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2"/>
  </p:handoutMasterIdLst>
  <p:sldIdLst>
    <p:sldId id="256" r:id="rId2"/>
    <p:sldId id="264" r:id="rId3"/>
    <p:sldId id="257" r:id="rId4"/>
    <p:sldId id="266" r:id="rId5"/>
    <p:sldId id="267" r:id="rId6"/>
    <p:sldId id="268" r:id="rId7"/>
    <p:sldId id="274" r:id="rId8"/>
    <p:sldId id="269" r:id="rId9"/>
    <p:sldId id="270" r:id="rId10"/>
    <p:sldId id="271" r:id="rId11"/>
    <p:sldId id="275" r:id="rId12"/>
    <p:sldId id="272" r:id="rId13"/>
    <p:sldId id="273" r:id="rId14"/>
    <p:sldId id="276" r:id="rId15"/>
    <p:sldId id="258" r:id="rId16"/>
    <p:sldId id="259" r:id="rId17"/>
    <p:sldId id="260" r:id="rId18"/>
    <p:sldId id="261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" y="4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082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ương Ngọc Hoàng" userId="d9335611-bcc3-4be6-8fa4-88c4225ecdff" providerId="ADAL" clId="{39177887-3B98-4B59-A681-72DC08685284}"/>
    <pc:docChg chg="undo custSel addSld modSld">
      <pc:chgData name="Dương Ngọc Hoàng" userId="d9335611-bcc3-4be6-8fa4-88c4225ecdff" providerId="ADAL" clId="{39177887-3B98-4B59-A681-72DC08685284}" dt="2022-10-28T07:20:34.455" v="304" actId="20577"/>
      <pc:docMkLst>
        <pc:docMk/>
      </pc:docMkLst>
      <pc:sldChg chg="modSp">
        <pc:chgData name="Dương Ngọc Hoàng" userId="d9335611-bcc3-4be6-8fa4-88c4225ecdff" providerId="ADAL" clId="{39177887-3B98-4B59-A681-72DC08685284}" dt="2022-10-28T03:37:10.460" v="2" actId="1076"/>
        <pc:sldMkLst>
          <pc:docMk/>
          <pc:sldMk cId="7483558" sldId="257"/>
        </pc:sldMkLst>
        <pc:picChg chg="mod">
          <ac:chgData name="Dương Ngọc Hoàng" userId="d9335611-bcc3-4be6-8fa4-88c4225ecdff" providerId="ADAL" clId="{39177887-3B98-4B59-A681-72DC08685284}" dt="2022-10-28T03:37:10.460" v="2" actId="1076"/>
          <ac:picMkLst>
            <pc:docMk/>
            <pc:sldMk cId="7483558" sldId="257"/>
            <ac:picMk id="4" creationId="{AAE15D9C-807F-4D03-8B58-82DC2310EC9E}"/>
          </ac:picMkLst>
        </pc:picChg>
      </pc:sldChg>
      <pc:sldChg chg="modSp">
        <pc:chgData name="Dương Ngọc Hoàng" userId="d9335611-bcc3-4be6-8fa4-88c4225ecdff" providerId="ADAL" clId="{39177887-3B98-4B59-A681-72DC08685284}" dt="2022-10-28T07:17:01.159" v="296" actId="20577"/>
        <pc:sldMkLst>
          <pc:docMk/>
          <pc:sldMk cId="1704093330" sldId="258"/>
        </pc:sldMkLst>
        <pc:spChg chg="mod">
          <ac:chgData name="Dương Ngọc Hoàng" userId="d9335611-bcc3-4be6-8fa4-88c4225ecdff" providerId="ADAL" clId="{39177887-3B98-4B59-A681-72DC08685284}" dt="2022-10-28T07:17:01.159" v="296" actId="20577"/>
          <ac:spMkLst>
            <pc:docMk/>
            <pc:sldMk cId="1704093330" sldId="258"/>
            <ac:spMk id="17" creationId="{CCDF88F4-E7A9-4462-BCF2-66D0656B41A2}"/>
          </ac:spMkLst>
        </pc:spChg>
      </pc:sldChg>
      <pc:sldChg chg="modSp">
        <pc:chgData name="Dương Ngọc Hoàng" userId="d9335611-bcc3-4be6-8fa4-88c4225ecdff" providerId="ADAL" clId="{39177887-3B98-4B59-A681-72DC08685284}" dt="2022-10-28T07:17:13.637" v="300" actId="20577"/>
        <pc:sldMkLst>
          <pc:docMk/>
          <pc:sldMk cId="2665158933" sldId="262"/>
        </pc:sldMkLst>
        <pc:spChg chg="mod">
          <ac:chgData name="Dương Ngọc Hoàng" userId="d9335611-bcc3-4be6-8fa4-88c4225ecdff" providerId="ADAL" clId="{39177887-3B98-4B59-A681-72DC08685284}" dt="2022-10-28T07:17:13.637" v="300" actId="20577"/>
          <ac:spMkLst>
            <pc:docMk/>
            <pc:sldMk cId="2665158933" sldId="262"/>
            <ac:spMk id="2" creationId="{328238BA-224F-4888-AAE6-423EDEB03351}"/>
          </ac:spMkLst>
        </pc:spChg>
      </pc:sldChg>
      <pc:sldChg chg="modSp">
        <pc:chgData name="Dương Ngọc Hoàng" userId="d9335611-bcc3-4be6-8fa4-88c4225ecdff" providerId="ADAL" clId="{39177887-3B98-4B59-A681-72DC08685284}" dt="2022-10-28T07:20:34.455" v="304" actId="20577"/>
        <pc:sldMkLst>
          <pc:docMk/>
          <pc:sldMk cId="3202916301" sldId="266"/>
        </pc:sldMkLst>
        <pc:spChg chg="mod">
          <ac:chgData name="Dương Ngọc Hoàng" userId="d9335611-bcc3-4be6-8fa4-88c4225ecdff" providerId="ADAL" clId="{39177887-3B98-4B59-A681-72DC08685284}" dt="2022-10-28T07:20:34.455" v="304" actId="20577"/>
          <ac:spMkLst>
            <pc:docMk/>
            <pc:sldMk cId="3202916301" sldId="266"/>
            <ac:spMk id="7" creationId="{936CCF9C-AAFC-4925-8FC7-253BC36AF77A}"/>
          </ac:spMkLst>
        </pc:spChg>
      </pc:sldChg>
      <pc:sldChg chg="addSp delSp modSp">
        <pc:chgData name="Dương Ngọc Hoàng" userId="d9335611-bcc3-4be6-8fa4-88c4225ecdff" providerId="ADAL" clId="{39177887-3B98-4B59-A681-72DC08685284}" dt="2022-10-28T07:09:44.281" v="272" actId="1076"/>
        <pc:sldMkLst>
          <pc:docMk/>
          <pc:sldMk cId="966069410" sldId="268"/>
        </pc:sldMkLst>
        <pc:spChg chg="del">
          <ac:chgData name="Dương Ngọc Hoàng" userId="d9335611-bcc3-4be6-8fa4-88c4225ecdff" providerId="ADAL" clId="{39177887-3B98-4B59-A681-72DC08685284}" dt="2022-10-28T07:09:25.803" v="269" actId="478"/>
          <ac:spMkLst>
            <pc:docMk/>
            <pc:sldMk cId="966069410" sldId="268"/>
            <ac:spMk id="2" creationId="{57491B96-5A95-497F-9EEB-2C1CEAC566AB}"/>
          </ac:spMkLst>
        </pc:spChg>
        <pc:spChg chg="del">
          <ac:chgData name="Dương Ngọc Hoàng" userId="d9335611-bcc3-4be6-8fa4-88c4225ecdff" providerId="ADAL" clId="{39177887-3B98-4B59-A681-72DC08685284}" dt="2022-10-28T07:09:13.927" v="266" actId="478"/>
          <ac:spMkLst>
            <pc:docMk/>
            <pc:sldMk cId="966069410" sldId="268"/>
            <ac:spMk id="4" creationId="{750F1269-8F55-4C60-BD5D-98D478E2E849}"/>
          </ac:spMkLst>
        </pc:spChg>
        <pc:spChg chg="add del mod">
          <ac:chgData name="Dương Ngọc Hoàng" userId="d9335611-bcc3-4be6-8fa4-88c4225ecdff" providerId="ADAL" clId="{39177887-3B98-4B59-A681-72DC08685284}" dt="2022-10-28T07:09:16.631" v="267" actId="478"/>
          <ac:spMkLst>
            <pc:docMk/>
            <pc:sldMk cId="966069410" sldId="268"/>
            <ac:spMk id="5" creationId="{DACB8768-8A89-4865-8A38-C6B2ECED0BD0}"/>
          </ac:spMkLst>
        </pc:spChg>
        <pc:spChg chg="add del mod">
          <ac:chgData name="Dương Ngọc Hoàng" userId="d9335611-bcc3-4be6-8fa4-88c4225ecdff" providerId="ADAL" clId="{39177887-3B98-4B59-A681-72DC08685284}" dt="2022-10-28T07:09:27.675" v="270" actId="478"/>
          <ac:spMkLst>
            <pc:docMk/>
            <pc:sldMk cId="966069410" sldId="268"/>
            <ac:spMk id="8" creationId="{255EA805-3D88-4207-8142-F57574EEB4C4}"/>
          </ac:spMkLst>
        </pc:spChg>
        <pc:spChg chg="mod">
          <ac:chgData name="Dương Ngọc Hoàng" userId="d9335611-bcc3-4be6-8fa4-88c4225ecdff" providerId="ADAL" clId="{39177887-3B98-4B59-A681-72DC08685284}" dt="2022-10-28T07:09:44.281" v="272" actId="1076"/>
          <ac:spMkLst>
            <pc:docMk/>
            <pc:sldMk cId="966069410" sldId="268"/>
            <ac:spMk id="10" creationId="{B84787BE-8750-4497-8CF4-E859AD75CAF0}"/>
          </ac:spMkLst>
        </pc:spChg>
        <pc:picChg chg="mod">
          <ac:chgData name="Dương Ngọc Hoàng" userId="d9335611-bcc3-4be6-8fa4-88c4225ecdff" providerId="ADAL" clId="{39177887-3B98-4B59-A681-72DC08685284}" dt="2022-10-28T07:09:30.612" v="271" actId="14100"/>
          <ac:picMkLst>
            <pc:docMk/>
            <pc:sldMk cId="966069410" sldId="268"/>
            <ac:picMk id="7" creationId="{056377BB-E74C-42A0-A824-8E3C3EBE97A3}"/>
          </ac:picMkLst>
        </pc:picChg>
        <pc:cxnChg chg="mod">
          <ac:chgData name="Dương Ngọc Hoàng" userId="d9335611-bcc3-4be6-8fa4-88c4225ecdff" providerId="ADAL" clId="{39177887-3B98-4B59-A681-72DC08685284}" dt="2022-10-28T07:09:44.281" v="272" actId="1076"/>
          <ac:cxnSpMkLst>
            <pc:docMk/>
            <pc:sldMk cId="966069410" sldId="268"/>
            <ac:cxnSpMk id="9" creationId="{7EAAE686-4486-4C43-8EA3-686DDE876287}"/>
          </ac:cxnSpMkLst>
        </pc:cxnChg>
      </pc:sldChg>
      <pc:sldChg chg="addSp delSp modSp">
        <pc:chgData name="Dương Ngọc Hoàng" userId="d9335611-bcc3-4be6-8fa4-88c4225ecdff" providerId="ADAL" clId="{39177887-3B98-4B59-A681-72DC08685284}" dt="2022-10-28T07:10:25.398" v="279" actId="14100"/>
        <pc:sldMkLst>
          <pc:docMk/>
          <pc:sldMk cId="3058688370" sldId="271"/>
        </pc:sldMkLst>
        <pc:spChg chg="del">
          <ac:chgData name="Dương Ngọc Hoàng" userId="d9335611-bcc3-4be6-8fa4-88c4225ecdff" providerId="ADAL" clId="{39177887-3B98-4B59-A681-72DC08685284}" dt="2022-10-28T07:10:13.105" v="275" actId="478"/>
          <ac:spMkLst>
            <pc:docMk/>
            <pc:sldMk cId="3058688370" sldId="271"/>
            <ac:spMk id="2" creationId="{57491B96-5A95-497F-9EEB-2C1CEAC566AB}"/>
          </ac:spMkLst>
        </pc:spChg>
        <pc:spChg chg="add del mod">
          <ac:chgData name="Dương Ngọc Hoàng" userId="d9335611-bcc3-4be6-8fa4-88c4225ecdff" providerId="ADAL" clId="{39177887-3B98-4B59-A681-72DC08685284}" dt="2022-10-28T07:10:15.267" v="276" actId="478"/>
          <ac:spMkLst>
            <pc:docMk/>
            <pc:sldMk cId="3058688370" sldId="271"/>
            <ac:spMk id="5" creationId="{785B0FE7-41C4-468C-9EBE-1B90B9DFF989}"/>
          </ac:spMkLst>
        </pc:spChg>
        <pc:spChg chg="del">
          <ac:chgData name="Dương Ngọc Hoàng" userId="d9335611-bcc3-4be6-8fa4-88c4225ecdff" providerId="ADAL" clId="{39177887-3B98-4B59-A681-72DC08685284}" dt="2022-10-28T07:10:17.551" v="277" actId="478"/>
          <ac:spMkLst>
            <pc:docMk/>
            <pc:sldMk cId="3058688370" sldId="271"/>
            <ac:spMk id="6" creationId="{20DC307A-ABB2-4A5C-8BA7-C9E71897F45E}"/>
          </ac:spMkLst>
        </pc:spChg>
        <pc:spChg chg="add del mod">
          <ac:chgData name="Dương Ngọc Hoàng" userId="d9335611-bcc3-4be6-8fa4-88c4225ecdff" providerId="ADAL" clId="{39177887-3B98-4B59-A681-72DC08685284}" dt="2022-10-28T07:10:20.044" v="278" actId="478"/>
          <ac:spMkLst>
            <pc:docMk/>
            <pc:sldMk cId="3058688370" sldId="271"/>
            <ac:spMk id="9" creationId="{4537E752-2330-44FF-8EFD-D9EE0918D272}"/>
          </ac:spMkLst>
        </pc:spChg>
        <pc:picChg chg="mod">
          <ac:chgData name="Dương Ngọc Hoàng" userId="d9335611-bcc3-4be6-8fa4-88c4225ecdff" providerId="ADAL" clId="{39177887-3B98-4B59-A681-72DC08685284}" dt="2022-10-28T07:10:25.398" v="279" actId="14100"/>
          <ac:picMkLst>
            <pc:docMk/>
            <pc:sldMk cId="3058688370" sldId="271"/>
            <ac:picMk id="4" creationId="{EC0F2B4C-DD10-4953-B1DC-85171465B911}"/>
          </ac:picMkLst>
        </pc:picChg>
      </pc:sldChg>
      <pc:sldChg chg="addSp delSp modSp">
        <pc:chgData name="Dương Ngọc Hoàng" userId="d9335611-bcc3-4be6-8fa4-88c4225ecdff" providerId="ADAL" clId="{39177887-3B98-4B59-A681-72DC08685284}" dt="2022-10-28T07:10:54.424" v="284" actId="14100"/>
        <pc:sldMkLst>
          <pc:docMk/>
          <pc:sldMk cId="2627519663" sldId="273"/>
        </pc:sldMkLst>
        <pc:spChg chg="del">
          <ac:chgData name="Dương Ngọc Hoàng" userId="d9335611-bcc3-4be6-8fa4-88c4225ecdff" providerId="ADAL" clId="{39177887-3B98-4B59-A681-72DC08685284}" dt="2022-10-28T07:10:48.179" v="282" actId="478"/>
          <ac:spMkLst>
            <pc:docMk/>
            <pc:sldMk cId="2627519663" sldId="273"/>
            <ac:spMk id="2" creationId="{57491B96-5A95-497F-9EEB-2C1CEAC566AB}"/>
          </ac:spMkLst>
        </pc:spChg>
        <pc:spChg chg="add del mod">
          <ac:chgData name="Dương Ngọc Hoàng" userId="d9335611-bcc3-4be6-8fa4-88c4225ecdff" providerId="ADAL" clId="{39177887-3B98-4B59-A681-72DC08685284}" dt="2022-10-28T07:10:44.958" v="281" actId="478"/>
          <ac:spMkLst>
            <pc:docMk/>
            <pc:sldMk cId="2627519663" sldId="273"/>
            <ac:spMk id="6" creationId="{CA854A69-5C24-4A94-A3A0-C87F0B2AEB56}"/>
          </ac:spMkLst>
        </pc:spChg>
        <pc:spChg chg="del">
          <ac:chgData name="Dương Ngọc Hoàng" userId="d9335611-bcc3-4be6-8fa4-88c4225ecdff" providerId="ADAL" clId="{39177887-3B98-4B59-A681-72DC08685284}" dt="2022-10-28T07:10:43.338" v="280" actId="478"/>
          <ac:spMkLst>
            <pc:docMk/>
            <pc:sldMk cId="2627519663" sldId="273"/>
            <ac:spMk id="7" creationId="{D927F14D-45E3-4CFE-92B0-A8EC517DC514}"/>
          </ac:spMkLst>
        </pc:spChg>
        <pc:spChg chg="add del mod">
          <ac:chgData name="Dương Ngọc Hoàng" userId="d9335611-bcc3-4be6-8fa4-88c4225ecdff" providerId="ADAL" clId="{39177887-3B98-4B59-A681-72DC08685284}" dt="2022-10-28T07:10:50.197" v="283" actId="478"/>
          <ac:spMkLst>
            <pc:docMk/>
            <pc:sldMk cId="2627519663" sldId="273"/>
            <ac:spMk id="9" creationId="{7E473DAE-4EF1-49FA-8079-899EEC8A38AF}"/>
          </ac:spMkLst>
        </pc:spChg>
        <pc:picChg chg="mod">
          <ac:chgData name="Dương Ngọc Hoàng" userId="d9335611-bcc3-4be6-8fa4-88c4225ecdff" providerId="ADAL" clId="{39177887-3B98-4B59-A681-72DC08685284}" dt="2022-10-28T07:10:54.424" v="284" actId="14100"/>
          <ac:picMkLst>
            <pc:docMk/>
            <pc:sldMk cId="2627519663" sldId="273"/>
            <ac:picMk id="4" creationId="{A8BD39AF-A962-45D8-BFA1-76E8484D3B83}"/>
          </ac:picMkLst>
        </pc:picChg>
      </pc:sldChg>
      <pc:sldChg chg="addSp delSp modSp add">
        <pc:chgData name="Dương Ngọc Hoàng" userId="d9335611-bcc3-4be6-8fa4-88c4225ecdff" providerId="ADAL" clId="{39177887-3B98-4B59-A681-72DC08685284}" dt="2022-10-28T07:09:58.574" v="274" actId="478"/>
        <pc:sldMkLst>
          <pc:docMk/>
          <pc:sldMk cId="1913607012" sldId="274"/>
        </pc:sldMkLst>
        <pc:spChg chg="del">
          <ac:chgData name="Dương Ngọc Hoàng" userId="d9335611-bcc3-4be6-8fa4-88c4225ecdff" providerId="ADAL" clId="{39177887-3B98-4B59-A681-72DC08685284}" dt="2022-10-28T07:09:57.214" v="273" actId="478"/>
          <ac:spMkLst>
            <pc:docMk/>
            <pc:sldMk cId="1913607012" sldId="274"/>
            <ac:spMk id="2" creationId="{57491B96-5A95-497F-9EEB-2C1CEAC566AB}"/>
          </ac:spMkLst>
        </pc:spChg>
        <pc:spChg chg="del">
          <ac:chgData name="Dương Ngọc Hoàng" userId="d9335611-bcc3-4be6-8fa4-88c4225ecdff" providerId="ADAL" clId="{39177887-3B98-4B59-A681-72DC08685284}" dt="2022-10-28T03:56:35.939" v="7" actId="478"/>
          <ac:spMkLst>
            <pc:docMk/>
            <pc:sldMk cId="1913607012" sldId="274"/>
            <ac:spMk id="4" creationId="{750F1269-8F55-4C60-BD5D-98D478E2E849}"/>
          </ac:spMkLst>
        </pc:spChg>
        <pc:spChg chg="add del mod">
          <ac:chgData name="Dương Ngọc Hoàng" userId="d9335611-bcc3-4be6-8fa4-88c4225ecdff" providerId="ADAL" clId="{39177887-3B98-4B59-A681-72DC08685284}" dt="2022-10-28T07:09:58.574" v="274" actId="478"/>
          <ac:spMkLst>
            <pc:docMk/>
            <pc:sldMk cId="1913607012" sldId="274"/>
            <ac:spMk id="4" creationId="{E63F5603-95DB-4473-923C-373D2C2B4CC4}"/>
          </ac:spMkLst>
        </pc:spChg>
        <pc:spChg chg="add mod">
          <ac:chgData name="Dương Ngọc Hoàng" userId="d9335611-bcc3-4be6-8fa4-88c4225ecdff" providerId="ADAL" clId="{39177887-3B98-4B59-A681-72DC08685284}" dt="2022-10-28T03:57:03.084" v="8" actId="14100"/>
          <ac:spMkLst>
            <pc:docMk/>
            <pc:sldMk cId="1913607012" sldId="274"/>
            <ac:spMk id="5" creationId="{5562D81F-60E2-493F-80EC-4FE18EFDC679}"/>
          </ac:spMkLst>
        </pc:spChg>
        <pc:spChg chg="del">
          <ac:chgData name="Dương Ngọc Hoàng" userId="d9335611-bcc3-4be6-8fa4-88c4225ecdff" providerId="ADAL" clId="{39177887-3B98-4B59-A681-72DC08685284}" dt="2022-10-28T03:56:31.509" v="5" actId="478"/>
          <ac:spMkLst>
            <pc:docMk/>
            <pc:sldMk cId="1913607012" sldId="274"/>
            <ac:spMk id="10" creationId="{B84787BE-8750-4497-8CF4-E859AD75CAF0}"/>
          </ac:spMkLst>
        </pc:spChg>
        <pc:graphicFrameChg chg="mod modGraphic">
          <ac:chgData name="Dương Ngọc Hoàng" userId="d9335611-bcc3-4be6-8fa4-88c4225ecdff" providerId="ADAL" clId="{39177887-3B98-4B59-A681-72DC08685284}" dt="2022-10-28T04:00:38.534" v="166" actId="122"/>
          <ac:graphicFrameMkLst>
            <pc:docMk/>
            <pc:sldMk cId="1913607012" sldId="274"/>
            <ac:graphicFrameMk id="6" creationId="{A361A900-4C50-44CE-ADC6-91FCFA7C5E0E}"/>
          </ac:graphicFrameMkLst>
        </pc:graphicFrameChg>
        <pc:picChg chg="del">
          <ac:chgData name="Dương Ngọc Hoàng" userId="d9335611-bcc3-4be6-8fa4-88c4225ecdff" providerId="ADAL" clId="{39177887-3B98-4B59-A681-72DC08685284}" dt="2022-10-28T03:56:29.646" v="4" actId="478"/>
          <ac:picMkLst>
            <pc:docMk/>
            <pc:sldMk cId="1913607012" sldId="274"/>
            <ac:picMk id="7" creationId="{056377BB-E74C-42A0-A824-8E3C3EBE97A3}"/>
          </ac:picMkLst>
        </pc:picChg>
        <pc:cxnChg chg="del">
          <ac:chgData name="Dương Ngọc Hoàng" userId="d9335611-bcc3-4be6-8fa4-88c4225ecdff" providerId="ADAL" clId="{39177887-3B98-4B59-A681-72DC08685284}" dt="2022-10-28T03:56:32.649" v="6" actId="478"/>
          <ac:cxnSpMkLst>
            <pc:docMk/>
            <pc:sldMk cId="1913607012" sldId="274"/>
            <ac:cxnSpMk id="9" creationId="{7EAAE686-4486-4C43-8EA3-686DDE876287}"/>
          </ac:cxnSpMkLst>
        </pc:cxnChg>
      </pc:sldChg>
      <pc:sldChg chg="addSp delSp modSp add">
        <pc:chgData name="Dương Ngọc Hoàng" userId="d9335611-bcc3-4be6-8fa4-88c4225ecdff" providerId="ADAL" clId="{39177887-3B98-4B59-A681-72DC08685284}" dt="2022-10-28T04:05:44.468" v="250" actId="20577"/>
        <pc:sldMkLst>
          <pc:docMk/>
          <pc:sldMk cId="3729204491" sldId="275"/>
        </pc:sldMkLst>
        <pc:spChg chg="del mod">
          <ac:chgData name="Dương Ngọc Hoàng" userId="d9335611-bcc3-4be6-8fa4-88c4225ecdff" providerId="ADAL" clId="{39177887-3B98-4B59-A681-72DC08685284}" dt="2022-10-28T04:04:39.538" v="181" actId="478"/>
          <ac:spMkLst>
            <pc:docMk/>
            <pc:sldMk cId="3729204491" sldId="275"/>
            <ac:spMk id="6" creationId="{20DC307A-ABB2-4A5C-8BA7-C9E71897F45E}"/>
          </ac:spMkLst>
        </pc:spChg>
        <pc:graphicFrameChg chg="add del">
          <ac:chgData name="Dương Ngọc Hoàng" userId="d9335611-bcc3-4be6-8fa4-88c4225ecdff" providerId="ADAL" clId="{39177887-3B98-4B59-A681-72DC08685284}" dt="2022-10-28T04:04:34.578" v="176"/>
          <ac:graphicFrameMkLst>
            <pc:docMk/>
            <pc:sldMk cId="3729204491" sldId="275"/>
            <ac:graphicFrameMk id="8" creationId="{2FC6923B-7482-4098-ABFD-CC6682F9BFB5}"/>
          </ac:graphicFrameMkLst>
        </pc:graphicFrameChg>
        <pc:graphicFrameChg chg="add mod modGraphic">
          <ac:chgData name="Dương Ngọc Hoàng" userId="d9335611-bcc3-4be6-8fa4-88c4225ecdff" providerId="ADAL" clId="{39177887-3B98-4B59-A681-72DC08685284}" dt="2022-10-28T04:05:44.468" v="250" actId="20577"/>
          <ac:graphicFrameMkLst>
            <pc:docMk/>
            <pc:sldMk cId="3729204491" sldId="275"/>
            <ac:graphicFrameMk id="9" creationId="{A8782B9C-8F5D-4AF0-97CC-1704FCEB4436}"/>
          </ac:graphicFrameMkLst>
        </pc:graphicFrameChg>
        <pc:picChg chg="del">
          <ac:chgData name="Dương Ngọc Hoàng" userId="d9335611-bcc3-4be6-8fa4-88c4225ecdff" providerId="ADAL" clId="{39177887-3B98-4B59-A681-72DC08685284}" dt="2022-10-28T04:03:59.515" v="168" actId="478"/>
          <ac:picMkLst>
            <pc:docMk/>
            <pc:sldMk cId="3729204491" sldId="275"/>
            <ac:picMk id="4" creationId="{EC0F2B4C-DD10-4953-B1DC-85171465B911}"/>
          </ac:picMkLst>
        </pc:picChg>
      </pc:sldChg>
      <pc:sldChg chg="addSp delSp modSp add">
        <pc:chgData name="Dương Ngọc Hoàng" userId="d9335611-bcc3-4be6-8fa4-88c4225ecdff" providerId="ADAL" clId="{39177887-3B98-4B59-A681-72DC08685284}" dt="2022-10-28T07:11:02.453" v="286" actId="478"/>
        <pc:sldMkLst>
          <pc:docMk/>
          <pc:sldMk cId="2088432370" sldId="276"/>
        </pc:sldMkLst>
        <pc:spChg chg="del">
          <ac:chgData name="Dương Ngọc Hoàng" userId="d9335611-bcc3-4be6-8fa4-88c4225ecdff" providerId="ADAL" clId="{39177887-3B98-4B59-A681-72DC08685284}" dt="2022-10-28T07:11:01.520" v="285" actId="478"/>
          <ac:spMkLst>
            <pc:docMk/>
            <pc:sldMk cId="2088432370" sldId="276"/>
            <ac:spMk id="2" creationId="{57491B96-5A95-497F-9EEB-2C1CEAC566AB}"/>
          </ac:spMkLst>
        </pc:spChg>
        <pc:spChg chg="add del mod">
          <ac:chgData name="Dương Ngọc Hoàng" userId="d9335611-bcc3-4be6-8fa4-88c4225ecdff" providerId="ADAL" clId="{39177887-3B98-4B59-A681-72DC08685284}" dt="2022-10-28T07:11:02.453" v="286" actId="478"/>
          <ac:spMkLst>
            <pc:docMk/>
            <pc:sldMk cId="2088432370" sldId="276"/>
            <ac:spMk id="4" creationId="{E09041B8-1E74-4FB9-91B1-DE57EE9CA112}"/>
          </ac:spMkLst>
        </pc:spChg>
        <pc:spChg chg="add del mod">
          <ac:chgData name="Dương Ngọc Hoàng" userId="d9335611-bcc3-4be6-8fa4-88c4225ecdff" providerId="ADAL" clId="{39177887-3B98-4B59-A681-72DC08685284}" dt="2022-10-28T04:54:57.924" v="254" actId="478"/>
          <ac:spMkLst>
            <pc:docMk/>
            <pc:sldMk cId="2088432370" sldId="276"/>
            <ac:spMk id="6" creationId="{935C6185-6F05-4385-8DB5-64175926AE3C}"/>
          </ac:spMkLst>
        </pc:spChg>
        <pc:spChg chg="del">
          <ac:chgData name="Dương Ngọc Hoàng" userId="d9335611-bcc3-4be6-8fa4-88c4225ecdff" providerId="ADAL" clId="{39177887-3B98-4B59-A681-72DC08685284}" dt="2022-10-28T04:54:55.106" v="253" actId="478"/>
          <ac:spMkLst>
            <pc:docMk/>
            <pc:sldMk cId="2088432370" sldId="276"/>
            <ac:spMk id="7" creationId="{D927F14D-45E3-4CFE-92B0-A8EC517DC514}"/>
          </ac:spMkLst>
        </pc:spChg>
        <pc:graphicFrameChg chg="add mod modGraphic">
          <ac:chgData name="Dương Ngọc Hoàng" userId="d9335611-bcc3-4be6-8fa4-88c4225ecdff" providerId="ADAL" clId="{39177887-3B98-4B59-A681-72DC08685284}" dt="2022-10-28T04:55:27.104" v="265" actId="20577"/>
          <ac:graphicFrameMkLst>
            <pc:docMk/>
            <pc:sldMk cId="2088432370" sldId="276"/>
            <ac:graphicFrameMk id="8" creationId="{54D59481-2092-424D-8928-69B589D5A71E}"/>
          </ac:graphicFrameMkLst>
        </pc:graphicFrameChg>
        <pc:picChg chg="del">
          <ac:chgData name="Dương Ngọc Hoàng" userId="d9335611-bcc3-4be6-8fa4-88c4225ecdff" providerId="ADAL" clId="{39177887-3B98-4B59-A681-72DC08685284}" dt="2022-10-28T04:54:53.469" v="252" actId="478"/>
          <ac:picMkLst>
            <pc:docMk/>
            <pc:sldMk cId="2088432370" sldId="276"/>
            <ac:picMk id="4" creationId="{A8BD39AF-A962-45D8-BFA1-76E8484D3B83}"/>
          </ac:picMkLst>
        </pc:picChg>
      </pc:sldChg>
    </pc:docChg>
  </pc:docChgLst>
  <pc:docChgLst>
    <pc:chgData name="Hoàng Dương Ngọc" userId="d9335611-bcc3-4be6-8fa4-88c4225ecdff" providerId="ADAL" clId="{72A0FB6B-9944-4D3B-8E81-22B3E48A5D86}"/>
    <pc:docChg chg="undo custSel addSld delSld modSld sldOrd modMainMaster">
      <pc:chgData name="Hoàng Dương Ngọc" userId="d9335611-bcc3-4be6-8fa4-88c4225ecdff" providerId="ADAL" clId="{72A0FB6B-9944-4D3B-8E81-22B3E48A5D86}" dt="2022-09-19T01:06:36.658" v="793" actId="113"/>
      <pc:docMkLst>
        <pc:docMk/>
      </pc:docMkLst>
      <pc:sldChg chg="modSp">
        <pc:chgData name="Hoàng Dương Ngọc" userId="d9335611-bcc3-4be6-8fa4-88c4225ecdff" providerId="ADAL" clId="{72A0FB6B-9944-4D3B-8E81-22B3E48A5D86}" dt="2022-09-13T07:08:11.987" v="416" actId="14100"/>
        <pc:sldMkLst>
          <pc:docMk/>
          <pc:sldMk cId="175181527" sldId="256"/>
        </pc:sldMkLst>
        <pc:spChg chg="mod">
          <ac:chgData name="Hoàng Dương Ngọc" userId="d9335611-bcc3-4be6-8fa4-88c4225ecdff" providerId="ADAL" clId="{72A0FB6B-9944-4D3B-8E81-22B3E48A5D86}" dt="2022-09-13T07:08:11.987" v="416" actId="14100"/>
          <ac:spMkLst>
            <pc:docMk/>
            <pc:sldMk cId="175181527" sldId="256"/>
            <ac:spMk id="2" creationId="{1B134DE7-3343-4784-A541-1DFC988EAB17}"/>
          </ac:spMkLst>
        </pc:spChg>
        <pc:spChg chg="mod">
          <ac:chgData name="Hoàng Dương Ngọc" userId="d9335611-bcc3-4be6-8fa4-88c4225ecdff" providerId="ADAL" clId="{72A0FB6B-9944-4D3B-8E81-22B3E48A5D86}" dt="2022-09-13T07:08:11.610" v="415" actId="1076"/>
          <ac:spMkLst>
            <pc:docMk/>
            <pc:sldMk cId="175181527" sldId="256"/>
            <ac:spMk id="3" creationId="{F2FCAD4D-7971-4B4E-B716-CEB9974DD77C}"/>
          </ac:spMkLst>
        </pc:spChg>
      </pc:sldChg>
      <pc:sldChg chg="modSp ord">
        <pc:chgData name="Hoàng Dương Ngọc" userId="d9335611-bcc3-4be6-8fa4-88c4225ecdff" providerId="ADAL" clId="{72A0FB6B-9944-4D3B-8E81-22B3E48A5D86}" dt="2022-09-13T09:29:30.669" v="749" actId="1076"/>
        <pc:sldMkLst>
          <pc:docMk/>
          <pc:sldMk cId="7483558" sldId="257"/>
        </pc:sldMkLst>
        <pc:picChg chg="mod">
          <ac:chgData name="Hoàng Dương Ngọc" userId="d9335611-bcc3-4be6-8fa4-88c4225ecdff" providerId="ADAL" clId="{72A0FB6B-9944-4D3B-8E81-22B3E48A5D86}" dt="2022-09-13T09:29:30.669" v="749" actId="1076"/>
          <ac:picMkLst>
            <pc:docMk/>
            <pc:sldMk cId="7483558" sldId="257"/>
            <ac:picMk id="4" creationId="{AAE15D9C-807F-4D03-8B58-82DC2310EC9E}"/>
          </ac:picMkLst>
        </pc:picChg>
      </pc:sldChg>
      <pc:sldChg chg="modSp">
        <pc:chgData name="Hoàng Dương Ngọc" userId="d9335611-bcc3-4be6-8fa4-88c4225ecdff" providerId="ADAL" clId="{72A0FB6B-9944-4D3B-8E81-22B3E48A5D86}" dt="2022-09-14T01:15:21.650" v="791"/>
        <pc:sldMkLst>
          <pc:docMk/>
          <pc:sldMk cId="1704093330" sldId="258"/>
        </pc:sldMkLst>
        <pc:spChg chg="mod">
          <ac:chgData name="Hoàng Dương Ngọc" userId="d9335611-bcc3-4be6-8fa4-88c4225ecdff" providerId="ADAL" clId="{72A0FB6B-9944-4D3B-8E81-22B3E48A5D86}" dt="2022-09-14T01:12:40.882" v="790" actId="14100"/>
          <ac:spMkLst>
            <pc:docMk/>
            <pc:sldMk cId="1704093330" sldId="258"/>
            <ac:spMk id="2" creationId="{D8249E43-968A-425F-B524-2F40E4AE421F}"/>
          </ac:spMkLst>
        </pc:spChg>
        <pc:spChg chg="mod">
          <ac:chgData name="Hoàng Dương Ngọc" userId="d9335611-bcc3-4be6-8fa4-88c4225ecdff" providerId="ADAL" clId="{72A0FB6B-9944-4D3B-8E81-22B3E48A5D86}" dt="2022-09-14T01:15:21.650" v="791"/>
          <ac:spMkLst>
            <pc:docMk/>
            <pc:sldMk cId="1704093330" sldId="258"/>
            <ac:spMk id="13" creationId="{6C8B2ED8-494F-4E5F-8D05-4EEEEE45D17A}"/>
          </ac:spMkLst>
        </pc:spChg>
      </pc:sldChg>
      <pc:sldChg chg="modSp add">
        <pc:chgData name="Hoàng Dương Ngọc" userId="d9335611-bcc3-4be6-8fa4-88c4225ecdff" providerId="ADAL" clId="{72A0FB6B-9944-4D3B-8E81-22B3E48A5D86}" dt="2022-09-13T01:19:14.801" v="207" actId="20577"/>
        <pc:sldMkLst>
          <pc:docMk/>
          <pc:sldMk cId="4018346914" sldId="264"/>
        </pc:sldMkLst>
        <pc:spChg chg="mod">
          <ac:chgData name="Hoàng Dương Ngọc" userId="d9335611-bcc3-4be6-8fa4-88c4225ecdff" providerId="ADAL" clId="{72A0FB6B-9944-4D3B-8E81-22B3E48A5D86}" dt="2022-09-13T01:07:56.676" v="2"/>
          <ac:spMkLst>
            <pc:docMk/>
            <pc:sldMk cId="4018346914" sldId="264"/>
            <ac:spMk id="2" creationId="{54FA00F7-EB74-4E5D-93F4-ABCBC3E753D5}"/>
          </ac:spMkLst>
        </pc:spChg>
        <pc:spChg chg="mod">
          <ac:chgData name="Hoàng Dương Ngọc" userId="d9335611-bcc3-4be6-8fa4-88c4225ecdff" providerId="ADAL" clId="{72A0FB6B-9944-4D3B-8E81-22B3E48A5D86}" dt="2022-09-13T01:19:14.801" v="207" actId="20577"/>
          <ac:spMkLst>
            <pc:docMk/>
            <pc:sldMk cId="4018346914" sldId="264"/>
            <ac:spMk id="3" creationId="{7D23196A-CCDE-44D6-BBF7-E3B4C9FCB1FC}"/>
          </ac:spMkLst>
        </pc:spChg>
      </pc:sldChg>
      <pc:sldChg chg="addSp delSp modSp add">
        <pc:chgData name="Hoàng Dương Ngọc" userId="d9335611-bcc3-4be6-8fa4-88c4225ecdff" providerId="ADAL" clId="{72A0FB6B-9944-4D3B-8E81-22B3E48A5D86}" dt="2022-09-13T07:08:44.428" v="417" actId="1076"/>
        <pc:sldMkLst>
          <pc:docMk/>
          <pc:sldMk cId="3202916301" sldId="266"/>
        </pc:sldMkLst>
        <pc:spChg chg="mod">
          <ac:chgData name="Hoàng Dương Ngọc" userId="d9335611-bcc3-4be6-8fa4-88c4225ecdff" providerId="ADAL" clId="{72A0FB6B-9944-4D3B-8E81-22B3E48A5D86}" dt="2022-09-13T01:32:47.743" v="256" actId="14100"/>
          <ac:spMkLst>
            <pc:docMk/>
            <pc:sldMk cId="3202916301" sldId="266"/>
            <ac:spMk id="2" creationId="{57491B96-5A95-497F-9EEB-2C1CEAC566AB}"/>
          </ac:spMkLst>
        </pc:spChg>
        <pc:spChg chg="del mod">
          <ac:chgData name="Hoàng Dương Ngọc" userId="d9335611-bcc3-4be6-8fa4-88c4225ecdff" providerId="ADAL" clId="{72A0FB6B-9944-4D3B-8E81-22B3E48A5D86}" dt="2022-09-13T01:20:02.716" v="241" actId="478"/>
          <ac:spMkLst>
            <pc:docMk/>
            <pc:sldMk cId="3202916301" sldId="266"/>
            <ac:spMk id="3" creationId="{26274211-E786-4D5A-B81B-0FADDB705619}"/>
          </ac:spMkLst>
        </pc:spChg>
        <pc:spChg chg="add del mod">
          <ac:chgData name="Hoàng Dương Ngọc" userId="d9335611-bcc3-4be6-8fa4-88c4225ecdff" providerId="ADAL" clId="{72A0FB6B-9944-4D3B-8E81-22B3E48A5D86}" dt="2022-09-13T01:34:14.938" v="259" actId="478"/>
          <ac:spMkLst>
            <pc:docMk/>
            <pc:sldMk cId="3202916301" sldId="266"/>
            <ac:spMk id="4" creationId="{AD5CC1F6-5609-4E65-977C-F5915AE572C8}"/>
          </ac:spMkLst>
        </pc:spChg>
        <pc:spChg chg="add del mod">
          <ac:chgData name="Hoàng Dương Ngọc" userId="d9335611-bcc3-4be6-8fa4-88c4225ecdff" providerId="ADAL" clId="{72A0FB6B-9944-4D3B-8E81-22B3E48A5D86}" dt="2022-09-13T01:34:14.938" v="259" actId="478"/>
          <ac:spMkLst>
            <pc:docMk/>
            <pc:sldMk cId="3202916301" sldId="266"/>
            <ac:spMk id="5" creationId="{3D73C7E2-8B93-4C75-8089-E13351EB2D7A}"/>
          </ac:spMkLst>
        </pc:spChg>
        <pc:spChg chg="add del mod">
          <ac:chgData name="Hoàng Dương Ngọc" userId="d9335611-bcc3-4be6-8fa4-88c4225ecdff" providerId="ADAL" clId="{72A0FB6B-9944-4D3B-8E81-22B3E48A5D86}" dt="2022-09-13T01:39:20.456" v="389" actId="478"/>
          <ac:spMkLst>
            <pc:docMk/>
            <pc:sldMk cId="3202916301" sldId="266"/>
            <ac:spMk id="6" creationId="{20DC307A-ABB2-4A5C-8BA7-C9E71897F45E}"/>
          </ac:spMkLst>
        </pc:spChg>
        <pc:spChg chg="add mod">
          <ac:chgData name="Hoàng Dương Ngọc" userId="d9335611-bcc3-4be6-8fa4-88c4225ecdff" providerId="ADAL" clId="{72A0FB6B-9944-4D3B-8E81-22B3E48A5D86}" dt="2022-09-13T01:40:01.700" v="402" actId="1076"/>
          <ac:spMkLst>
            <pc:docMk/>
            <pc:sldMk cId="3202916301" sldId="266"/>
            <ac:spMk id="7" creationId="{936CCF9C-AAFC-4925-8FC7-253BC36AF77A}"/>
          </ac:spMkLst>
        </pc:spChg>
        <pc:spChg chg="add mod">
          <ac:chgData name="Hoàng Dương Ngọc" userId="d9335611-bcc3-4be6-8fa4-88c4225ecdff" providerId="ADAL" clId="{72A0FB6B-9944-4D3B-8E81-22B3E48A5D86}" dt="2022-09-13T07:08:44.428" v="417" actId="1076"/>
          <ac:spMkLst>
            <pc:docMk/>
            <pc:sldMk cId="3202916301" sldId="266"/>
            <ac:spMk id="8" creationId="{2EBA6096-B3A7-487C-BB6D-C2D5EC808EE8}"/>
          </ac:spMkLst>
        </pc:spChg>
      </pc:sldChg>
      <pc:sldChg chg="add">
        <pc:chgData name="Hoàng Dương Ngọc" userId="d9335611-bcc3-4be6-8fa4-88c4225ecdff" providerId="ADAL" clId="{72A0FB6B-9944-4D3B-8E81-22B3E48A5D86}" dt="2022-09-13T01:39:08.332" v="387"/>
        <pc:sldMkLst>
          <pc:docMk/>
          <pc:sldMk cId="3246887848" sldId="267"/>
        </pc:sldMkLst>
      </pc:sldChg>
      <pc:sldChg chg="addSp delSp modSp add">
        <pc:chgData name="Hoàng Dương Ngọc" userId="d9335611-bcc3-4be6-8fa4-88c4225ecdff" providerId="ADAL" clId="{72A0FB6B-9944-4D3B-8E81-22B3E48A5D86}" dt="2022-09-13T07:25:47.158" v="515" actId="208"/>
        <pc:sldMkLst>
          <pc:docMk/>
          <pc:sldMk cId="966069410" sldId="268"/>
        </pc:sldMkLst>
        <pc:spChg chg="add mod">
          <ac:chgData name="Hoàng Dương Ngọc" userId="d9335611-bcc3-4be6-8fa4-88c4225ecdff" providerId="ADAL" clId="{72A0FB6B-9944-4D3B-8E81-22B3E48A5D86}" dt="2022-09-13T07:24:36.080" v="440" actId="14100"/>
          <ac:spMkLst>
            <pc:docMk/>
            <pc:sldMk cId="966069410" sldId="268"/>
            <ac:spMk id="4" creationId="{750F1269-8F55-4C60-BD5D-98D478E2E849}"/>
          </ac:spMkLst>
        </pc:spChg>
        <pc:spChg chg="del">
          <ac:chgData name="Hoàng Dương Ngọc" userId="d9335611-bcc3-4be6-8fa4-88c4225ecdff" providerId="ADAL" clId="{72A0FB6B-9944-4D3B-8E81-22B3E48A5D86}" dt="2022-09-13T07:09:47.707" v="419" actId="478"/>
          <ac:spMkLst>
            <pc:docMk/>
            <pc:sldMk cId="966069410" sldId="268"/>
            <ac:spMk id="6" creationId="{20DC307A-ABB2-4A5C-8BA7-C9E71897F45E}"/>
          </ac:spMkLst>
        </pc:spChg>
        <pc:spChg chg="add mod">
          <ac:chgData name="Hoàng Dương Ngọc" userId="d9335611-bcc3-4be6-8fa4-88c4225ecdff" providerId="ADAL" clId="{72A0FB6B-9944-4D3B-8E81-22B3E48A5D86}" dt="2022-09-13T07:25:47.158" v="515" actId="208"/>
          <ac:spMkLst>
            <pc:docMk/>
            <pc:sldMk cId="966069410" sldId="268"/>
            <ac:spMk id="10" creationId="{B84787BE-8750-4497-8CF4-E859AD75CAF0}"/>
          </ac:spMkLst>
        </pc:spChg>
        <pc:picChg chg="add mod">
          <ac:chgData name="Hoàng Dương Ngọc" userId="d9335611-bcc3-4be6-8fa4-88c4225ecdff" providerId="ADAL" clId="{72A0FB6B-9944-4D3B-8E81-22B3E48A5D86}" dt="2022-09-13T07:24:33.158" v="439" actId="1076"/>
          <ac:picMkLst>
            <pc:docMk/>
            <pc:sldMk cId="966069410" sldId="268"/>
            <ac:picMk id="7" creationId="{056377BB-E74C-42A0-A824-8E3C3EBE97A3}"/>
          </ac:picMkLst>
        </pc:picChg>
        <pc:cxnChg chg="add mod">
          <ac:chgData name="Hoàng Dương Ngọc" userId="d9335611-bcc3-4be6-8fa4-88c4225ecdff" providerId="ADAL" clId="{72A0FB6B-9944-4D3B-8E81-22B3E48A5D86}" dt="2022-09-13T07:24:53.501" v="441" actId="11529"/>
          <ac:cxnSpMkLst>
            <pc:docMk/>
            <pc:sldMk cId="966069410" sldId="268"/>
            <ac:cxnSpMk id="9" creationId="{7EAAE686-4486-4C43-8EA3-686DDE876287}"/>
          </ac:cxnSpMkLst>
        </pc:cxnChg>
      </pc:sldChg>
      <pc:sldChg chg="addSp delSp modSp add">
        <pc:chgData name="Hoàng Dương Ngọc" userId="d9335611-bcc3-4be6-8fa4-88c4225ecdff" providerId="ADAL" clId="{72A0FB6B-9944-4D3B-8E81-22B3E48A5D86}" dt="2022-09-19T01:06:36.658" v="793" actId="113"/>
        <pc:sldMkLst>
          <pc:docMk/>
          <pc:sldMk cId="3672381987" sldId="269"/>
        </pc:sldMkLst>
        <pc:spChg chg="mod">
          <ac:chgData name="Hoàng Dương Ngọc" userId="d9335611-bcc3-4be6-8fa4-88c4225ecdff" providerId="ADAL" clId="{72A0FB6B-9944-4D3B-8E81-22B3E48A5D86}" dt="2022-09-13T07:36:21.205" v="740" actId="20577"/>
          <ac:spMkLst>
            <pc:docMk/>
            <pc:sldMk cId="3672381987" sldId="269"/>
            <ac:spMk id="2" creationId="{57491B96-5A95-497F-9EEB-2C1CEAC566AB}"/>
          </ac:spMkLst>
        </pc:spChg>
        <pc:spChg chg="add mod">
          <ac:chgData name="Hoàng Dương Ngọc" userId="d9335611-bcc3-4be6-8fa4-88c4225ecdff" providerId="ADAL" clId="{72A0FB6B-9944-4D3B-8E81-22B3E48A5D86}" dt="2022-09-13T07:29:18.680" v="577" actId="1076"/>
          <ac:spMkLst>
            <pc:docMk/>
            <pc:sldMk cId="3672381987" sldId="269"/>
            <ac:spMk id="3" creationId="{13F1EACC-308F-409E-99D0-2581F3EF9D61}"/>
          </ac:spMkLst>
        </pc:spChg>
        <pc:spChg chg="mod">
          <ac:chgData name="Hoàng Dương Ngọc" userId="d9335611-bcc3-4be6-8fa4-88c4225ecdff" providerId="ADAL" clId="{72A0FB6B-9944-4D3B-8E81-22B3E48A5D86}" dt="2022-09-13T07:29:10.602" v="574" actId="113"/>
          <ac:spMkLst>
            <pc:docMk/>
            <pc:sldMk cId="3672381987" sldId="269"/>
            <ac:spMk id="4" creationId="{750F1269-8F55-4C60-BD5D-98D478E2E849}"/>
          </ac:spMkLst>
        </pc:spChg>
        <pc:spChg chg="add mod">
          <ac:chgData name="Hoàng Dương Ngọc" userId="d9335611-bcc3-4be6-8fa4-88c4225ecdff" providerId="ADAL" clId="{72A0FB6B-9944-4D3B-8E81-22B3E48A5D86}" dt="2022-09-19T01:06:36.658" v="793" actId="113"/>
          <ac:spMkLst>
            <pc:docMk/>
            <pc:sldMk cId="3672381987" sldId="269"/>
            <ac:spMk id="8" creationId="{05DBEEF2-6336-4CA7-9BD4-E44F69153356}"/>
          </ac:spMkLst>
        </pc:spChg>
        <pc:spChg chg="del">
          <ac:chgData name="Hoàng Dương Ngọc" userId="d9335611-bcc3-4be6-8fa4-88c4225ecdff" providerId="ADAL" clId="{72A0FB6B-9944-4D3B-8E81-22B3E48A5D86}" dt="2022-09-13T07:26:47.774" v="540" actId="478"/>
          <ac:spMkLst>
            <pc:docMk/>
            <pc:sldMk cId="3672381987" sldId="269"/>
            <ac:spMk id="10" creationId="{B84787BE-8750-4497-8CF4-E859AD75CAF0}"/>
          </ac:spMkLst>
        </pc:spChg>
        <pc:spChg chg="add">
          <ac:chgData name="Hoàng Dương Ngọc" userId="d9335611-bcc3-4be6-8fa4-88c4225ecdff" providerId="ADAL" clId="{72A0FB6B-9944-4D3B-8E81-22B3E48A5D86}" dt="2022-09-13T07:36:06.713" v="739"/>
          <ac:spMkLst>
            <pc:docMk/>
            <pc:sldMk cId="3672381987" sldId="269"/>
            <ac:spMk id="11" creationId="{016E6A84-3235-4106-A16C-1D7E0EAC2A5A}"/>
          </ac:spMkLst>
        </pc:spChg>
        <pc:picChg chg="del">
          <ac:chgData name="Hoàng Dương Ngọc" userId="d9335611-bcc3-4be6-8fa4-88c4225ecdff" providerId="ADAL" clId="{72A0FB6B-9944-4D3B-8E81-22B3E48A5D86}" dt="2022-09-13T07:26:45.128" v="539" actId="478"/>
          <ac:picMkLst>
            <pc:docMk/>
            <pc:sldMk cId="3672381987" sldId="269"/>
            <ac:picMk id="7" creationId="{056377BB-E74C-42A0-A824-8E3C3EBE97A3}"/>
          </ac:picMkLst>
        </pc:picChg>
        <pc:cxnChg chg="del">
          <ac:chgData name="Hoàng Dương Ngọc" userId="d9335611-bcc3-4be6-8fa4-88c4225ecdff" providerId="ADAL" clId="{72A0FB6B-9944-4D3B-8E81-22B3E48A5D86}" dt="2022-09-13T07:26:47.774" v="540" actId="478"/>
          <ac:cxnSpMkLst>
            <pc:docMk/>
            <pc:sldMk cId="3672381987" sldId="269"/>
            <ac:cxnSpMk id="9" creationId="{7EAAE686-4486-4C43-8EA3-686DDE876287}"/>
          </ac:cxnSpMkLst>
        </pc:cxnChg>
      </pc:sldChg>
      <pc:sldChg chg="addSp modSp add">
        <pc:chgData name="Hoàng Dương Ngọc" userId="d9335611-bcc3-4be6-8fa4-88c4225ecdff" providerId="ADAL" clId="{72A0FB6B-9944-4D3B-8E81-22B3E48A5D86}" dt="2022-09-13T07:35:52.310" v="737" actId="207"/>
        <pc:sldMkLst>
          <pc:docMk/>
          <pc:sldMk cId="469293120" sldId="270"/>
        </pc:sldMkLst>
        <pc:spChg chg="mod">
          <ac:chgData name="Hoàng Dương Ngọc" userId="d9335611-bcc3-4be6-8fa4-88c4225ecdff" providerId="ADAL" clId="{72A0FB6B-9944-4D3B-8E81-22B3E48A5D86}" dt="2022-09-13T07:29:44.872" v="600" actId="20577"/>
          <ac:spMkLst>
            <pc:docMk/>
            <pc:sldMk cId="469293120" sldId="270"/>
            <ac:spMk id="2" creationId="{57491B96-5A95-497F-9EEB-2C1CEAC566AB}"/>
          </ac:spMkLst>
        </pc:spChg>
        <pc:spChg chg="add mod">
          <ac:chgData name="Hoàng Dương Ngọc" userId="d9335611-bcc3-4be6-8fa4-88c4225ecdff" providerId="ADAL" clId="{72A0FB6B-9944-4D3B-8E81-22B3E48A5D86}" dt="2022-09-13T07:35:52.310" v="737" actId="207"/>
          <ac:spMkLst>
            <pc:docMk/>
            <pc:sldMk cId="469293120" sldId="270"/>
            <ac:spMk id="4" creationId="{5B60F1E2-5964-4ED4-A050-40A5DDC85FA6}"/>
          </ac:spMkLst>
        </pc:spChg>
        <pc:spChg chg="mod">
          <ac:chgData name="Hoàng Dương Ngọc" userId="d9335611-bcc3-4be6-8fa4-88c4225ecdff" providerId="ADAL" clId="{72A0FB6B-9944-4D3B-8E81-22B3E48A5D86}" dt="2022-09-13T07:30:12.706" v="602" actId="108"/>
          <ac:spMkLst>
            <pc:docMk/>
            <pc:sldMk cId="469293120" sldId="270"/>
            <ac:spMk id="6" creationId="{20DC307A-ABB2-4A5C-8BA7-C9E71897F45E}"/>
          </ac:spMkLst>
        </pc:spChg>
      </pc:sldChg>
      <pc:sldChg chg="addSp modSp add">
        <pc:chgData name="Hoàng Dương Ngọc" userId="d9335611-bcc3-4be6-8fa4-88c4225ecdff" providerId="ADAL" clId="{72A0FB6B-9944-4D3B-8E81-22B3E48A5D86}" dt="2022-09-13T07:35:59.835" v="738"/>
        <pc:sldMkLst>
          <pc:docMk/>
          <pc:sldMk cId="3058688370" sldId="271"/>
        </pc:sldMkLst>
        <pc:spChg chg="mod">
          <ac:chgData name="Hoàng Dương Ngọc" userId="d9335611-bcc3-4be6-8fa4-88c4225ecdff" providerId="ADAL" clId="{72A0FB6B-9944-4D3B-8E81-22B3E48A5D86}" dt="2022-09-13T07:30:53.160" v="616" actId="14100"/>
          <ac:spMkLst>
            <pc:docMk/>
            <pc:sldMk cId="3058688370" sldId="271"/>
            <ac:spMk id="6" creationId="{20DC307A-ABB2-4A5C-8BA7-C9E71897F45E}"/>
          </ac:spMkLst>
        </pc:spChg>
        <pc:spChg chg="add">
          <ac:chgData name="Hoàng Dương Ngọc" userId="d9335611-bcc3-4be6-8fa4-88c4225ecdff" providerId="ADAL" clId="{72A0FB6B-9944-4D3B-8E81-22B3E48A5D86}" dt="2022-09-13T07:35:59.835" v="738"/>
          <ac:spMkLst>
            <pc:docMk/>
            <pc:sldMk cId="3058688370" sldId="271"/>
            <ac:spMk id="7" creationId="{60005433-A9F1-4E02-AF95-B836B3F68EFC}"/>
          </ac:spMkLst>
        </pc:spChg>
        <pc:picChg chg="add mod">
          <ac:chgData name="Hoàng Dương Ngọc" userId="d9335611-bcc3-4be6-8fa4-88c4225ecdff" providerId="ADAL" clId="{72A0FB6B-9944-4D3B-8E81-22B3E48A5D86}" dt="2022-09-13T07:33:50.675" v="618" actId="14100"/>
          <ac:picMkLst>
            <pc:docMk/>
            <pc:sldMk cId="3058688370" sldId="271"/>
            <ac:picMk id="4" creationId="{EC0F2B4C-DD10-4953-B1DC-85171465B911}"/>
          </ac:picMkLst>
        </pc:picChg>
      </pc:sldChg>
      <pc:sldChg chg="addSp delSp modSp add">
        <pc:chgData name="Hoàng Dương Ngọc" userId="d9335611-bcc3-4be6-8fa4-88c4225ecdff" providerId="ADAL" clId="{72A0FB6B-9944-4D3B-8E81-22B3E48A5D86}" dt="2022-09-13T09:32:32.128" v="774" actId="20577"/>
        <pc:sldMkLst>
          <pc:docMk/>
          <pc:sldMk cId="2976335160" sldId="272"/>
        </pc:sldMkLst>
        <pc:spChg chg="mod">
          <ac:chgData name="Hoàng Dương Ngọc" userId="d9335611-bcc3-4be6-8fa4-88c4225ecdff" providerId="ADAL" clId="{72A0FB6B-9944-4D3B-8E81-22B3E48A5D86}" dt="2022-09-13T07:36:35.120" v="748" actId="20577"/>
          <ac:spMkLst>
            <pc:docMk/>
            <pc:sldMk cId="2976335160" sldId="272"/>
            <ac:spMk id="2" creationId="{57491B96-5A95-497F-9EEB-2C1CEAC566AB}"/>
          </ac:spMkLst>
        </pc:spChg>
        <pc:spChg chg="add mod">
          <ac:chgData name="Hoàng Dương Ngọc" userId="d9335611-bcc3-4be6-8fa4-88c4225ecdff" providerId="ADAL" clId="{72A0FB6B-9944-4D3B-8E81-22B3E48A5D86}" dt="2022-09-13T09:30:12.656" v="768" actId="20577"/>
          <ac:spMkLst>
            <pc:docMk/>
            <pc:sldMk cId="2976335160" sldId="272"/>
            <ac:spMk id="5" creationId="{B9ACCA83-8A72-4EFC-92D1-2B3F6B75DBC3}"/>
          </ac:spMkLst>
        </pc:spChg>
        <pc:spChg chg="del mod">
          <ac:chgData name="Hoàng Dương Ngọc" userId="d9335611-bcc3-4be6-8fa4-88c4225ecdff" providerId="ADAL" clId="{72A0FB6B-9944-4D3B-8E81-22B3E48A5D86}" dt="2022-09-13T09:32:26.579" v="771"/>
          <ac:spMkLst>
            <pc:docMk/>
            <pc:sldMk cId="2976335160" sldId="272"/>
            <ac:spMk id="6" creationId="{20DC307A-ABB2-4A5C-8BA7-C9E71897F45E}"/>
          </ac:spMkLst>
        </pc:spChg>
        <pc:spChg chg="add mod">
          <ac:chgData name="Hoàng Dương Ngọc" userId="d9335611-bcc3-4be6-8fa4-88c4225ecdff" providerId="ADAL" clId="{72A0FB6B-9944-4D3B-8E81-22B3E48A5D86}" dt="2022-09-13T09:32:32.128" v="774" actId="20577"/>
          <ac:spMkLst>
            <pc:docMk/>
            <pc:sldMk cId="2976335160" sldId="272"/>
            <ac:spMk id="7" creationId="{D927F14D-45E3-4CFE-92B0-A8EC517DC514}"/>
          </ac:spMkLst>
        </pc:spChg>
        <pc:picChg chg="del">
          <ac:chgData name="Hoàng Dương Ngọc" userId="d9335611-bcc3-4be6-8fa4-88c4225ecdff" providerId="ADAL" clId="{72A0FB6B-9944-4D3B-8E81-22B3E48A5D86}" dt="2022-09-13T09:32:11.013" v="769" actId="478"/>
          <ac:picMkLst>
            <pc:docMk/>
            <pc:sldMk cId="2976335160" sldId="272"/>
            <ac:picMk id="4" creationId="{EC0F2B4C-DD10-4953-B1DC-85171465B911}"/>
          </ac:picMkLst>
        </pc:picChg>
      </pc:sldChg>
      <pc:sldChg chg="addSp modSp add">
        <pc:chgData name="Hoàng Dương Ngọc" userId="d9335611-bcc3-4be6-8fa4-88c4225ecdff" providerId="ADAL" clId="{72A0FB6B-9944-4D3B-8E81-22B3E48A5D86}" dt="2022-09-14T01:09:31.331" v="788" actId="208"/>
        <pc:sldMkLst>
          <pc:docMk/>
          <pc:sldMk cId="2627519663" sldId="273"/>
        </pc:sldMkLst>
        <pc:spChg chg="mod">
          <ac:chgData name="Hoàng Dương Ngọc" userId="d9335611-bcc3-4be6-8fa4-88c4225ecdff" providerId="ADAL" clId="{72A0FB6B-9944-4D3B-8E81-22B3E48A5D86}" dt="2022-09-13T09:33:08.984" v="785" actId="20577"/>
          <ac:spMkLst>
            <pc:docMk/>
            <pc:sldMk cId="2627519663" sldId="273"/>
            <ac:spMk id="7" creationId="{D927F14D-45E3-4CFE-92B0-A8EC517DC514}"/>
          </ac:spMkLst>
        </pc:spChg>
        <pc:picChg chg="add mod">
          <ac:chgData name="Hoàng Dương Ngọc" userId="d9335611-bcc3-4be6-8fa4-88c4225ecdff" providerId="ADAL" clId="{72A0FB6B-9944-4D3B-8E81-22B3E48A5D86}" dt="2022-09-14T01:09:31.331" v="788" actId="208"/>
          <ac:picMkLst>
            <pc:docMk/>
            <pc:sldMk cId="2627519663" sldId="273"/>
            <ac:picMk id="4" creationId="{A8BD39AF-A962-45D8-BFA1-76E8484D3B83}"/>
          </ac:picMkLst>
        </pc:picChg>
      </pc:sldChg>
      <pc:sldMasterChg chg="delSp modSp modSldLayout">
        <pc:chgData name="Hoàng Dương Ngọc" userId="d9335611-bcc3-4be6-8fa4-88c4225ecdff" providerId="ADAL" clId="{72A0FB6B-9944-4D3B-8E81-22B3E48A5D86}" dt="2022-09-13T01:47:02.124" v="412"/>
        <pc:sldMasterMkLst>
          <pc:docMk/>
          <pc:sldMasterMk cId="0" sldId="2147483648"/>
        </pc:sldMasterMkLst>
        <pc:spChg chg="del">
          <ac:chgData name="Hoàng Dương Ngọc" userId="d9335611-bcc3-4be6-8fa4-88c4225ecdff" providerId="ADAL" clId="{72A0FB6B-9944-4D3B-8E81-22B3E48A5D86}" dt="2022-09-13T01:41:56.353" v="404" actId="478"/>
          <ac:spMkLst>
            <pc:docMk/>
            <pc:sldMasterMk cId="0" sldId="2147483648"/>
            <ac:spMk id="6" creationId="{00000000-0000-0000-0000-000000000000}"/>
          </ac:spMkLst>
        </pc:spChg>
        <pc:picChg chg="mod">
          <ac:chgData name="Hoàng Dương Ngọc" userId="d9335611-bcc3-4be6-8fa4-88c4225ecdff" providerId="ADAL" clId="{72A0FB6B-9944-4D3B-8E81-22B3E48A5D86}" dt="2022-09-13T01:46:31.926" v="411" actId="14100"/>
          <ac:picMkLst>
            <pc:docMk/>
            <pc:sldMasterMk cId="0" sldId="2147483648"/>
            <ac:picMk id="36" creationId="{984A42FA-852B-483A-AE5C-0E997ACCBC0B}"/>
          </ac:picMkLst>
        </pc:picChg>
        <pc:sldLayoutChg chg="addSp delSp modSp setBg">
          <pc:chgData name="Hoàng Dương Ngọc" userId="d9335611-bcc3-4be6-8fa4-88c4225ecdff" providerId="ADAL" clId="{72A0FB6B-9944-4D3B-8E81-22B3E48A5D86}" dt="2022-09-13T01:47:02.124" v="412"/>
          <pc:sldLayoutMkLst>
            <pc:docMk/>
            <pc:sldMasterMk cId="0" sldId="2147483648"/>
            <pc:sldLayoutMk cId="0" sldId="2147483649"/>
          </pc:sldLayoutMkLst>
          <pc:spChg chg="mod">
            <ac:chgData name="Hoàng Dương Ngọc" userId="d9335611-bcc3-4be6-8fa4-88c4225ecdff" providerId="ADAL" clId="{72A0FB6B-9944-4D3B-8E81-22B3E48A5D86}" dt="2022-09-13T01:16:26.732" v="159" actId="207"/>
            <ac:spMkLst>
              <pc:docMk/>
              <pc:sldMasterMk cId="0" sldId="2147483648"/>
              <pc:sldLayoutMk cId="0" sldId="2147483649"/>
              <ac:spMk id="7" creationId="{00000000-0000-0000-0000-000000000000}"/>
            </ac:spMkLst>
          </pc:spChg>
          <pc:picChg chg="add">
            <ac:chgData name="Hoàng Dương Ngọc" userId="d9335611-bcc3-4be6-8fa4-88c4225ecdff" providerId="ADAL" clId="{72A0FB6B-9944-4D3B-8E81-22B3E48A5D86}" dt="2022-09-13T01:47:02.124" v="412"/>
            <ac:picMkLst>
              <pc:docMk/>
              <pc:sldMasterMk cId="0" sldId="2147483648"/>
              <pc:sldLayoutMk cId="0" sldId="2147483649"/>
              <ac:picMk id="9" creationId="{B6ED7D60-BEFC-4C1F-A5BB-37C79F9E5CC5}"/>
            </ac:picMkLst>
          </pc:picChg>
          <pc:picChg chg="del">
            <ac:chgData name="Hoàng Dương Ngọc" userId="d9335611-bcc3-4be6-8fa4-88c4225ecdff" providerId="ADAL" clId="{72A0FB6B-9944-4D3B-8E81-22B3E48A5D86}" dt="2022-09-13T01:18:23.746" v="173" actId="478"/>
            <ac:picMkLst>
              <pc:docMk/>
              <pc:sldMasterMk cId="0" sldId="2147483648"/>
              <pc:sldLayoutMk cId="0" sldId="2147483649"/>
              <ac:picMk id="17" creationId="{0549CF85-953C-47D0-97CC-75EC4B12BAFC}"/>
            </ac:picMkLst>
          </pc:picChg>
        </pc:sldLayoutChg>
        <pc:sldLayoutChg chg="delSp modSp setBg">
          <pc:chgData name="Hoàng Dương Ngọc" userId="d9335611-bcc3-4be6-8fa4-88c4225ecdff" providerId="ADAL" clId="{72A0FB6B-9944-4D3B-8E81-22B3E48A5D86}" dt="2022-09-13T01:42:50.918" v="408" actId="478"/>
          <pc:sldLayoutMkLst>
            <pc:docMk/>
            <pc:sldMasterMk cId="0" sldId="2147483648"/>
            <pc:sldLayoutMk cId="0" sldId="2147483650"/>
          </pc:sldLayoutMkLst>
          <pc:spChg chg="del">
            <ac:chgData name="Hoàng Dương Ngọc" userId="d9335611-bcc3-4be6-8fa4-88c4225ecdff" providerId="ADAL" clId="{72A0FB6B-9944-4D3B-8E81-22B3E48A5D86}" dt="2022-09-13T01:42:50.918" v="408" actId="478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del mod">
            <ac:chgData name="Hoàng Dương Ngọc" userId="d9335611-bcc3-4be6-8fa4-88c4225ecdff" providerId="ADAL" clId="{72A0FB6B-9944-4D3B-8E81-22B3E48A5D86}" dt="2022-09-13T01:42:49.452" v="407" actId="478"/>
            <ac:spMkLst>
              <pc:docMk/>
              <pc:sldMasterMk cId="0" sldId="2147483648"/>
              <pc:sldLayoutMk cId="0" sldId="2147483650"/>
              <ac:spMk id="8" creationId="{00000000-0000-0000-0000-000000000000}"/>
            </ac:spMkLst>
          </pc:spChg>
        </pc:sldLayoutChg>
        <pc:sldLayoutChg chg="modSp 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51"/>
          </pc:sldLayoutMkLst>
          <pc:spChg chg="mod">
            <ac:chgData name="Hoàng Dương Ngọc" userId="d9335611-bcc3-4be6-8fa4-88c4225ecdff" providerId="ADAL" clId="{72A0FB6B-9944-4D3B-8E81-22B3E48A5D86}" dt="2022-09-13T01:17:15.461" v="163" actId="207"/>
            <ac:spMkLst>
              <pc:docMk/>
              <pc:sldMasterMk cId="0" sldId="2147483648"/>
              <pc:sldLayoutMk cId="0" sldId="2147483651"/>
              <ac:spMk id="9" creationId="{00000000-0000-0000-0000-000000000000}"/>
            </ac:spMkLst>
          </pc:spChg>
        </pc:sldLayoutChg>
        <pc:sldLayoutChg chg="modSp 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52"/>
          </pc:sldLayoutMkLst>
          <pc:spChg chg="mod">
            <ac:chgData name="Hoàng Dương Ngọc" userId="d9335611-bcc3-4be6-8fa4-88c4225ecdff" providerId="ADAL" clId="{72A0FB6B-9944-4D3B-8E81-22B3E48A5D86}" dt="2022-09-13T01:17:19.358" v="164" actId="207"/>
            <ac:spMkLst>
              <pc:docMk/>
              <pc:sldMasterMk cId="0" sldId="2147483648"/>
              <pc:sldLayoutMk cId="0" sldId="2147483652"/>
              <ac:spMk id="10" creationId="{00000000-0000-0000-0000-000000000000}"/>
            </ac:spMkLst>
          </pc:spChg>
        </pc:sldLayoutChg>
        <pc:sldLayoutChg chg="modSp 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53"/>
          </pc:sldLayoutMkLst>
          <pc:spChg chg="mod">
            <ac:chgData name="Hoàng Dương Ngọc" userId="d9335611-bcc3-4be6-8fa4-88c4225ecdff" providerId="ADAL" clId="{72A0FB6B-9944-4D3B-8E81-22B3E48A5D86}" dt="2022-09-13T01:17:22.389" v="165" actId="207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</pc:sldLayoutChg>
        <pc:sldLayoutChg chg="modSp 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54"/>
          </pc:sldLayoutMkLst>
          <pc:spChg chg="mod">
            <ac:chgData name="Hoàng Dương Ngọc" userId="d9335611-bcc3-4be6-8fa4-88c4225ecdff" providerId="ADAL" clId="{72A0FB6B-9944-4D3B-8E81-22B3E48A5D86}" dt="2022-09-13T01:17:24.174" v="166" actId="207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</pc:sldLayoutChg>
        <pc:sldLayoutChg chg="modSp 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55"/>
          </pc:sldLayoutMkLst>
          <pc:spChg chg="mod">
            <ac:chgData name="Hoàng Dương Ngọc" userId="d9335611-bcc3-4be6-8fa4-88c4225ecdff" providerId="ADAL" clId="{72A0FB6B-9944-4D3B-8E81-22B3E48A5D86}" dt="2022-09-13T01:17:25.683" v="167" actId="207"/>
            <ac:spMkLst>
              <pc:docMk/>
              <pc:sldMasterMk cId="0" sldId="2147483648"/>
              <pc:sldLayoutMk cId="0" sldId="2147483655"/>
              <ac:spMk id="6" creationId="{00000000-0000-0000-0000-000000000000}"/>
            </ac:spMkLst>
          </pc:spChg>
        </pc:sldLayoutChg>
        <pc:sldLayoutChg chg="modSp 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56"/>
          </pc:sldLayoutMkLst>
          <pc:spChg chg="mod">
            <ac:chgData name="Hoàng Dương Ngọc" userId="d9335611-bcc3-4be6-8fa4-88c4225ecdff" providerId="ADAL" clId="{72A0FB6B-9944-4D3B-8E81-22B3E48A5D86}" dt="2022-09-13T01:17:27.192" v="168" actId="207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 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57"/>
          </pc:sldLayoutMkLst>
          <pc:spChg chg="mod">
            <ac:chgData name="Hoàng Dương Ngọc" userId="d9335611-bcc3-4be6-8fa4-88c4225ecdff" providerId="ADAL" clId="{72A0FB6B-9944-4D3B-8E81-22B3E48A5D86}" dt="2022-09-13T01:17:30.509" v="169" actId="207"/>
            <ac:spMkLst>
              <pc:docMk/>
              <pc:sldMasterMk cId="0" sldId="2147483648"/>
              <pc:sldLayoutMk cId="0" sldId="2147483657"/>
              <ac:spMk id="9" creationId="{00000000-0000-0000-0000-000000000000}"/>
            </ac:spMkLst>
          </pc:spChg>
        </pc:sldLayoutChg>
        <pc:sldLayoutChg chg="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59"/>
          </pc:sldLayoutMkLst>
        </pc:sldLayoutChg>
        <pc:sldLayoutChg chg="modSp 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60"/>
          </pc:sldLayoutMkLst>
          <pc:spChg chg="mod">
            <ac:chgData name="Hoàng Dương Ngọc" userId="d9335611-bcc3-4be6-8fa4-88c4225ecdff" providerId="ADAL" clId="{72A0FB6B-9944-4D3B-8E81-22B3E48A5D86}" dt="2022-09-13T01:17:31.764" v="170" actId="207"/>
            <ac:spMkLst>
              <pc:docMk/>
              <pc:sldMasterMk cId="0" sldId="2147483648"/>
              <pc:sldLayoutMk cId="0" sldId="2147483660"/>
              <ac:spMk id="9" creationId="{00000000-0000-0000-0000-000000000000}"/>
            </ac:spMkLst>
          </pc:spChg>
        </pc:sldLayoutChg>
        <pc:sldLayoutChg chg="modSp 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61"/>
          </pc:sldLayoutMkLst>
          <pc:spChg chg="mod">
            <ac:chgData name="Hoàng Dương Ngọc" userId="d9335611-bcc3-4be6-8fa4-88c4225ecdff" providerId="ADAL" clId="{72A0FB6B-9944-4D3B-8E81-22B3E48A5D86}" dt="2022-09-13T01:17:33.239" v="171" actId="207"/>
            <ac:spMkLst>
              <pc:docMk/>
              <pc:sldMasterMk cId="0" sldId="2147483648"/>
              <pc:sldLayoutMk cId="0" sldId="2147483661"/>
              <ac:spMk id="11" creationId="{00000000-0000-0000-0000-000000000000}"/>
            </ac:spMkLst>
          </pc:spChg>
        </pc:sldLayoutChg>
        <pc:sldLayoutChg chg="modSp 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62"/>
          </pc:sldLayoutMkLst>
          <pc:spChg chg="mod">
            <ac:chgData name="Hoàng Dương Ngọc" userId="d9335611-bcc3-4be6-8fa4-88c4225ecdff" providerId="ADAL" clId="{72A0FB6B-9944-4D3B-8E81-22B3E48A5D86}" dt="2022-09-13T01:17:35.295" v="172" actId="207"/>
            <ac:spMkLst>
              <pc:docMk/>
              <pc:sldMasterMk cId="0" sldId="2147483648"/>
              <pc:sldLayoutMk cId="0" sldId="2147483662"/>
              <ac:spMk id="9" creationId="{00000000-0000-0000-0000-000000000000}"/>
            </ac:spMkLst>
          </pc:spChg>
        </pc:sldLayoutChg>
        <pc:sldLayoutChg chg="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6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72F880-6E7D-4702-83F5-C3A08C4A3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84691-F0F6-470B-946C-AE97C7CF92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F9B6C-DD77-46CA-8C53-2A57262920C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716F2-8F87-4AC0-9971-F21FA6D35C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C6206-05DA-4FD3-AB17-D1B86623DE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3024C-1465-4126-8F89-08B573FA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63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D7D60-BEFC-4C1F-A5BB-37C79F9E5C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064" y="228272"/>
            <a:ext cx="1851534" cy="189730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0070C0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84A42FA-852B-483A-AE5C-0E997ACCBC0B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37529" y="228273"/>
            <a:ext cx="778912" cy="7981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0070C0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4DE7-3343-4784-A541-1DFC988EA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48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</a:t>
            </a:r>
            <a:r>
              <a:rPr lang="en-US" sz="48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ĐỊNH DANH</a:t>
            </a:r>
            <a:endParaRPr lang="en-US" sz="48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AD4D-7971-4B4E-B716-CEB9974DD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CSKH - SAWACO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C0589F-EC37-4F57-951E-5F61B9CB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238" y="6516005"/>
            <a:ext cx="3438762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https://cskhapi.sawaco.com.vn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0F2B4C-DD10-4953-B1DC-85171465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78" y="610848"/>
            <a:ext cx="8601287" cy="5839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005433-A9F1-4E02-AF95-B836B3F68EFC}"/>
              </a:ext>
            </a:extLst>
          </p:cNvPr>
          <p:cNvSpPr txBox="1"/>
          <p:nvPr/>
        </p:nvSpPr>
        <p:spPr>
          <a:xfrm>
            <a:off x="7908652" y="618224"/>
            <a:ext cx="298542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 Chỉ có Đ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vị nào mới có quyền cập nhật định danh đó</a:t>
            </a:r>
          </a:p>
        </p:txBody>
      </p:sp>
    </p:spTree>
    <p:extLst>
      <p:ext uri="{BB962C8B-B14F-4D97-AF65-F5344CB8AC3E}">
        <p14:creationId xmlns:p14="http://schemas.microsoft.com/office/powerpoint/2010/main" val="305868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B96-5A95-497F-9EEB-2C1CEAC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Cập nhật định danh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05433-A9F1-4E02-AF95-B836B3F68EFC}"/>
              </a:ext>
            </a:extLst>
          </p:cNvPr>
          <p:cNvSpPr txBox="1"/>
          <p:nvPr/>
        </p:nvSpPr>
        <p:spPr>
          <a:xfrm>
            <a:off x="7908652" y="618224"/>
            <a:ext cx="298542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 Chỉ có Đ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vị nào mới có quyền cập nhật định danh đó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A8782B9C-8F5D-4AF0-97CC-1704FCEB44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197997"/>
              </p:ext>
            </p:extLst>
          </p:nvPr>
        </p:nvGraphicFramePr>
        <p:xfrm>
          <a:off x="1042988" y="2133599"/>
          <a:ext cx="10461626" cy="3830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950">
                  <a:extLst>
                    <a:ext uri="{9D8B030D-6E8A-4147-A177-3AD203B41FA5}">
                      <a16:colId xmlns:a16="http://schemas.microsoft.com/office/drawing/2014/main" val="476681301"/>
                    </a:ext>
                  </a:extLst>
                </a:gridCol>
                <a:gridCol w="8194676">
                  <a:extLst>
                    <a:ext uri="{9D8B030D-6E8A-4147-A177-3AD203B41FA5}">
                      <a16:colId xmlns:a16="http://schemas.microsoft.com/office/drawing/2014/main" val="163527129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r>
                        <a:rPr lang="en-US"/>
                        <a:t>Mã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Mô tả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3494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Tài khoản này không được cấp quyền thêm dữ liệu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Tài khoản này không tồn tại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9524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Chưa có dữ liệu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21198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Cập nhật thành công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0010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Thêm không thành công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32157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Lỗi Server, thông báo lỗi xem thuộc tính: DuLieu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37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20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B96-5A95-497F-9EEB-2C1CEAC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Xóa định danh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CCA83-8A72-4EFC-92D1-2B3F6B75DBC3}"/>
              </a:ext>
            </a:extLst>
          </p:cNvPr>
          <p:cNvSpPr txBox="1"/>
          <p:nvPr/>
        </p:nvSpPr>
        <p:spPr>
          <a:xfrm>
            <a:off x="7908652" y="618224"/>
            <a:ext cx="298542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 Chỉ có Đ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vị nào mới có quyền xóa định danh đó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927F14D-45E3-4CFE-92B0-A8EC517DC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1751013"/>
            <a:ext cx="8043862" cy="4483100"/>
          </a:xfrm>
        </p:spPr>
        <p:txBody>
          <a:bodyPr>
            <a:normAutofit/>
          </a:bodyPr>
          <a:lstStyle/>
          <a:p>
            <a:r>
              <a:rPr lang="en-US" sz="2400" b="1"/>
              <a:t>API</a:t>
            </a:r>
            <a:r>
              <a:rPr lang="en-US" sz="2400"/>
              <a:t>: api/KhachHangDinhDanh/XoaDinhDanh</a:t>
            </a:r>
          </a:p>
          <a:p>
            <a:r>
              <a:rPr lang="en-US" sz="2400" b="1"/>
              <a:t>Method</a:t>
            </a:r>
            <a:r>
              <a:rPr lang="en-US" sz="2400"/>
              <a:t>: POST</a:t>
            </a:r>
          </a:p>
          <a:p>
            <a:r>
              <a:rPr lang="en-US" sz="2400" b="1"/>
              <a:t>Authorization</a:t>
            </a:r>
            <a:r>
              <a:rPr lang="en-US" sz="2400"/>
              <a:t>: Token đăng nhập trên</a:t>
            </a:r>
          </a:p>
          <a:p>
            <a:r>
              <a:rPr lang="en-US" sz="2400" b="1"/>
              <a:t>Tham số Body</a:t>
            </a:r>
            <a:r>
              <a:rPr lang="en-US" sz="2400"/>
              <a:t>: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"</a:t>
            </a:r>
            <a:r>
              <a:rPr lang="en-US">
                <a:solidFill>
                  <a:srgbClr val="FFC000"/>
                </a:solidFill>
              </a:rPr>
              <a:t>branch_code</a:t>
            </a:r>
            <a:r>
              <a:rPr lang="en-US"/>
              <a:t>":"GD","</a:t>
            </a:r>
            <a:r>
              <a:rPr lang="en-US">
                <a:solidFill>
                  <a:srgbClr val="FFC000"/>
                </a:solidFill>
              </a:rPr>
              <a:t>branch_name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sodinhdanh</a:t>
            </a:r>
            <a:r>
              <a:rPr lang="en-US"/>
              <a:t>":"079150015460","</a:t>
            </a:r>
            <a:r>
              <a:rPr lang="en-US">
                <a:solidFill>
                  <a:srgbClr val="FFC000"/>
                </a:solidFill>
              </a:rPr>
              <a:t>tenkh_codau</a:t>
            </a:r>
            <a:r>
              <a:rPr lang="en-US"/>
              <a:t>":"Nguyễn Thị Kim Hùng","</a:t>
            </a:r>
            <a:r>
              <a:rPr lang="en-US">
                <a:solidFill>
                  <a:srgbClr val="FFC000"/>
                </a:solidFill>
              </a:rPr>
              <a:t>tenkh_khongdau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cmndcu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danhbo</a:t>
            </a:r>
            <a:r>
              <a:rPr lang="en-US"/>
              <a:t>":"05035400063"</a:t>
            </a:r>
            <a:r>
              <a:rPr lang="en-US">
                <a:solidFill>
                  <a:srgbClr val="0070C0"/>
                </a:solidFill>
              </a:rPr>
              <a:t>}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…</a:t>
            </a:r>
            <a:r>
              <a:rPr lang="en-US">
                <a:solidFill>
                  <a:srgbClr val="0070C0"/>
                </a:solidFill>
              </a:rPr>
              <a:t>}</a:t>
            </a:r>
            <a:r>
              <a:rPr lang="en-US"/>
              <a:t>,</a:t>
            </a: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…</a:t>
            </a:r>
            <a:r>
              <a:rPr lang="en-US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]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7633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ACCA83-8A72-4EFC-92D1-2B3F6B75DBC3}"/>
              </a:ext>
            </a:extLst>
          </p:cNvPr>
          <p:cNvSpPr txBox="1"/>
          <p:nvPr/>
        </p:nvSpPr>
        <p:spPr>
          <a:xfrm>
            <a:off x="7908652" y="618224"/>
            <a:ext cx="298542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 Chỉ có Đ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vị nào mới có quyền xóa định danh đó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D39AF-A962-45D8-BFA1-76E8484D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78" y="2069869"/>
            <a:ext cx="10094500" cy="40531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2751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ACCA83-8A72-4EFC-92D1-2B3F6B75DBC3}"/>
              </a:ext>
            </a:extLst>
          </p:cNvPr>
          <p:cNvSpPr txBox="1"/>
          <p:nvPr/>
        </p:nvSpPr>
        <p:spPr>
          <a:xfrm>
            <a:off x="7908652" y="618224"/>
            <a:ext cx="298542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 Chỉ có Đ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vị nào mới có quyền xóa định danh đó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4D59481-2092-424D-8928-69B589D5A7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667288"/>
              </p:ext>
            </p:extLst>
          </p:nvPr>
        </p:nvGraphicFramePr>
        <p:xfrm>
          <a:off x="1238250" y="2133599"/>
          <a:ext cx="9696450" cy="3830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142">
                  <a:extLst>
                    <a:ext uri="{9D8B030D-6E8A-4147-A177-3AD203B41FA5}">
                      <a16:colId xmlns:a16="http://schemas.microsoft.com/office/drawing/2014/main" val="476681301"/>
                    </a:ext>
                  </a:extLst>
                </a:gridCol>
                <a:gridCol w="7595308">
                  <a:extLst>
                    <a:ext uri="{9D8B030D-6E8A-4147-A177-3AD203B41FA5}">
                      <a16:colId xmlns:a16="http://schemas.microsoft.com/office/drawing/2014/main" val="163527129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r>
                        <a:rPr lang="en-US"/>
                        <a:t>Mã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Mô tả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3494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Tài khoản này không được cấp quyền thêm dữ liệu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Tài khoản này không tồn tại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9524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Chưa có dữ liệu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21198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Xóa thành công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0010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Thêm không thành công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32157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Lỗi Server, thông báo lỗi xem thuộc tính: DuLieu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37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43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9E43-968A-425F-B524-2F40E4AE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0518"/>
          </a:xfrm>
        </p:spPr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Tra cứu định danh khách hàng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D4C47-0CB1-46CC-8CA3-F9F5D0105D51}"/>
              </a:ext>
            </a:extLst>
          </p:cNvPr>
          <p:cNvSpPr txBox="1"/>
          <p:nvPr/>
        </p:nvSpPr>
        <p:spPr>
          <a:xfrm>
            <a:off x="1095854" y="1790401"/>
            <a:ext cx="20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 token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AF3A05C-956A-4D0D-8107-F3F5C1CF2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536" y="2686051"/>
            <a:ext cx="10633221" cy="2152300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06CBD0-5336-4955-AEE0-E1512B34B87C}"/>
              </a:ext>
            </a:extLst>
          </p:cNvPr>
          <p:cNvCxnSpPr>
            <a:cxnSpLocks/>
          </p:cNvCxnSpPr>
          <p:nvPr/>
        </p:nvCxnSpPr>
        <p:spPr>
          <a:xfrm>
            <a:off x="1895002" y="2165967"/>
            <a:ext cx="0" cy="109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C8B2ED8-494F-4E5F-8D05-4EEEEE45D17A}"/>
              </a:ext>
            </a:extLst>
          </p:cNvPr>
          <p:cNvSpPr/>
          <p:nvPr/>
        </p:nvSpPr>
        <p:spPr>
          <a:xfrm>
            <a:off x="2911469" y="1581834"/>
            <a:ext cx="86002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212121"/>
                </a:solidFill>
                <a:latin typeface="Inter"/>
              </a:rPr>
              <a:t>/api/KhachHangDinhDanh/TraCuuKhachHangDinhDanh?</a:t>
            </a:r>
            <a:r>
              <a:rPr lang="en-US" sz="2000">
                <a:solidFill>
                  <a:srgbClr val="FF0000"/>
                </a:solidFill>
                <a:latin typeface="Inter"/>
              </a:rPr>
              <a:t>danhBo</a:t>
            </a:r>
            <a:r>
              <a:rPr lang="en-US" sz="2000">
                <a:solidFill>
                  <a:srgbClr val="212121"/>
                </a:solidFill>
                <a:latin typeface="Inter"/>
              </a:rPr>
              <a:t>=05035400063&amp;</a:t>
            </a:r>
            <a:r>
              <a:rPr lang="en-US" sz="2000">
                <a:solidFill>
                  <a:srgbClr val="FF0000"/>
                </a:solidFill>
                <a:latin typeface="Inter"/>
              </a:rPr>
              <a:t>sdd</a:t>
            </a:r>
            <a:r>
              <a:rPr lang="en-US" sz="2000">
                <a:solidFill>
                  <a:srgbClr val="212121"/>
                </a:solidFill>
                <a:latin typeface="Inter"/>
              </a:rPr>
              <a:t>=031073001369&amp;</a:t>
            </a:r>
            <a:r>
              <a:rPr lang="en-US" sz="2000">
                <a:solidFill>
                  <a:srgbClr val="FF0000"/>
                </a:solidFill>
                <a:latin typeface="Inter"/>
              </a:rPr>
              <a:t>cmndcu</a:t>
            </a:r>
            <a:r>
              <a:rPr lang="en-US" sz="2000">
                <a:solidFill>
                  <a:srgbClr val="212121"/>
                </a:solidFill>
                <a:latin typeface="Inter"/>
              </a:rPr>
              <a:t>=023123789</a:t>
            </a:r>
            <a:endParaRPr lang="en-US" sz="200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1C694AD-6B21-4622-B370-2C89037EBA90}"/>
              </a:ext>
            </a:extLst>
          </p:cNvPr>
          <p:cNvSpPr/>
          <p:nvPr/>
        </p:nvSpPr>
        <p:spPr>
          <a:xfrm rot="5400000">
            <a:off x="6498713" y="-489156"/>
            <a:ext cx="466796" cy="60429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F88F4-E7A9-4462-BCF2-66D0656B41A2}"/>
              </a:ext>
            </a:extLst>
          </p:cNvPr>
          <p:cNvSpPr/>
          <p:nvPr/>
        </p:nvSpPr>
        <p:spPr>
          <a:xfrm>
            <a:off x="2911469" y="5084313"/>
            <a:ext cx="86002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Inter"/>
              </a:rPr>
              <a:t>danhBo	</a:t>
            </a:r>
            <a:r>
              <a:rPr lang="en-US" sz="2000">
                <a:solidFill>
                  <a:srgbClr val="212121"/>
                </a:solidFill>
                <a:latin typeface="Inter"/>
              </a:rPr>
              <a:t>: Danh bộ</a:t>
            </a:r>
          </a:p>
          <a:p>
            <a:r>
              <a:rPr lang="en-US" sz="2000">
                <a:solidFill>
                  <a:srgbClr val="FF0000"/>
                </a:solidFill>
                <a:latin typeface="Inter"/>
              </a:rPr>
              <a:t>sdd</a:t>
            </a:r>
            <a:r>
              <a:rPr lang="en-US" sz="2000">
                <a:solidFill>
                  <a:srgbClr val="212121"/>
                </a:solidFill>
                <a:latin typeface="Inter"/>
              </a:rPr>
              <a:t>		: Mã định danh</a:t>
            </a:r>
          </a:p>
          <a:p>
            <a:r>
              <a:rPr lang="en-US" sz="2000">
                <a:solidFill>
                  <a:srgbClr val="FF0000"/>
                </a:solidFill>
                <a:latin typeface="Inter"/>
              </a:rPr>
              <a:t>cmndcu</a:t>
            </a:r>
            <a:r>
              <a:rPr lang="en-US" sz="2000">
                <a:solidFill>
                  <a:srgbClr val="212121"/>
                </a:solidFill>
                <a:latin typeface="Inter"/>
              </a:rPr>
              <a:t>	: Chứng minh nhân dân cũ</a:t>
            </a:r>
          </a:p>
          <a:p>
            <a:r>
              <a:rPr lang="en-US" sz="2000" b="1" i="1">
                <a:solidFill>
                  <a:srgbClr val="FF0000"/>
                </a:solidFill>
                <a:latin typeface="Inter"/>
              </a:rPr>
              <a:t>L</a:t>
            </a:r>
            <a:r>
              <a:rPr lang="vi-VN" sz="2000" b="1" i="1">
                <a:solidFill>
                  <a:srgbClr val="FF0000"/>
                </a:solidFill>
                <a:latin typeface="Inter"/>
              </a:rPr>
              <a:t>ư</a:t>
            </a:r>
            <a:r>
              <a:rPr lang="en-US" sz="2000" b="1" i="1">
                <a:solidFill>
                  <a:srgbClr val="FF0000"/>
                </a:solidFill>
                <a:latin typeface="Inter"/>
              </a:rPr>
              <a:t>u ý: Không cần truyền đầy đủ 3 tham số trên</a:t>
            </a:r>
          </a:p>
        </p:txBody>
      </p:sp>
    </p:spTree>
    <p:extLst>
      <p:ext uri="{BB962C8B-B14F-4D97-AF65-F5344CB8AC3E}">
        <p14:creationId xmlns:p14="http://schemas.microsoft.com/office/powerpoint/2010/main" val="170409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CC63-3D70-40D8-BE7B-28345DC5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1: Truyền đầy đủ</a:t>
            </a:r>
            <a:br>
              <a:rPr lang="en-US"/>
            </a:b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7C36C1-DCA2-4C4D-845F-BF7A701B0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31331"/>
            <a:ext cx="7831269" cy="4380519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D86A220-72D5-4A4B-9EEA-CFE953B93652}"/>
              </a:ext>
            </a:extLst>
          </p:cNvPr>
          <p:cNvGrpSpPr/>
          <p:nvPr/>
        </p:nvGrpSpPr>
        <p:grpSpPr>
          <a:xfrm>
            <a:off x="5847227" y="3853543"/>
            <a:ext cx="3877273" cy="2830578"/>
            <a:chOff x="5847227" y="3853543"/>
            <a:chExt cx="3877273" cy="28305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1A1D2C-10BE-4396-8A5A-38A6CDFA5C8E}"/>
                </a:ext>
              </a:extLst>
            </p:cNvPr>
            <p:cNvSpPr txBox="1"/>
            <p:nvPr/>
          </p:nvSpPr>
          <p:spPr>
            <a:xfrm>
              <a:off x="6980464" y="3853543"/>
              <a:ext cx="2310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Kết quả trả về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88B684-809D-461A-9926-29ED7BCE8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7227" y="4038209"/>
              <a:ext cx="1133237" cy="476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0C7328A-9485-4432-BF42-41535DF59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4694" y="4438259"/>
              <a:ext cx="2479806" cy="2245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1D7DC74-9519-48ED-AFDF-45FD4293FF98}"/>
                </a:ext>
              </a:extLst>
            </p:cNvPr>
            <p:cNvCxnSpPr>
              <a:cxnSpLocks/>
            </p:cNvCxnSpPr>
            <p:nvPr/>
          </p:nvCxnSpPr>
          <p:spPr>
            <a:xfrm>
              <a:off x="7954556" y="4222875"/>
              <a:ext cx="1" cy="215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236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898B-303E-4D0A-87AC-A11A9FCA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2: Truyền CMNDCu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8B8074-74DB-42A6-9103-9A39B15E4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684" y="1693640"/>
            <a:ext cx="8651289" cy="45402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C75CC9-62F6-454C-B4C3-92865A7E1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667" y="4671007"/>
            <a:ext cx="2583404" cy="1874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6ADF18-F634-49AA-B66F-643D6CF87DC0}"/>
              </a:ext>
            </a:extLst>
          </p:cNvPr>
          <p:cNvSpPr txBox="1"/>
          <p:nvPr/>
        </p:nvSpPr>
        <p:spPr>
          <a:xfrm>
            <a:off x="6588578" y="4057650"/>
            <a:ext cx="231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trả về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F6E618-E7E6-4EF1-9FB2-C9E4B538C12F}"/>
              </a:ext>
            </a:extLst>
          </p:cNvPr>
          <p:cNvCxnSpPr>
            <a:cxnSpLocks/>
          </p:cNvCxnSpPr>
          <p:nvPr/>
        </p:nvCxnSpPr>
        <p:spPr>
          <a:xfrm flipH="1">
            <a:off x="5455341" y="4242316"/>
            <a:ext cx="1133237" cy="47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0F783D-3C05-4EB5-AAB6-106BF36BB89E}"/>
              </a:ext>
            </a:extLst>
          </p:cNvPr>
          <p:cNvCxnSpPr>
            <a:cxnSpLocks/>
          </p:cNvCxnSpPr>
          <p:nvPr/>
        </p:nvCxnSpPr>
        <p:spPr>
          <a:xfrm>
            <a:off x="7562670" y="4426982"/>
            <a:ext cx="1" cy="21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6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3F59-48D5-46B8-BEE1-ECD6A218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3: Truyền Danh bộ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D0434-B874-4DD9-847D-236092832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493" y="1533162"/>
            <a:ext cx="8330501" cy="43786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2F293-112F-4CF1-98D8-0D583F4BD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578" y="4642366"/>
            <a:ext cx="2651990" cy="1851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65B0DB-182E-4F10-9C4B-424751323643}"/>
              </a:ext>
            </a:extLst>
          </p:cNvPr>
          <p:cNvSpPr txBox="1"/>
          <p:nvPr/>
        </p:nvSpPr>
        <p:spPr>
          <a:xfrm>
            <a:off x="6588578" y="4057650"/>
            <a:ext cx="231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trả về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6BC013-A95B-4C9D-8809-B53D9F3D96CE}"/>
              </a:ext>
            </a:extLst>
          </p:cNvPr>
          <p:cNvCxnSpPr>
            <a:cxnSpLocks/>
          </p:cNvCxnSpPr>
          <p:nvPr/>
        </p:nvCxnSpPr>
        <p:spPr>
          <a:xfrm flipH="1">
            <a:off x="5455341" y="4242316"/>
            <a:ext cx="1133237" cy="47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8EECFC-E447-4FFA-944F-AE8FC8D51C08}"/>
              </a:ext>
            </a:extLst>
          </p:cNvPr>
          <p:cNvCxnSpPr>
            <a:cxnSpLocks/>
          </p:cNvCxnSpPr>
          <p:nvPr/>
        </p:nvCxnSpPr>
        <p:spPr>
          <a:xfrm>
            <a:off x="7562670" y="4426982"/>
            <a:ext cx="1" cy="21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5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38BA-224F-4888-AAE6-423EDEB0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4: Truyền sdd (Mã định danh)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1DE6869-D100-4AC0-9D54-6A1684370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629" y="1581564"/>
            <a:ext cx="8213491" cy="433028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037CB1-95CE-4BA7-8B02-03FFA7C34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360" y="4382070"/>
            <a:ext cx="2514818" cy="1851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65C749-B685-4694-B1E7-0BA7519E861F}"/>
              </a:ext>
            </a:extLst>
          </p:cNvPr>
          <p:cNvSpPr txBox="1"/>
          <p:nvPr/>
        </p:nvSpPr>
        <p:spPr>
          <a:xfrm>
            <a:off x="6637564" y="3783243"/>
            <a:ext cx="231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trả về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07F8EF-579E-4464-81DF-684AFA6D3C15}"/>
              </a:ext>
            </a:extLst>
          </p:cNvPr>
          <p:cNvCxnSpPr>
            <a:cxnSpLocks/>
          </p:cNvCxnSpPr>
          <p:nvPr/>
        </p:nvCxnSpPr>
        <p:spPr>
          <a:xfrm flipH="1">
            <a:off x="5504327" y="3967909"/>
            <a:ext cx="1133237" cy="47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B52A3-6A60-4284-BDA0-701EC83A81CC}"/>
              </a:ext>
            </a:extLst>
          </p:cNvPr>
          <p:cNvCxnSpPr>
            <a:cxnSpLocks/>
          </p:cNvCxnSpPr>
          <p:nvPr/>
        </p:nvCxnSpPr>
        <p:spPr>
          <a:xfrm>
            <a:off x="7611656" y="4152575"/>
            <a:ext cx="1" cy="21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5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00F7-EB74-4E5D-93F4-ABCBC3E7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API ĐỊNH DANH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3196A-CCDE-44D6-BBF7-E3B4C9FCB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Thêm định danh</a:t>
            </a:r>
          </a:p>
          <a:p>
            <a:r>
              <a:rPr lang="en-US" sz="3600"/>
              <a:t>Cập nhật định danh</a:t>
            </a:r>
          </a:p>
          <a:p>
            <a:r>
              <a:rPr lang="en-US" sz="3600"/>
              <a:t>Xóa định định danh</a:t>
            </a:r>
          </a:p>
          <a:p>
            <a:r>
              <a:rPr lang="en-US" sz="3600"/>
              <a:t>Tra cứu định danh</a:t>
            </a:r>
          </a:p>
        </p:txBody>
      </p:sp>
    </p:spTree>
    <p:extLst>
      <p:ext uri="{BB962C8B-B14F-4D97-AF65-F5344CB8AC3E}">
        <p14:creationId xmlns:p14="http://schemas.microsoft.com/office/powerpoint/2010/main" val="4018346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5A59-FA1B-4F58-955D-072D5703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Thông tin trả về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8FF957-2EFF-421A-B7C1-051DD73F13B3}"/>
              </a:ext>
            </a:extLst>
          </p:cNvPr>
          <p:cNvSpPr/>
          <p:nvPr/>
        </p:nvSpPr>
        <p:spPr>
          <a:xfrm>
            <a:off x="1243528" y="1450591"/>
            <a:ext cx="636558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"cust_id"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"940182"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</a:t>
            </a:r>
            <a:r>
              <a:rPr lang="en-US" b="1">
                <a:solidFill>
                  <a:srgbClr val="FF0000"/>
                </a:solidFill>
                <a:latin typeface="IBMPlexMono,  Courier New"/>
              </a:rPr>
              <a:t> </a:t>
            </a:r>
            <a:r>
              <a:rPr lang="en-US" b="1">
                <a:solidFill>
                  <a:srgbClr val="FF0000"/>
                </a:solidFill>
              </a:rPr>
              <a:t>"cust_id": "300021401",</a:t>
            </a:r>
          </a:p>
          <a:p>
            <a:r>
              <a:rPr lang="en-US" b="1">
                <a:solidFill>
                  <a:srgbClr val="FF0000"/>
                </a:solidFill>
              </a:rPr>
              <a:t>          "sdd": "079123456789",</a:t>
            </a:r>
          </a:p>
          <a:p>
            <a:r>
              <a:rPr lang="en-US" b="1">
                <a:solidFill>
                  <a:srgbClr val="FF0000"/>
                </a:solidFill>
              </a:rPr>
              <a:t>          "cmndcu": "023123789",</a:t>
            </a:r>
          </a:p>
          <a:p>
            <a:r>
              <a:rPr lang="en-US" b="1">
                <a:solidFill>
                  <a:srgbClr val="FF0000"/>
                </a:solidFill>
              </a:rPr>
              <a:t>         "danhbo": "12011000100",</a:t>
            </a:r>
          </a:p>
          <a:p>
            <a:r>
              <a:rPr lang="en-US" b="1">
                <a:solidFill>
                  <a:srgbClr val="FF0000"/>
                </a:solidFill>
              </a:rPr>
              <a:t>         "flag": 4,</a:t>
            </a:r>
          </a:p>
          <a:p>
            <a:r>
              <a:rPr lang="en-US" b="1">
                <a:solidFill>
                  <a:srgbClr val="FF0000"/>
                </a:solidFill>
              </a:rPr>
              <a:t>         "flag_description": </a:t>
            </a:r>
            <a:r>
              <a:rPr lang="en-US" sz="1600" b="1">
                <a:solidFill>
                  <a:srgbClr val="FF0000"/>
                </a:solidFill>
              </a:rPr>
              <a:t>"1: SDD = SDD, 2: SDD = CMND cũ, 3: CMND cũ = SDD, 4: CMND cũ = CMND cũ, 5. Tìm trên Danh bộ",</a:t>
            </a:r>
            <a:endParaRPr lang="en-US" b="1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"tenkh"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"CONG TY CO PHAN VINHOMES"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"diachi1"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"208"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"diachi2"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"NGUYEN HUU CANH"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"branch_code"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"GD"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"branch_name"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"GIA DINH"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"dist_code"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"24"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"dist_name"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"QUAN BINH THANH"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"ward_code"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"22"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"ward_name"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"PHUONG 22"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"dienthoai"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DBC8A2-6BD7-4EF3-A6A9-FB1048E89ACB}"/>
              </a:ext>
            </a:extLst>
          </p:cNvPr>
          <p:cNvSpPr/>
          <p:nvPr/>
        </p:nvSpPr>
        <p:spPr>
          <a:xfrm>
            <a:off x="7113651" y="1450591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"email"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"hopdong"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"BT91231"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"ngay_hopdong"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"loaikh_id"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"2"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"loai_kh"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"CO QUAN"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"dinhmuc"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"14744"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"dinhmuc_hn"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"giabieu"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"39"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"shhcsxdv"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"84/11/  /05"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"msthue"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"0102671977"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"dot"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"03"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"so_ds"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"70"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"stt_t_so"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"964"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"mlt"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"0370964"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"vung_dma"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"tieuvung_dma"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"latitude"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 b="1">
                <a:solidFill>
                  <a:srgbClr val="0451A5"/>
                </a:solidFill>
                <a:latin typeface="IBMPlexMono,  Courier New"/>
              </a:rPr>
              <a:t>null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"longitude"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 b="1">
                <a:solidFill>
                  <a:srgbClr val="0451A5"/>
                </a:solidFill>
                <a:latin typeface="IBMPlexMono,  Courier New"/>
              </a:rPr>
              <a:t>null</a:t>
            </a:r>
            <a:endParaRPr lang="en-US">
              <a:solidFill>
                <a:srgbClr val="000000"/>
              </a:solidFill>
              <a:latin typeface="IBMPlexMono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7394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C68C-8EB2-4512-9988-A23EBEEB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Đăng nhập lấy token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E15D9C-807F-4D03-8B58-82DC2310E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495" y="1375415"/>
            <a:ext cx="7665229" cy="541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B96-5A95-497F-9EEB-2C1CEAC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Thêm định danh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CCF9C-AAFC-4925-8FC7-253BC36AF77A}"/>
              </a:ext>
            </a:extLst>
          </p:cNvPr>
          <p:cNvSpPr/>
          <p:nvPr/>
        </p:nvSpPr>
        <p:spPr>
          <a:xfrm>
            <a:off x="2296632" y="1712094"/>
            <a:ext cx="39269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branch_code 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branch_name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sodinhdanh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tenkh_codau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tenkh_khongdau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cmndcu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danhbo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sohokhau_stt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A6096-B3A7-487C-BB6D-C2D5EC808EE8}"/>
              </a:ext>
            </a:extLst>
          </p:cNvPr>
          <p:cNvSpPr/>
          <p:nvPr/>
        </p:nvSpPr>
        <p:spPr>
          <a:xfrm>
            <a:off x="6374981" y="1712094"/>
            <a:ext cx="39269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hongheo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loaicapdm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thoihantt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danhbo_tt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diachikhachhang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diachiemail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sodienthoai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ghichu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dinhmuc</a:t>
            </a:r>
            <a:endParaRPr lang="en-US" sz="2800" b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1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B96-5A95-497F-9EEB-2C1CEAC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Thêm định danh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C307A-ABB2-4A5C-8BA7-C9E71897F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0828"/>
            <a:ext cx="8915400" cy="4483062"/>
          </a:xfrm>
        </p:spPr>
        <p:txBody>
          <a:bodyPr>
            <a:normAutofit/>
          </a:bodyPr>
          <a:lstStyle/>
          <a:p>
            <a:r>
              <a:rPr lang="en-US" sz="2400" b="1"/>
              <a:t>API</a:t>
            </a:r>
            <a:r>
              <a:rPr lang="en-US" sz="2400"/>
              <a:t>: api/KhachHangDinhDanh/ThemDinhDanh</a:t>
            </a:r>
          </a:p>
          <a:p>
            <a:r>
              <a:rPr lang="en-US" sz="2400" b="1"/>
              <a:t>Method</a:t>
            </a:r>
            <a:r>
              <a:rPr lang="en-US" sz="2400"/>
              <a:t>: POST</a:t>
            </a:r>
          </a:p>
          <a:p>
            <a:r>
              <a:rPr lang="en-US" sz="2400" b="1"/>
              <a:t>Authorization</a:t>
            </a:r>
            <a:r>
              <a:rPr lang="en-US" sz="2400"/>
              <a:t>: Token đăng nhập trên</a:t>
            </a:r>
          </a:p>
          <a:p>
            <a:r>
              <a:rPr lang="en-US" sz="2400" b="1"/>
              <a:t>Tham số Body</a:t>
            </a:r>
            <a:r>
              <a:rPr lang="en-US" sz="2400"/>
              <a:t>: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"</a:t>
            </a:r>
            <a:r>
              <a:rPr lang="en-US">
                <a:solidFill>
                  <a:srgbClr val="FFC000"/>
                </a:solidFill>
              </a:rPr>
              <a:t>branch_code</a:t>
            </a:r>
            <a:r>
              <a:rPr lang="en-US"/>
              <a:t>":"GD","</a:t>
            </a:r>
            <a:r>
              <a:rPr lang="en-US">
                <a:solidFill>
                  <a:srgbClr val="FFC000"/>
                </a:solidFill>
              </a:rPr>
              <a:t>branch_name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sodinhdanh</a:t>
            </a:r>
            <a:r>
              <a:rPr lang="en-US"/>
              <a:t>":"079150015460","</a:t>
            </a:r>
            <a:r>
              <a:rPr lang="en-US">
                <a:solidFill>
                  <a:srgbClr val="FFC000"/>
                </a:solidFill>
              </a:rPr>
              <a:t>tenkh_codau</a:t>
            </a:r>
            <a:r>
              <a:rPr lang="en-US"/>
              <a:t>":"Nguyễn Thị Kim Hùng","</a:t>
            </a:r>
            <a:r>
              <a:rPr lang="en-US">
                <a:solidFill>
                  <a:srgbClr val="FFC000"/>
                </a:solidFill>
              </a:rPr>
              <a:t>tenkh_khongdau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cmndcu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danhbo</a:t>
            </a:r>
            <a:r>
              <a:rPr lang="en-US"/>
              <a:t>":"05035400063"</a:t>
            </a:r>
            <a:r>
              <a:rPr lang="en-US">
                <a:solidFill>
                  <a:srgbClr val="0070C0"/>
                </a:solidFill>
              </a:rPr>
              <a:t>}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…</a:t>
            </a:r>
            <a:r>
              <a:rPr lang="en-US">
                <a:solidFill>
                  <a:srgbClr val="0070C0"/>
                </a:solidFill>
              </a:rPr>
              <a:t>}</a:t>
            </a:r>
            <a:r>
              <a:rPr lang="en-US"/>
              <a:t>,</a:t>
            </a: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…</a:t>
            </a:r>
            <a:r>
              <a:rPr lang="en-US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]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4688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6377BB-E74C-42A0-A824-8E3C3EBE9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2" y="578844"/>
            <a:ext cx="8578951" cy="59555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AAE686-4486-4C43-8EA3-686DDE876287}"/>
              </a:ext>
            </a:extLst>
          </p:cNvPr>
          <p:cNvCxnSpPr/>
          <p:nvPr/>
        </p:nvCxnSpPr>
        <p:spPr>
          <a:xfrm flipV="1">
            <a:off x="3806128" y="5490308"/>
            <a:ext cx="1865134" cy="23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4787BE-8750-4497-8CF4-E859AD75CAF0}"/>
              </a:ext>
            </a:extLst>
          </p:cNvPr>
          <p:cNvSpPr txBox="1"/>
          <p:nvPr/>
        </p:nvSpPr>
        <p:spPr>
          <a:xfrm>
            <a:off x="5701540" y="5308639"/>
            <a:ext cx="29854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Để biết không hợp lệ xem phần field </a:t>
            </a:r>
            <a:r>
              <a:rPr lang="en-US">
                <a:solidFill>
                  <a:srgbClr val="FF0000"/>
                </a:solidFill>
              </a:rPr>
              <a:t>ghichu</a:t>
            </a:r>
          </a:p>
        </p:txBody>
      </p:sp>
    </p:spTree>
    <p:extLst>
      <p:ext uri="{BB962C8B-B14F-4D97-AF65-F5344CB8AC3E}">
        <p14:creationId xmlns:p14="http://schemas.microsoft.com/office/powerpoint/2010/main" val="96606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61A900-4C50-44CE-ADC6-91FCFA7C5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880188"/>
              </p:ext>
            </p:extLst>
          </p:nvPr>
        </p:nvGraphicFramePr>
        <p:xfrm>
          <a:off x="1042988" y="2133599"/>
          <a:ext cx="10461626" cy="382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950">
                  <a:extLst>
                    <a:ext uri="{9D8B030D-6E8A-4147-A177-3AD203B41FA5}">
                      <a16:colId xmlns:a16="http://schemas.microsoft.com/office/drawing/2014/main" val="476681301"/>
                    </a:ext>
                  </a:extLst>
                </a:gridCol>
                <a:gridCol w="8194676">
                  <a:extLst>
                    <a:ext uri="{9D8B030D-6E8A-4147-A177-3AD203B41FA5}">
                      <a16:colId xmlns:a16="http://schemas.microsoft.com/office/drawing/2014/main" val="163527129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r>
                        <a:rPr lang="en-US"/>
                        <a:t>Mã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Mô tả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3494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Tài khoản này không được cấp quyền thêm dữ liệu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9524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Chưa có dữ liệu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21198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Thêm thành công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0010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Thêm không thành công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32157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Lỗi Server, thông báo lỗi xem thuộc tính: DuLieu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37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60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B96-5A95-497F-9EEB-2C1CEAC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Cập nhật định danh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F1269-8F55-4C60-BD5D-98D478E2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871" y="1457469"/>
            <a:ext cx="5501108" cy="692279"/>
          </a:xfrm>
        </p:spPr>
        <p:txBody>
          <a:bodyPr>
            <a:normAutofit/>
          </a:bodyPr>
          <a:lstStyle/>
          <a:p>
            <a:r>
              <a:rPr lang="en-US" sz="2400" b="1"/>
              <a:t>Thuộc tính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F1EACC-308F-409E-99D0-2581F3EF9D61}"/>
              </a:ext>
            </a:extLst>
          </p:cNvPr>
          <p:cNvSpPr/>
          <p:nvPr/>
        </p:nvSpPr>
        <p:spPr>
          <a:xfrm>
            <a:off x="2224434" y="2112324"/>
            <a:ext cx="42732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branch_code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branch_name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sodinhdanh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tenkh_codau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tenkh_khongdau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cmndcu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danhbo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sohokhau_stt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hongheo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DBEEF2-6336-4CA7-9BD4-E44F69153356}"/>
              </a:ext>
            </a:extLst>
          </p:cNvPr>
          <p:cNvSpPr/>
          <p:nvPr/>
        </p:nvSpPr>
        <p:spPr>
          <a:xfrm>
            <a:off x="6681377" y="2112324"/>
            <a:ext cx="42732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loaicapdm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thoihantt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danhbo_tt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diachikhachhang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diachiemail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sodienthoai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ghichu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dinhmuc</a:t>
            </a:r>
          </a:p>
          <a:p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MDD_moi</a:t>
            </a:r>
            <a:endParaRPr lang="en-US" sz="2400" b="1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E6A84-3235-4106-A16C-1D7E0EAC2A5A}"/>
              </a:ext>
            </a:extLst>
          </p:cNvPr>
          <p:cNvSpPr txBox="1"/>
          <p:nvPr/>
        </p:nvSpPr>
        <p:spPr>
          <a:xfrm>
            <a:off x="7908652" y="618224"/>
            <a:ext cx="298542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 Chỉ có Đ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vị nào mới có quyền cập nhật định danh đó</a:t>
            </a:r>
          </a:p>
        </p:txBody>
      </p:sp>
    </p:spTree>
    <p:extLst>
      <p:ext uri="{BB962C8B-B14F-4D97-AF65-F5344CB8AC3E}">
        <p14:creationId xmlns:p14="http://schemas.microsoft.com/office/powerpoint/2010/main" val="367238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B96-5A95-497F-9EEB-2C1CEAC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Cập nhật định danh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C307A-ABB2-4A5C-8BA7-C9E71897F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0828"/>
            <a:ext cx="8915400" cy="4483062"/>
          </a:xfrm>
        </p:spPr>
        <p:txBody>
          <a:bodyPr>
            <a:normAutofit/>
          </a:bodyPr>
          <a:lstStyle/>
          <a:p>
            <a:r>
              <a:rPr lang="en-US" sz="2400" b="1"/>
              <a:t>API</a:t>
            </a:r>
            <a:r>
              <a:rPr lang="en-US" sz="2400"/>
              <a:t>: api/KhachHangDinhDanh/CapNhatDinhDanh</a:t>
            </a:r>
          </a:p>
          <a:p>
            <a:r>
              <a:rPr lang="en-US" sz="2400" b="1"/>
              <a:t>Method</a:t>
            </a:r>
            <a:r>
              <a:rPr lang="en-US" sz="2400"/>
              <a:t>: POST</a:t>
            </a:r>
          </a:p>
          <a:p>
            <a:r>
              <a:rPr lang="en-US" sz="2400" b="1"/>
              <a:t>Authorization</a:t>
            </a:r>
            <a:r>
              <a:rPr lang="en-US" sz="2400"/>
              <a:t>: Token đăng nhập trên</a:t>
            </a:r>
          </a:p>
          <a:p>
            <a:r>
              <a:rPr lang="en-US" sz="2400" b="1"/>
              <a:t>Tham số Body</a:t>
            </a:r>
            <a:r>
              <a:rPr lang="en-US" sz="2400"/>
              <a:t>: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"</a:t>
            </a:r>
            <a:r>
              <a:rPr lang="en-US">
                <a:solidFill>
                  <a:srgbClr val="FFC000"/>
                </a:solidFill>
              </a:rPr>
              <a:t>branch_code</a:t>
            </a:r>
            <a:r>
              <a:rPr lang="en-US"/>
              <a:t>":"GD","</a:t>
            </a:r>
            <a:r>
              <a:rPr lang="en-US">
                <a:solidFill>
                  <a:srgbClr val="FFC000"/>
                </a:solidFill>
              </a:rPr>
              <a:t>branch_name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sodinhdanh</a:t>
            </a:r>
            <a:r>
              <a:rPr lang="en-US"/>
              <a:t>":"079150015460","</a:t>
            </a:r>
            <a:r>
              <a:rPr lang="en-US">
                <a:solidFill>
                  <a:srgbClr val="FFC000"/>
                </a:solidFill>
              </a:rPr>
              <a:t>tenkh_codau</a:t>
            </a:r>
            <a:r>
              <a:rPr lang="en-US"/>
              <a:t>":"Nguyễn Thị Kim Hùng","</a:t>
            </a:r>
            <a:r>
              <a:rPr lang="en-US">
                <a:solidFill>
                  <a:srgbClr val="FFC000"/>
                </a:solidFill>
              </a:rPr>
              <a:t>tenkh_khongdau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cmndcu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danhbo</a:t>
            </a:r>
            <a:r>
              <a:rPr lang="en-US"/>
              <a:t>":"05035400063"</a:t>
            </a:r>
            <a:r>
              <a:rPr lang="en-US">
                <a:solidFill>
                  <a:srgbClr val="0070C0"/>
                </a:solidFill>
              </a:rPr>
              <a:t>}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…</a:t>
            </a:r>
            <a:r>
              <a:rPr lang="en-US">
                <a:solidFill>
                  <a:srgbClr val="0070C0"/>
                </a:solidFill>
              </a:rPr>
              <a:t>}</a:t>
            </a:r>
            <a:r>
              <a:rPr lang="en-US"/>
              <a:t>,</a:t>
            </a: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…</a:t>
            </a:r>
            <a:r>
              <a:rPr lang="en-US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]</a:t>
            </a:r>
          </a:p>
          <a:p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0F1E2-5964-4ED4-A050-40A5DDC85FA6}"/>
              </a:ext>
            </a:extLst>
          </p:cNvPr>
          <p:cNvSpPr txBox="1"/>
          <p:nvPr/>
        </p:nvSpPr>
        <p:spPr>
          <a:xfrm>
            <a:off x="7908652" y="618224"/>
            <a:ext cx="298542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 Chỉ có Đ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vị nào mới có quyền cập nhật định danh đó</a:t>
            </a:r>
          </a:p>
        </p:txBody>
      </p:sp>
    </p:spTree>
    <p:extLst>
      <p:ext uri="{BB962C8B-B14F-4D97-AF65-F5344CB8AC3E}">
        <p14:creationId xmlns:p14="http://schemas.microsoft.com/office/powerpoint/2010/main" val="4692931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1461</Words>
  <Application>Microsoft Office PowerPoint</Application>
  <PresentationFormat>Widescreen</PresentationFormat>
  <Paragraphs>174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Consolas</vt:lpstr>
      <vt:lpstr>IBMPlexMono,  Courier New</vt:lpstr>
      <vt:lpstr>Inter</vt:lpstr>
      <vt:lpstr>Tahoma</vt:lpstr>
      <vt:lpstr>Wingdings 3</vt:lpstr>
      <vt:lpstr>Wisp</vt:lpstr>
      <vt:lpstr>API ĐỊNH DANH</vt:lpstr>
      <vt:lpstr>API ĐỊNH DANH</vt:lpstr>
      <vt:lpstr>Đăng nhập lấy token</vt:lpstr>
      <vt:lpstr>Thêm định danh</vt:lpstr>
      <vt:lpstr>Thêm định danh</vt:lpstr>
      <vt:lpstr>PowerPoint Presentation</vt:lpstr>
      <vt:lpstr>PowerPoint Presentation</vt:lpstr>
      <vt:lpstr>Cập nhật định danh</vt:lpstr>
      <vt:lpstr>Cập nhật định danh</vt:lpstr>
      <vt:lpstr>PowerPoint Presentation</vt:lpstr>
      <vt:lpstr>Cập nhật định danh</vt:lpstr>
      <vt:lpstr>Xóa định danh</vt:lpstr>
      <vt:lpstr>PowerPoint Presentation</vt:lpstr>
      <vt:lpstr>PowerPoint Presentation</vt:lpstr>
      <vt:lpstr>Tra cứu định danh khách hàng</vt:lpstr>
      <vt:lpstr>Ví dụ 1: Truyền đầy đủ </vt:lpstr>
      <vt:lpstr>Ví dụ 2: Truyền CMNDCu</vt:lpstr>
      <vt:lpstr>Ví dụ 3: Truyền Danh bộ</vt:lpstr>
      <vt:lpstr>Ví dụ 4: Truyền sdd (Mã định danh)</vt:lpstr>
      <vt:lpstr>Thông tin trả về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TRA CỨU HÓA ĐƠN</dc:title>
  <dc:creator>hoang duong</dc:creator>
  <cp:lastModifiedBy>Dương Ngọc Hoàng</cp:lastModifiedBy>
  <cp:revision>42</cp:revision>
  <dcterms:created xsi:type="dcterms:W3CDTF">2021-11-01T07:17:19Z</dcterms:created>
  <dcterms:modified xsi:type="dcterms:W3CDTF">2022-10-28T07:20:38Z</dcterms:modified>
</cp:coreProperties>
</file>