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082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72F880-6E7D-4702-83F5-C3A08C4A3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84691-F0F6-470B-946C-AE97C7CF92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F9B6C-DD77-46CA-8C53-2A57262920C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716F2-8F87-4AC0-9971-F21FA6D35C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C6206-05DA-4FD3-AB17-D1B86623DE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3024C-1465-4126-8F89-08B573FA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3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616E16-0C99-4EEA-AAB6-2B696BAA45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336" y="148280"/>
            <a:ext cx="1236793" cy="12367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90BEAF-7F81-4011-BA51-FF95C5FDFB0C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04154" y="5514862"/>
            <a:ext cx="1236793" cy="12367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4DE7-3343-4784-A541-1DFC988EA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CUNG CẤP Đ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VỊ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AD4D-7971-4B4E-B716-CEB9974DD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CSKH - SAWACO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C0589F-EC37-4F57-951E-5F61B9CB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238" y="6516005"/>
            <a:ext cx="3438762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https://cskhapi.sawaco.com.vn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62CA-CCB6-4C0F-8E69-183F79A1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TopicClassify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EAA7D2-37B4-4A45-9FE2-7EEC87872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144" y="1579880"/>
            <a:ext cx="9079468" cy="4798970"/>
          </a:xfrm>
        </p:spPr>
      </p:pic>
    </p:spTree>
    <p:extLst>
      <p:ext uri="{BB962C8B-B14F-4D97-AF65-F5344CB8AC3E}">
        <p14:creationId xmlns:p14="http://schemas.microsoft.com/office/powerpoint/2010/main" val="367907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68C-8EB2-4512-9988-A23EBEEB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Đăng nhập lấy token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E15D9C-807F-4D03-8B58-82DC2310E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69" y="1678944"/>
            <a:ext cx="6501699" cy="45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9E43-968A-425F-B524-2F40E4AE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 cứu Hóa đ</a:t>
            </a:r>
            <a:r>
              <a:rPr lang="vi-VN"/>
              <a:t>ơ</a:t>
            </a:r>
            <a:r>
              <a:rPr lang="en-US"/>
              <a:t>n theo Năm, Danh Bộ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F35D8-F01F-4F00-B409-EE92026A2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81"/>
          <a:stretch/>
        </p:blipFill>
        <p:spPr>
          <a:xfrm>
            <a:off x="2690974" y="2281238"/>
            <a:ext cx="8312306" cy="4011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1051B-D684-4855-8A21-A882E221767B}"/>
              </a:ext>
            </a:extLst>
          </p:cNvPr>
          <p:cNvSpPr txBox="1"/>
          <p:nvPr/>
        </p:nvSpPr>
        <p:spPr>
          <a:xfrm>
            <a:off x="6035040" y="5425440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"ttrang_thtoan“: &gt;0 Đã thanh toán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D4C47-0CB1-46CC-8CA3-F9F5D0105D51}"/>
              </a:ext>
            </a:extLst>
          </p:cNvPr>
          <p:cNvSpPr txBox="1"/>
          <p:nvPr/>
        </p:nvSpPr>
        <p:spPr>
          <a:xfrm>
            <a:off x="2690974" y="1622337"/>
            <a:ext cx="20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 token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412E5F-4D70-42E1-A7BF-003474DF81FF}"/>
              </a:ext>
            </a:extLst>
          </p:cNvPr>
          <p:cNvCxnSpPr>
            <a:stCxn id="7" idx="2"/>
          </p:cNvCxnSpPr>
          <p:nvPr/>
        </p:nvCxnSpPr>
        <p:spPr>
          <a:xfrm>
            <a:off x="3726818" y="1991669"/>
            <a:ext cx="7144" cy="69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09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01BD-1F89-479C-9C55-4E90ED62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mới lịch đọc số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1165FC-8B48-4194-A808-A8E26E166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926" y="2752597"/>
            <a:ext cx="8915400" cy="254025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FE08D98-96A9-49A0-95E8-F1A0604DFA1B}"/>
              </a:ext>
            </a:extLst>
          </p:cNvPr>
          <p:cNvGrpSpPr/>
          <p:nvPr/>
        </p:nvGrpSpPr>
        <p:grpSpPr>
          <a:xfrm>
            <a:off x="2228850" y="2198599"/>
            <a:ext cx="2071688" cy="1063714"/>
            <a:chOff x="2624137" y="2198599"/>
            <a:chExt cx="2071688" cy="10637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3F7860-3B8E-41AA-BD6E-F0F0652740D7}"/>
                </a:ext>
              </a:extLst>
            </p:cNvPr>
            <p:cNvSpPr txBox="1"/>
            <p:nvPr/>
          </p:nvSpPr>
          <p:spPr>
            <a:xfrm>
              <a:off x="2624137" y="2198599"/>
              <a:ext cx="2071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Nhập token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90AB5D-26BF-4F18-BE14-B3726CC1ED88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3659981" y="2567931"/>
              <a:ext cx="7144" cy="694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91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127D-5BF0-4FAC-BF33-8DF76CD1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Lấy chỉ số n</a:t>
            </a:r>
            <a:r>
              <a:rPr lang="vi-VN"/>
              <a:t>ư</a:t>
            </a:r>
            <a:r>
              <a:rPr lang="en-US"/>
              <a:t>ớc khách hàng báo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29EF3C-EA54-4625-BD7F-068EC294B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B536E0-F69B-4AB0-9122-B6C64660A510}"/>
              </a:ext>
            </a:extLst>
          </p:cNvPr>
          <p:cNvGrpSpPr/>
          <p:nvPr/>
        </p:nvGrpSpPr>
        <p:grpSpPr>
          <a:xfrm>
            <a:off x="2561473" y="1556862"/>
            <a:ext cx="8943139" cy="4931097"/>
            <a:chOff x="2391610" y="1762125"/>
            <a:chExt cx="8943139" cy="4931097"/>
          </a:xfrm>
        </p:grpSpPr>
        <p:pic>
          <p:nvPicPr>
            <p:cNvPr id="10" name="Content Placeholder 3">
              <a:extLst>
                <a:ext uri="{FF2B5EF4-FFF2-40B4-BE49-F238E27FC236}">
                  <a16:creationId xmlns:a16="http://schemas.microsoft.com/office/drawing/2014/main" id="{91CAA4E1-0A81-419A-8990-58505ED98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1610" y="1762125"/>
              <a:ext cx="8545620" cy="4149725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0BB4D-83D1-44FE-867E-49144CADC767}"/>
                </a:ext>
              </a:extLst>
            </p:cNvPr>
            <p:cNvGrpSpPr/>
            <p:nvPr/>
          </p:nvGrpSpPr>
          <p:grpSpPr>
            <a:xfrm>
              <a:off x="3824287" y="4333554"/>
              <a:ext cx="7510462" cy="2359668"/>
              <a:chOff x="3810000" y="4342722"/>
              <a:chExt cx="7510462" cy="2359668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970B7FE-98B8-4BE0-9E53-6D0BFAFA92ED}"/>
                  </a:ext>
                </a:extLst>
              </p:cNvPr>
              <p:cNvCxnSpPr/>
              <p:nvPr/>
            </p:nvCxnSpPr>
            <p:spPr>
              <a:xfrm>
                <a:off x="3810000" y="5300663"/>
                <a:ext cx="26098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2F80524-5A79-4A02-836E-D8E279473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9850" y="4342722"/>
                <a:ext cx="4900612" cy="235966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61C5620-AAC7-4904-8EA6-B6BACFC8F629}"/>
              </a:ext>
            </a:extLst>
          </p:cNvPr>
          <p:cNvSpPr txBox="1"/>
          <p:nvPr/>
        </p:nvSpPr>
        <p:spPr>
          <a:xfrm>
            <a:off x="933449" y="2297072"/>
            <a:ext cx="20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 token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1B20C0-16AA-4571-BF67-9CDAA5529586}"/>
              </a:ext>
            </a:extLst>
          </p:cNvPr>
          <p:cNvCxnSpPr>
            <a:cxnSpLocks/>
          </p:cNvCxnSpPr>
          <p:nvPr/>
        </p:nvCxnSpPr>
        <p:spPr>
          <a:xfrm flipV="1">
            <a:off x="2281238" y="2176464"/>
            <a:ext cx="952500" cy="25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62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CE91-D0E1-42CA-8609-2F50DD8E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Lấy thông tin khách hàng phản hồi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8E98AA-7AC4-4EA6-8DE1-010634332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476" y="2133600"/>
            <a:ext cx="8216374" cy="377825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ABE4F2A-3578-416B-96B3-5C15CA9744BC}"/>
              </a:ext>
            </a:extLst>
          </p:cNvPr>
          <p:cNvGrpSpPr/>
          <p:nvPr/>
        </p:nvGrpSpPr>
        <p:grpSpPr>
          <a:xfrm>
            <a:off x="2371725" y="1536612"/>
            <a:ext cx="2071688" cy="1063714"/>
            <a:chOff x="2228850" y="2198599"/>
            <a:chExt cx="2071688" cy="10637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742F99-1A84-4F3E-A4CB-62CE9F35A245}"/>
                </a:ext>
              </a:extLst>
            </p:cNvPr>
            <p:cNvSpPr txBox="1"/>
            <p:nvPr/>
          </p:nvSpPr>
          <p:spPr>
            <a:xfrm>
              <a:off x="2228850" y="2198599"/>
              <a:ext cx="2071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Nhập token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71B477F-8FE4-433A-A197-5D5758BE024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264694" y="2567931"/>
              <a:ext cx="7144" cy="694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1C4A12-7209-4823-9B77-E65D62455BCF}"/>
              </a:ext>
            </a:extLst>
          </p:cNvPr>
          <p:cNvGrpSpPr/>
          <p:nvPr/>
        </p:nvGrpSpPr>
        <p:grpSpPr>
          <a:xfrm>
            <a:off x="3738563" y="4035679"/>
            <a:ext cx="6667499" cy="2546095"/>
            <a:chOff x="3738563" y="4035679"/>
            <a:chExt cx="6667499" cy="25460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1270794-FF43-419A-BEDB-D8DCE4BFA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2787" y="4035679"/>
              <a:ext cx="3343275" cy="254609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76CC793-466F-43FA-BD48-AF5B54CBA327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3738563" y="5286375"/>
              <a:ext cx="3324224" cy="2235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39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4982-E159-4F6D-89CE-43E1AEF8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Trả lời Phản hồi từ khách hàng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BEA63FE-582B-49B7-902A-B8FFD3896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147" y="1770303"/>
            <a:ext cx="7749402" cy="4283787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667E381-3350-44CB-91CF-ED193B854114}"/>
              </a:ext>
            </a:extLst>
          </p:cNvPr>
          <p:cNvGrpSpPr/>
          <p:nvPr/>
        </p:nvGrpSpPr>
        <p:grpSpPr>
          <a:xfrm>
            <a:off x="2592925" y="1318838"/>
            <a:ext cx="2071688" cy="871436"/>
            <a:chOff x="2235994" y="2397385"/>
            <a:chExt cx="2071688" cy="8714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4026E9-513D-41B9-84B8-9F4B6A4C57A1}"/>
                </a:ext>
              </a:extLst>
            </p:cNvPr>
            <p:cNvSpPr txBox="1"/>
            <p:nvPr/>
          </p:nvSpPr>
          <p:spPr>
            <a:xfrm>
              <a:off x="2235994" y="2397385"/>
              <a:ext cx="2071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Nhập token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091B9E-3E48-4A9F-9019-6F0C9F217957}"/>
                </a:ext>
              </a:extLst>
            </p:cNvPr>
            <p:cNvCxnSpPr>
              <a:cxnSpLocks/>
            </p:cNvCxnSpPr>
            <p:nvPr/>
          </p:nvCxnSpPr>
          <p:spPr>
            <a:xfrm>
              <a:off x="3006073" y="2766717"/>
              <a:ext cx="0" cy="502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486491-1C28-49E7-B85D-A141CC2274DA}"/>
              </a:ext>
            </a:extLst>
          </p:cNvPr>
          <p:cNvGrpSpPr/>
          <p:nvPr/>
        </p:nvGrpSpPr>
        <p:grpSpPr>
          <a:xfrm>
            <a:off x="1416776" y="1701522"/>
            <a:ext cx="1307771" cy="369332"/>
            <a:chOff x="3160617" y="2653347"/>
            <a:chExt cx="130777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886E31-C42E-423D-980B-CCA8E5DA09E4}"/>
                </a:ext>
              </a:extLst>
            </p:cNvPr>
            <p:cNvSpPr txBox="1"/>
            <p:nvPr/>
          </p:nvSpPr>
          <p:spPr>
            <a:xfrm>
              <a:off x="3160617" y="2653347"/>
              <a:ext cx="801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POST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05D82F-FEF9-40DD-AE22-6BB6F5FA4EEB}"/>
                </a:ext>
              </a:extLst>
            </p:cNvPr>
            <p:cNvCxnSpPr>
              <a:cxnSpLocks/>
            </p:cNvCxnSpPr>
            <p:nvPr/>
          </p:nvCxnSpPr>
          <p:spPr>
            <a:xfrm>
              <a:off x="3884474" y="2817613"/>
              <a:ext cx="583914" cy="84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D6EB8D-84F5-4257-AAE6-3DFA7437342E}"/>
              </a:ext>
            </a:extLst>
          </p:cNvPr>
          <p:cNvGrpSpPr/>
          <p:nvPr/>
        </p:nvGrpSpPr>
        <p:grpSpPr>
          <a:xfrm>
            <a:off x="505936" y="2763520"/>
            <a:ext cx="2529841" cy="369332"/>
            <a:chOff x="2936286" y="2653347"/>
            <a:chExt cx="147737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284B62-6DED-42B9-9389-9A3992032378}"/>
                </a:ext>
              </a:extLst>
            </p:cNvPr>
            <p:cNvSpPr txBox="1"/>
            <p:nvPr/>
          </p:nvSpPr>
          <p:spPr>
            <a:xfrm>
              <a:off x="2936286" y="2653347"/>
              <a:ext cx="112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Nội dung trả lời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016847-ECA8-4F17-BA0F-91F634F68542}"/>
                </a:ext>
              </a:extLst>
            </p:cNvPr>
            <p:cNvCxnSpPr>
              <a:cxnSpLocks/>
            </p:cNvCxnSpPr>
            <p:nvPr/>
          </p:nvCxnSpPr>
          <p:spPr>
            <a:xfrm>
              <a:off x="3966729" y="2810827"/>
              <a:ext cx="446936" cy="172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280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B9E1-4660-4D80-A770-0BF04E2D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Tin tức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5D9CE0-491E-4B06-BC8C-85EF0A874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979" y="2148840"/>
            <a:ext cx="9934634" cy="339904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89F47-FFD3-401A-A604-6DD6806EB161}"/>
              </a:ext>
            </a:extLst>
          </p:cNvPr>
          <p:cNvSpPr txBox="1"/>
          <p:nvPr/>
        </p:nvSpPr>
        <p:spPr>
          <a:xfrm>
            <a:off x="4526280" y="5643880"/>
            <a:ext cx="56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NameEmployer: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 tài khoản đăng nhập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D6A7C8-177A-420C-99DC-CE5C5C72CB7A}"/>
              </a:ext>
            </a:extLst>
          </p:cNvPr>
          <p:cNvCxnSpPr>
            <a:endCxn id="8" idx="1"/>
          </p:cNvCxnSpPr>
          <p:nvPr/>
        </p:nvCxnSpPr>
        <p:spPr>
          <a:xfrm>
            <a:off x="2900680" y="5293360"/>
            <a:ext cx="1625600" cy="53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4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C2E0-FDCF-43EC-9216-30E6979D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33A58-6BBA-4E99-BEF6-FDE10D3F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320" y="1358974"/>
            <a:ext cx="7451404" cy="45528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60999-6E22-4CF8-A3CA-24EB5BC90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22" y="3843160"/>
            <a:ext cx="3846840" cy="2390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165879-4223-41CF-B41E-E624AE2D2245}"/>
              </a:ext>
            </a:extLst>
          </p:cNvPr>
          <p:cNvCxnSpPr/>
          <p:nvPr/>
        </p:nvCxnSpPr>
        <p:spPr>
          <a:xfrm>
            <a:off x="5765800" y="1615440"/>
            <a:ext cx="873760" cy="223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473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326</TotalTime>
  <Words>101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Consolas</vt:lpstr>
      <vt:lpstr>Tahoma</vt:lpstr>
      <vt:lpstr>Wingdings 3</vt:lpstr>
      <vt:lpstr>Wisp</vt:lpstr>
      <vt:lpstr>API CUNG CẤP ĐƠN VỊ</vt:lpstr>
      <vt:lpstr>Đăng nhập lấy token</vt:lpstr>
      <vt:lpstr>Tra cứu Hóa đơn theo Năm, Danh Bộ</vt:lpstr>
      <vt:lpstr>Thêm mới lịch đọc số</vt:lpstr>
      <vt:lpstr>Lấy chỉ số nước khách hàng báo</vt:lpstr>
      <vt:lpstr>Lấy thông tin khách hàng phản hồi</vt:lpstr>
      <vt:lpstr>Trả lời Phản hồi từ khách hàng</vt:lpstr>
      <vt:lpstr>Thêm Tin tức</vt:lpstr>
      <vt:lpstr>GroupFolder</vt:lpstr>
      <vt:lpstr>TopicClassify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TRA CỨU HÓA ĐƠN</dc:title>
  <dc:creator>hoang duong</dc:creator>
  <cp:lastModifiedBy>hoang duong</cp:lastModifiedBy>
  <cp:revision>22</cp:revision>
  <dcterms:created xsi:type="dcterms:W3CDTF">2021-11-01T07:17:19Z</dcterms:created>
  <dcterms:modified xsi:type="dcterms:W3CDTF">2021-11-18T02:09:29Z</dcterms:modified>
</cp:coreProperties>
</file>