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FF9B45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02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00000"/>
              </a:lnSpc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1397553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00000"/>
              </a:lnSpc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00000"/>
              </a:lnSpc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00000"/>
              </a:lnSpc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00000"/>
              </a:lnSpc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11048070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24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  <a:ln>
            <a:noFill/>
          </a:ln>
        </p:spPr>
        <p:txBody>
          <a:bodyPr anchor="ctr" anchorCtr="0">
            <a:norm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</a:rPr>
              <a:t>DEMO ỨNG DỤNG QUẢN LÝ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ĐỒNG HỒ THÔNG MINH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06C23-1E18-47BC-AC62-ED4EE57E1C49}"/>
              </a:ext>
            </a:extLst>
          </p:cNvPr>
          <p:cNvSpPr/>
          <p:nvPr/>
        </p:nvSpPr>
        <p:spPr>
          <a:xfrm>
            <a:off x="4710702" y="3927968"/>
            <a:ext cx="6757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</a:t>
            </a:r>
            <a:r>
              <a:rPr lang="vi-VN" sz="3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Ư</a:t>
            </a:r>
            <a:r>
              <a:rPr 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ỚNG DẪN SỬ DỤNG API</a:t>
            </a:r>
            <a:endParaRPr lang="en-US" sz="36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D55D-C04E-4D61-8DA2-ED80D658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87" y="4516394"/>
            <a:ext cx="1688209" cy="17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DAA0-4CC5-49C6-94BA-ED22CDAA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lấy chỉ số n</a:t>
            </a:r>
            <a:r>
              <a:rPr lang="vi-VN"/>
              <a:t>ư</a:t>
            </a:r>
            <a:r>
              <a:rPr lang="en-US"/>
              <a:t>ớc theo dma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048A6-E6A3-4D2E-AB86-71411714B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39585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api/ChiSoNuoc/ChiSoNuocDma</a:t>
            </a:r>
            <a:r>
              <a:rPr lang="en-US"/>
              <a:t>?donVi=</a:t>
            </a:r>
            <a:r>
              <a:rPr lang="en-US">
                <a:solidFill>
                  <a:srgbClr val="FF0000"/>
                </a:solidFill>
              </a:rPr>
              <a:t>TH</a:t>
            </a:r>
            <a:r>
              <a:rPr lang="en-US"/>
              <a:t>&amp;dma=</a:t>
            </a:r>
            <a:r>
              <a:rPr lang="en-US">
                <a:solidFill>
                  <a:srgbClr val="FF0000"/>
                </a:solidFill>
              </a:rPr>
              <a:t>TH-02-04</a:t>
            </a:r>
            <a:r>
              <a:rPr lang="en-US"/>
              <a:t>&amp;ngay=</a:t>
            </a:r>
            <a:r>
              <a:rPr lang="en-US">
                <a:solidFill>
                  <a:srgbClr val="FF0000"/>
                </a:solidFill>
              </a:rPr>
              <a:t>2023-08-01T01:01:01</a:t>
            </a:r>
          </a:p>
          <a:p>
            <a:r>
              <a:rPr lang="en-US" sz="2800" b="1">
                <a:solidFill>
                  <a:schemeClr val="tx1"/>
                </a:solidFill>
              </a:rPr>
              <a:t>Tham số: 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 donVi (là id_donvi), 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 dma, </a:t>
            </a:r>
            <a:r>
              <a:rPr lang="en-US">
                <a:solidFill>
                  <a:srgbClr val="0070C0"/>
                </a:solidFill>
              </a:rPr>
              <a:t>DateTime</a:t>
            </a:r>
            <a:r>
              <a:rPr lang="en-US"/>
              <a:t> ngay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C52A3-B713-4BDF-BE29-000B8EF7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3132700"/>
            <a:ext cx="2001148" cy="3277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806CC-7ADD-4447-9587-35B74B2D3747}"/>
              </a:ext>
            </a:extLst>
          </p:cNvPr>
          <p:cNvSpPr txBox="1"/>
          <p:nvPr/>
        </p:nvSpPr>
        <p:spPr>
          <a:xfrm>
            <a:off x="2960126" y="3204594"/>
            <a:ext cx="869237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Method: Post</a:t>
            </a:r>
          </a:p>
          <a:p>
            <a:r>
              <a:rPr lang="en-US"/>
              <a:t>Kết quả trả về: </a:t>
            </a:r>
          </a:p>
          <a:p>
            <a:r>
              <a:rPr lang="en-US"/>
              <a:t>	"ketQua": 1, </a:t>
            </a:r>
            <a:r>
              <a:rPr lang="en-US">
                <a:solidFill>
                  <a:srgbClr val="D24726"/>
                </a:solidFill>
              </a:rPr>
              <a:t>//1: thành công, -2: thiếu thông tin, -1: tài khoản không đúng, -3: lỗi phía server</a:t>
            </a:r>
          </a:p>
          <a:p>
            <a:r>
              <a:rPr lang="en-US"/>
              <a:t>	"soDong": 2186</a:t>
            </a:r>
            <a:r>
              <a:rPr lang="en-US">
                <a:solidFill>
                  <a:sysClr val="windowText" lastClr="000000"/>
                </a:solidFill>
              </a:rPr>
              <a:t>,</a:t>
            </a:r>
            <a:r>
              <a:rPr lang="en-US">
                <a:solidFill>
                  <a:srgbClr val="D24726"/>
                </a:solidFill>
              </a:rPr>
              <a:t>//Số dòng select đ</a:t>
            </a:r>
            <a:r>
              <a:rPr lang="vi-VN">
                <a:solidFill>
                  <a:srgbClr val="D24726"/>
                </a:solidFill>
              </a:rPr>
              <a:t>ư</a:t>
            </a:r>
            <a:r>
              <a:rPr lang="en-US">
                <a:solidFill>
                  <a:srgbClr val="D24726"/>
                </a:solidFill>
              </a:rPr>
              <a:t>ợc</a:t>
            </a:r>
          </a:p>
          <a:p>
            <a:r>
              <a:rPr lang="en-US"/>
              <a:t>	"thongBao": "Thành công",//Tùy theo ketQua</a:t>
            </a:r>
          </a:p>
          <a:p>
            <a:r>
              <a:rPr lang="en-US"/>
              <a:t>	"duLieu": list chỉ số n</a:t>
            </a:r>
            <a:r>
              <a:rPr lang="vi-VN"/>
              <a:t>ư</a:t>
            </a:r>
            <a:r>
              <a:rPr lang="en-US"/>
              <a:t>ớc của từng danh bộ </a:t>
            </a:r>
          </a:p>
        </p:txBody>
      </p:sp>
    </p:spTree>
    <p:extLst>
      <p:ext uri="{BB962C8B-B14F-4D97-AF65-F5344CB8AC3E}">
        <p14:creationId xmlns:p14="http://schemas.microsoft.com/office/powerpoint/2010/main" val="21710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DAA0-4CC5-49C6-94BA-ED22CDAA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lấy chỉ số n</a:t>
            </a:r>
            <a:r>
              <a:rPr lang="vi-VN"/>
              <a:t>ư</a:t>
            </a:r>
            <a:r>
              <a:rPr lang="en-US"/>
              <a:t>ớc theo dma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048A6-E6A3-4D2E-AB86-71411714B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395851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Ví dụ: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F6043-53CB-4407-8DF1-4AFC6E3D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01" y="2079766"/>
            <a:ext cx="10940903" cy="40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5676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71af3243-3dd4-4a8d-8c0d-dd76da1f02a5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154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Tahoma</vt:lpstr>
      <vt:lpstr>WelcomeDoc</vt:lpstr>
      <vt:lpstr>DEMO ỨNG DỤNG QUẢN LÝ ĐỒNG HỒ THÔNG MINH</vt:lpstr>
      <vt:lpstr>API lấy chỉ số nước theo dma</vt:lpstr>
      <vt:lpstr>API lấy chỉ số nước theo 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2022-06-23T13:30:33Z</dcterms:created>
  <dcterms:modified xsi:type="dcterms:W3CDTF">2023-08-03T07:39:46Z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