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3"/>
  </p:handoutMasterIdLst>
  <p:sldIdLst>
    <p:sldId id="256" r:id="rId2"/>
    <p:sldId id="264" r:id="rId3"/>
    <p:sldId id="257" r:id="rId4"/>
    <p:sldId id="266" r:id="rId5"/>
    <p:sldId id="267" r:id="rId6"/>
    <p:sldId id="268" r:id="rId7"/>
    <p:sldId id="274" r:id="rId8"/>
    <p:sldId id="269" r:id="rId9"/>
    <p:sldId id="270" r:id="rId10"/>
    <p:sldId id="271" r:id="rId11"/>
    <p:sldId id="275" r:id="rId12"/>
    <p:sldId id="272" r:id="rId13"/>
    <p:sldId id="273" r:id="rId14"/>
    <p:sldId id="276" r:id="rId15"/>
    <p:sldId id="258" r:id="rId16"/>
    <p:sldId id="259" r:id="rId17"/>
    <p:sldId id="260" r:id="rId18"/>
    <p:sldId id="261" r:id="rId19"/>
    <p:sldId id="262" r:id="rId20"/>
    <p:sldId id="26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082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ương Ngọc Hoàng" userId="d9335611-bcc3-4be6-8fa4-88c4225ecdff" providerId="ADAL" clId="{7C4B7FA3-6056-4BA5-87B3-0051C068659E}"/>
    <pc:docChg chg="custSel addSld modSld">
      <pc:chgData name="Dương Ngọc Hoàng" userId="d9335611-bcc3-4be6-8fa4-88c4225ecdff" providerId="ADAL" clId="{7C4B7FA3-6056-4BA5-87B3-0051C068659E}" dt="2024-01-02T07:09:44.988" v="59" actId="20577"/>
      <pc:docMkLst>
        <pc:docMk/>
      </pc:docMkLst>
      <pc:sldChg chg="modSp">
        <pc:chgData name="Dương Ngọc Hoàng" userId="d9335611-bcc3-4be6-8fa4-88c4225ecdff" providerId="ADAL" clId="{7C4B7FA3-6056-4BA5-87B3-0051C068659E}" dt="2024-01-02T07:06:26.687" v="45" actId="20577"/>
        <pc:sldMkLst>
          <pc:docMk/>
          <pc:sldMk cId="4018346914" sldId="264"/>
        </pc:sldMkLst>
        <pc:spChg chg="mod">
          <ac:chgData name="Dương Ngọc Hoàng" userId="d9335611-bcc3-4be6-8fa4-88c4225ecdff" providerId="ADAL" clId="{7C4B7FA3-6056-4BA5-87B3-0051C068659E}" dt="2024-01-02T07:06:26.687" v="45" actId="20577"/>
          <ac:spMkLst>
            <pc:docMk/>
            <pc:sldMk cId="4018346914" sldId="264"/>
            <ac:spMk id="3" creationId="{7D23196A-CCDE-44D6-BBF7-E3B4C9FCB1FC}"/>
          </ac:spMkLst>
        </pc:spChg>
      </pc:sldChg>
      <pc:sldChg chg="addSp delSp modSp add">
        <pc:chgData name="Dương Ngọc Hoàng" userId="d9335611-bcc3-4be6-8fa4-88c4225ecdff" providerId="ADAL" clId="{7C4B7FA3-6056-4BA5-87B3-0051C068659E}" dt="2024-01-02T07:09:44.988" v="59" actId="20577"/>
        <pc:sldMkLst>
          <pc:docMk/>
          <pc:sldMk cId="3547981185" sldId="277"/>
        </pc:sldMkLst>
        <pc:spChg chg="mod">
          <ac:chgData name="Dương Ngọc Hoàng" userId="d9335611-bcc3-4be6-8fa4-88c4225ecdff" providerId="ADAL" clId="{7C4B7FA3-6056-4BA5-87B3-0051C068659E}" dt="2024-01-02T07:06:49.175" v="48" actId="20577"/>
          <ac:spMkLst>
            <pc:docMk/>
            <pc:sldMk cId="3547981185" sldId="277"/>
            <ac:spMk id="2" creationId="{F37A83C8-4CEE-478F-AAAE-AB4823FD0EE7}"/>
          </ac:spMkLst>
        </pc:spChg>
        <pc:spChg chg="del">
          <ac:chgData name="Dương Ngọc Hoàng" userId="d9335611-bcc3-4be6-8fa4-88c4225ecdff" providerId="ADAL" clId="{7C4B7FA3-6056-4BA5-87B3-0051C068659E}" dt="2024-01-02T07:08:37.385" v="49" actId="931"/>
          <ac:spMkLst>
            <pc:docMk/>
            <pc:sldMk cId="3547981185" sldId="277"/>
            <ac:spMk id="3" creationId="{CE3140BF-FC83-40EE-AC7E-73C1D34EF711}"/>
          </ac:spMkLst>
        </pc:spChg>
        <pc:spChg chg="add">
          <ac:chgData name="Dương Ngọc Hoàng" userId="d9335611-bcc3-4be6-8fa4-88c4225ecdff" providerId="ADAL" clId="{7C4B7FA3-6056-4BA5-87B3-0051C068659E}" dt="2024-01-02T07:08:56.433" v="51"/>
          <ac:spMkLst>
            <pc:docMk/>
            <pc:sldMk cId="3547981185" sldId="277"/>
            <ac:spMk id="6" creationId="{33EEC58C-C5D3-4DCF-B58D-0D3131A40625}"/>
          </ac:spMkLst>
        </pc:spChg>
        <pc:spChg chg="add mod">
          <ac:chgData name="Dương Ngọc Hoàng" userId="d9335611-bcc3-4be6-8fa4-88c4225ecdff" providerId="ADAL" clId="{7C4B7FA3-6056-4BA5-87B3-0051C068659E}" dt="2024-01-02T07:09:44.988" v="59" actId="20577"/>
          <ac:spMkLst>
            <pc:docMk/>
            <pc:sldMk cId="3547981185" sldId="277"/>
            <ac:spMk id="8" creationId="{1FE1AF1D-FCFE-46BC-8727-C10E9B86BB9C}"/>
          </ac:spMkLst>
        </pc:spChg>
        <pc:spChg chg="add mod">
          <ac:chgData name="Dương Ngọc Hoàng" userId="d9335611-bcc3-4be6-8fa4-88c4225ecdff" providerId="ADAL" clId="{7C4B7FA3-6056-4BA5-87B3-0051C068659E}" dt="2024-01-02T07:09:27.731" v="56" actId="14100"/>
          <ac:spMkLst>
            <pc:docMk/>
            <pc:sldMk cId="3547981185" sldId="277"/>
            <ac:spMk id="9" creationId="{AC5EA467-22B5-4E98-AC48-D89E65269F78}"/>
          </ac:spMkLst>
        </pc:spChg>
        <pc:picChg chg="add mod">
          <ac:chgData name="Dương Ngọc Hoàng" userId="d9335611-bcc3-4be6-8fa4-88c4225ecdff" providerId="ADAL" clId="{7C4B7FA3-6056-4BA5-87B3-0051C068659E}" dt="2024-01-02T07:09:14.086" v="53" actId="1076"/>
          <ac:picMkLst>
            <pc:docMk/>
            <pc:sldMk cId="3547981185" sldId="277"/>
            <ac:picMk id="5" creationId="{6C300311-B962-4DB0-A4AB-A2B5884047AB}"/>
          </ac:picMkLst>
        </pc:picChg>
        <pc:cxnChg chg="add mod">
          <ac:chgData name="Dương Ngọc Hoàng" userId="d9335611-bcc3-4be6-8fa4-88c4225ecdff" providerId="ADAL" clId="{7C4B7FA3-6056-4BA5-87B3-0051C068659E}" dt="2024-01-02T07:09:17.201" v="54" actId="14100"/>
          <ac:cxnSpMkLst>
            <pc:docMk/>
            <pc:sldMk cId="3547981185" sldId="277"/>
            <ac:cxnSpMk id="7" creationId="{DA04A6D3-A899-416C-AC87-5FC494ECB2E6}"/>
          </ac:cxnSpMkLst>
        </pc:cxnChg>
      </pc:sldChg>
    </pc:docChg>
  </pc:docChgLst>
  <pc:docChgLst>
    <pc:chgData name="Dương Ngọc Hoàng" userId="d9335611-bcc3-4be6-8fa4-88c4225ecdff" providerId="ADAL" clId="{39177887-3B98-4B59-A681-72DC08685284}"/>
  </pc:docChgLst>
  <pc:docChgLst>
    <pc:chgData name="Hoàng Dương Ngọc" userId="d9335611-bcc3-4be6-8fa4-88c4225ecdff" providerId="ADAL" clId="{72A0FB6B-9944-4D3B-8E81-22B3E48A5D8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2F880-6E7D-4702-83F5-C3A08C4A3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84691-F0F6-470B-946C-AE97C7CF92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F9B6C-DD77-46CA-8C53-2A57262920C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16F2-8F87-4AC0-9971-F21FA6D35C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C6206-05DA-4FD3-AB17-D1B86623D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3024C-1465-4126-8F89-08B573FA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3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D7D60-BEFC-4C1F-A5BB-37C79F9E5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064" y="228272"/>
            <a:ext cx="1851534" cy="18973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4A42FA-852B-483A-AE5C-0E997ACCBC0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37529" y="228273"/>
            <a:ext cx="778912" cy="7981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4DE7-3343-4784-A541-1DFC988E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en-US" sz="4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ĐỊNH DANH</a:t>
            </a:r>
            <a:endParaRPr lang="en-US" sz="4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AD4D-7971-4B4E-B716-CEB9974D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CSKH - SAWACO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0589F-EC37-4F57-951E-5F61B9CB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238" y="6516005"/>
            <a:ext cx="3438762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https://cskhapi.sawaco.com.vn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0F2B4C-DD10-4953-B1DC-85171465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610848"/>
            <a:ext cx="8601287" cy="5839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05433-A9F1-4E02-AF95-B836B3F68EFC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</p:spTree>
    <p:extLst>
      <p:ext uri="{BB962C8B-B14F-4D97-AF65-F5344CB8AC3E}">
        <p14:creationId xmlns:p14="http://schemas.microsoft.com/office/powerpoint/2010/main" val="305868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Cập nhật định danh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05433-A9F1-4E02-AF95-B836B3F68EFC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A8782B9C-8F5D-4AF0-97CC-1704FCEB4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197997"/>
              </p:ext>
            </p:extLst>
          </p:nvPr>
        </p:nvGraphicFramePr>
        <p:xfrm>
          <a:off x="1042988" y="2133599"/>
          <a:ext cx="10461626" cy="383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476681301"/>
                    </a:ext>
                  </a:extLst>
                </a:gridCol>
                <a:gridCol w="8194676">
                  <a:extLst>
                    <a:ext uri="{9D8B030D-6E8A-4147-A177-3AD203B41FA5}">
                      <a16:colId xmlns:a16="http://schemas.microsoft.com/office/drawing/2014/main" val="163527129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r>
                        <a:rPr lang="en-US"/>
                        <a:t>Mã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349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được cấp quyền thêm dữ liệu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tồn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52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Chưa có dữ liệu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21198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Cập nhật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001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 không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32157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Lỗi Server, thông báo lỗi xem thuộc tính: DuLieu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0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Xóa định danh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927F14D-45E3-4CFE-92B0-A8EC517D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751013"/>
            <a:ext cx="8043862" cy="4483100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api/KhachHangDinhDanh/XoaDinhDanh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7633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D39AF-A962-45D8-BFA1-76E8484D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8" y="2069869"/>
            <a:ext cx="10094500" cy="40531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751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4D59481-2092-424D-8928-69B589D5A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667288"/>
              </p:ext>
            </p:extLst>
          </p:nvPr>
        </p:nvGraphicFramePr>
        <p:xfrm>
          <a:off x="1238250" y="2133599"/>
          <a:ext cx="9696450" cy="383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142">
                  <a:extLst>
                    <a:ext uri="{9D8B030D-6E8A-4147-A177-3AD203B41FA5}">
                      <a16:colId xmlns:a16="http://schemas.microsoft.com/office/drawing/2014/main" val="476681301"/>
                    </a:ext>
                  </a:extLst>
                </a:gridCol>
                <a:gridCol w="7595308">
                  <a:extLst>
                    <a:ext uri="{9D8B030D-6E8A-4147-A177-3AD203B41FA5}">
                      <a16:colId xmlns:a16="http://schemas.microsoft.com/office/drawing/2014/main" val="163527129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r>
                        <a:rPr lang="en-US"/>
                        <a:t>Mã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349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được cấp quyền thêm dữ liệu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tồn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52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Chưa có dữ liệu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21198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Xóa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001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 không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32157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Lỗi Server, thông báo lỗi xem thuộc tính: DuLieu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3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9E43-968A-425F-B524-2F40E4AE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0518"/>
          </a:xfrm>
        </p:spPr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 cứu định danh khách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D4C47-0CB1-46CC-8CA3-F9F5D0105D51}"/>
              </a:ext>
            </a:extLst>
          </p:cNvPr>
          <p:cNvSpPr txBox="1"/>
          <p:nvPr/>
        </p:nvSpPr>
        <p:spPr>
          <a:xfrm>
            <a:off x="1095854" y="1790401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 token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F3A05C-956A-4D0D-8107-F3F5C1CF2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536" y="2686051"/>
            <a:ext cx="10633221" cy="215230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06CBD0-5336-4955-AEE0-E1512B34B87C}"/>
              </a:ext>
            </a:extLst>
          </p:cNvPr>
          <p:cNvCxnSpPr>
            <a:cxnSpLocks/>
          </p:cNvCxnSpPr>
          <p:nvPr/>
        </p:nvCxnSpPr>
        <p:spPr>
          <a:xfrm>
            <a:off x="1895002" y="2165967"/>
            <a:ext cx="0" cy="109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8B2ED8-494F-4E5F-8D05-4EEEEE45D17A}"/>
              </a:ext>
            </a:extLst>
          </p:cNvPr>
          <p:cNvSpPr/>
          <p:nvPr/>
        </p:nvSpPr>
        <p:spPr>
          <a:xfrm>
            <a:off x="2911469" y="1581834"/>
            <a:ext cx="86002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12121"/>
                </a:solidFill>
                <a:latin typeface="Inter"/>
              </a:rPr>
              <a:t>/api/KhachHangDinhDanh/TraCuuKhachHangDinhDanh?</a:t>
            </a:r>
            <a:r>
              <a:rPr lang="en-US" sz="2000">
                <a:solidFill>
                  <a:srgbClr val="FF0000"/>
                </a:solidFill>
                <a:latin typeface="Inter"/>
              </a:rPr>
              <a:t>danhBo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=05035400063&amp;</a:t>
            </a:r>
            <a:r>
              <a:rPr lang="en-US" sz="2000">
                <a:solidFill>
                  <a:srgbClr val="FF0000"/>
                </a:solidFill>
                <a:latin typeface="Inter"/>
              </a:rPr>
              <a:t>sdd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=031073001369&amp;</a:t>
            </a:r>
            <a:r>
              <a:rPr lang="en-US" sz="2000">
                <a:solidFill>
                  <a:srgbClr val="FF0000"/>
                </a:solidFill>
                <a:latin typeface="Inter"/>
              </a:rPr>
              <a:t>cmndcu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=023123789</a:t>
            </a:r>
            <a:endParaRPr lang="en-US" sz="200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C694AD-6B21-4622-B370-2C89037EBA90}"/>
              </a:ext>
            </a:extLst>
          </p:cNvPr>
          <p:cNvSpPr/>
          <p:nvPr/>
        </p:nvSpPr>
        <p:spPr>
          <a:xfrm rot="5400000">
            <a:off x="6498713" y="-489156"/>
            <a:ext cx="466796" cy="6042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F88F4-E7A9-4462-BCF2-66D0656B41A2}"/>
              </a:ext>
            </a:extLst>
          </p:cNvPr>
          <p:cNvSpPr/>
          <p:nvPr/>
        </p:nvSpPr>
        <p:spPr>
          <a:xfrm>
            <a:off x="2911469" y="5084313"/>
            <a:ext cx="86002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Inter"/>
              </a:rPr>
              <a:t>danhBo	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: Danh bộ</a:t>
            </a:r>
          </a:p>
          <a:p>
            <a:r>
              <a:rPr lang="en-US" sz="2000">
                <a:solidFill>
                  <a:srgbClr val="FF0000"/>
                </a:solidFill>
                <a:latin typeface="Inter"/>
              </a:rPr>
              <a:t>sdd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		: Mã định danh</a:t>
            </a:r>
          </a:p>
          <a:p>
            <a:r>
              <a:rPr lang="en-US" sz="2000">
                <a:solidFill>
                  <a:srgbClr val="FF0000"/>
                </a:solidFill>
                <a:latin typeface="Inter"/>
              </a:rPr>
              <a:t>cmndcu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	: Chứng minh nhân dân cũ</a:t>
            </a:r>
          </a:p>
          <a:p>
            <a:r>
              <a:rPr lang="en-US" sz="2000" b="1" i="1">
                <a:solidFill>
                  <a:srgbClr val="FF0000"/>
                </a:solidFill>
                <a:latin typeface="Inter"/>
              </a:rPr>
              <a:t>L</a:t>
            </a:r>
            <a:r>
              <a:rPr lang="vi-VN" sz="2000" b="1" i="1">
                <a:solidFill>
                  <a:srgbClr val="FF0000"/>
                </a:solidFill>
                <a:latin typeface="Inter"/>
              </a:rPr>
              <a:t>ư</a:t>
            </a:r>
            <a:r>
              <a:rPr lang="en-US" sz="2000" b="1" i="1">
                <a:solidFill>
                  <a:srgbClr val="FF0000"/>
                </a:solidFill>
                <a:latin typeface="Inter"/>
              </a:rPr>
              <a:t>u ý: Không cần truyền đầy đủ 3 tham số trên</a:t>
            </a:r>
          </a:p>
        </p:txBody>
      </p:sp>
    </p:spTree>
    <p:extLst>
      <p:ext uri="{BB962C8B-B14F-4D97-AF65-F5344CB8AC3E}">
        <p14:creationId xmlns:p14="http://schemas.microsoft.com/office/powerpoint/2010/main" val="170409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C63-3D70-40D8-BE7B-28345DC5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1: Truyền đầy đủ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C36C1-DCA2-4C4D-845F-BF7A701B0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31331"/>
            <a:ext cx="7831269" cy="4380519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D86A220-72D5-4A4B-9EEA-CFE953B93652}"/>
              </a:ext>
            </a:extLst>
          </p:cNvPr>
          <p:cNvGrpSpPr/>
          <p:nvPr/>
        </p:nvGrpSpPr>
        <p:grpSpPr>
          <a:xfrm>
            <a:off x="5847227" y="3853543"/>
            <a:ext cx="3877273" cy="2830578"/>
            <a:chOff x="5847227" y="3853543"/>
            <a:chExt cx="3877273" cy="28305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1A1D2C-10BE-4396-8A5A-38A6CDFA5C8E}"/>
                </a:ext>
              </a:extLst>
            </p:cNvPr>
            <p:cNvSpPr txBox="1"/>
            <p:nvPr/>
          </p:nvSpPr>
          <p:spPr>
            <a:xfrm>
              <a:off x="6980464" y="3853543"/>
              <a:ext cx="2310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quả trả về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88B684-809D-461A-9926-29ED7BCE8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7227" y="4038209"/>
              <a:ext cx="1133237" cy="476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C7328A-9485-4432-BF42-41535DF59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4694" y="4438259"/>
              <a:ext cx="2479806" cy="2245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D7DC74-9519-48ED-AFDF-45FD4293FF98}"/>
                </a:ext>
              </a:extLst>
            </p:cNvPr>
            <p:cNvCxnSpPr>
              <a:cxnSpLocks/>
            </p:cNvCxnSpPr>
            <p:nvPr/>
          </p:nvCxnSpPr>
          <p:spPr>
            <a:xfrm>
              <a:off x="7954556" y="4222875"/>
              <a:ext cx="1" cy="215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36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898B-303E-4D0A-87AC-A11A9FCA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2: Truyền CMNDCu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8B8074-74DB-42A6-9103-9A39B15E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684" y="1693640"/>
            <a:ext cx="8651289" cy="45402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75CC9-62F6-454C-B4C3-92865A7E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67" y="4671007"/>
            <a:ext cx="2583404" cy="1874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6ADF18-F634-49AA-B66F-643D6CF87DC0}"/>
              </a:ext>
            </a:extLst>
          </p:cNvPr>
          <p:cNvSpPr txBox="1"/>
          <p:nvPr/>
        </p:nvSpPr>
        <p:spPr>
          <a:xfrm>
            <a:off x="6588578" y="4057650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trả về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6E618-E7E6-4EF1-9FB2-C9E4B538C12F}"/>
              </a:ext>
            </a:extLst>
          </p:cNvPr>
          <p:cNvCxnSpPr>
            <a:cxnSpLocks/>
          </p:cNvCxnSpPr>
          <p:nvPr/>
        </p:nvCxnSpPr>
        <p:spPr>
          <a:xfrm flipH="1">
            <a:off x="5455341" y="4242316"/>
            <a:ext cx="1133237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0F783D-3C05-4EB5-AAB6-106BF36BB89E}"/>
              </a:ext>
            </a:extLst>
          </p:cNvPr>
          <p:cNvCxnSpPr>
            <a:cxnSpLocks/>
          </p:cNvCxnSpPr>
          <p:nvPr/>
        </p:nvCxnSpPr>
        <p:spPr>
          <a:xfrm>
            <a:off x="7562670" y="4426982"/>
            <a:ext cx="1" cy="2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3F59-48D5-46B8-BEE1-ECD6A218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3: Truyền Danh bộ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D0434-B874-4DD9-847D-23609283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493" y="1533162"/>
            <a:ext cx="8330501" cy="4378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2F293-112F-4CF1-98D8-0D583F4B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78" y="4642366"/>
            <a:ext cx="2651990" cy="185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5B0DB-182E-4F10-9C4B-424751323643}"/>
              </a:ext>
            </a:extLst>
          </p:cNvPr>
          <p:cNvSpPr txBox="1"/>
          <p:nvPr/>
        </p:nvSpPr>
        <p:spPr>
          <a:xfrm>
            <a:off x="6588578" y="4057650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trả về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BC013-A95B-4C9D-8809-B53D9F3D96CE}"/>
              </a:ext>
            </a:extLst>
          </p:cNvPr>
          <p:cNvCxnSpPr>
            <a:cxnSpLocks/>
          </p:cNvCxnSpPr>
          <p:nvPr/>
        </p:nvCxnSpPr>
        <p:spPr>
          <a:xfrm flipH="1">
            <a:off x="5455341" y="4242316"/>
            <a:ext cx="1133237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8EECFC-E447-4FFA-944F-AE8FC8D51C08}"/>
              </a:ext>
            </a:extLst>
          </p:cNvPr>
          <p:cNvCxnSpPr>
            <a:cxnSpLocks/>
          </p:cNvCxnSpPr>
          <p:nvPr/>
        </p:nvCxnSpPr>
        <p:spPr>
          <a:xfrm>
            <a:off x="7562670" y="4426982"/>
            <a:ext cx="1" cy="2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5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38BA-224F-4888-AAE6-423EDEB0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4: Truyền sdd (Mã định danh)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DE6869-D100-4AC0-9D54-6A1684370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9" y="1581564"/>
            <a:ext cx="8213491" cy="43302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37CB1-95CE-4BA7-8B02-03FFA7C3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60" y="4382070"/>
            <a:ext cx="2514818" cy="185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65C749-B685-4694-B1E7-0BA7519E861F}"/>
              </a:ext>
            </a:extLst>
          </p:cNvPr>
          <p:cNvSpPr txBox="1"/>
          <p:nvPr/>
        </p:nvSpPr>
        <p:spPr>
          <a:xfrm>
            <a:off x="6637564" y="3783243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trả về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07F8EF-579E-4464-81DF-684AFA6D3C15}"/>
              </a:ext>
            </a:extLst>
          </p:cNvPr>
          <p:cNvCxnSpPr>
            <a:cxnSpLocks/>
          </p:cNvCxnSpPr>
          <p:nvPr/>
        </p:nvCxnSpPr>
        <p:spPr>
          <a:xfrm flipH="1">
            <a:off x="5504327" y="3967909"/>
            <a:ext cx="1133237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B52A3-6A60-4284-BDA0-701EC83A81CC}"/>
              </a:ext>
            </a:extLst>
          </p:cNvPr>
          <p:cNvCxnSpPr>
            <a:cxnSpLocks/>
          </p:cNvCxnSpPr>
          <p:nvPr/>
        </p:nvCxnSpPr>
        <p:spPr>
          <a:xfrm>
            <a:off x="7611656" y="4152575"/>
            <a:ext cx="1" cy="2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00F7-EB74-4E5D-93F4-ABCBC3E7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API ĐỊNH DANH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196A-CCDE-44D6-BBF7-E3B4C9FC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Thêm định danh</a:t>
            </a:r>
          </a:p>
          <a:p>
            <a:r>
              <a:rPr lang="en-US" sz="3600"/>
              <a:t>Cập nhật định danh</a:t>
            </a:r>
          </a:p>
          <a:p>
            <a:r>
              <a:rPr lang="en-US" sz="3600"/>
              <a:t>Xóa định định danh</a:t>
            </a:r>
          </a:p>
          <a:p>
            <a:r>
              <a:rPr lang="en-US" sz="3600"/>
              <a:t>Tra cứu định danh</a:t>
            </a:r>
          </a:p>
          <a:p>
            <a:r>
              <a:rPr lang="en-US" sz="3600"/>
              <a:t>Tra cứu định danh khách hang đăng ký</a:t>
            </a:r>
          </a:p>
        </p:txBody>
      </p:sp>
    </p:spTree>
    <p:extLst>
      <p:ext uri="{BB962C8B-B14F-4D97-AF65-F5344CB8AC3E}">
        <p14:creationId xmlns:p14="http://schemas.microsoft.com/office/powerpoint/2010/main" val="4018346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5A59-FA1B-4F58-955D-072D5703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trả về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FF957-2EFF-421A-B7C1-051DD73F13B3}"/>
              </a:ext>
            </a:extLst>
          </p:cNvPr>
          <p:cNvSpPr/>
          <p:nvPr/>
        </p:nvSpPr>
        <p:spPr>
          <a:xfrm>
            <a:off x="1243528" y="1450591"/>
            <a:ext cx="636558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"cust_id"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"940182"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</a:t>
            </a:r>
            <a:r>
              <a:rPr lang="en-US" b="1">
                <a:solidFill>
                  <a:srgbClr val="FF0000"/>
                </a:solidFill>
                <a:latin typeface="IBMPlexMono,  Courier New"/>
              </a:rPr>
              <a:t> </a:t>
            </a:r>
            <a:r>
              <a:rPr lang="en-US" b="1">
                <a:solidFill>
                  <a:srgbClr val="FF0000"/>
                </a:solidFill>
              </a:rPr>
              <a:t>"cust_id": "300021401",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 "sdd": "079123456789",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 "cmndcu": "023123789",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"danhbo": "12011000100",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"flag": 4,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"flag_description": </a:t>
            </a:r>
            <a:r>
              <a:rPr lang="en-US" sz="1600" b="1">
                <a:solidFill>
                  <a:srgbClr val="FF0000"/>
                </a:solidFill>
              </a:rPr>
              <a:t>"1: SDD = SDD, 2: SDD = CMND cũ, 3: CMND cũ = SDD, 4: CMND cũ = CMND cũ, 5. Tìm trên Danh bộ",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"tenkh"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"CONG TY CO PHAN VINHOMES"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"diachi1"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"208"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"diachi2"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"NGUYEN HUU CANH"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"branch_code"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"GD"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"branch_name"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"GIA DINH"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"dist_code"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"dist_name"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"QUAN BINH THANH"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"ward_code"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"ward_name"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"PHUONG 22"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"dienthoai"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BC8A2-6BD7-4EF3-A6A9-FB1048E89ACB}"/>
              </a:ext>
            </a:extLst>
          </p:cNvPr>
          <p:cNvSpPr/>
          <p:nvPr/>
        </p:nvSpPr>
        <p:spPr>
          <a:xfrm>
            <a:off x="7113651" y="145059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"email"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"hopdong"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"BT91231"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"ngay_hopdong"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"loaikh_id"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"loai_kh"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"CO QUAN"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"dinhmuc"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"14744"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"dinhmuc_hn"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"giabieu"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"39"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"shhcsxdv"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"84/11/  /05"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"msthue"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"0102671977"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"dot"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"03"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"so_ds"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"70"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"stt_t_so"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"964"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"mlt"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"0370964"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"vung_dma"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"tieuvung_dma"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"latitude"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b="1">
                <a:solidFill>
                  <a:srgbClr val="0451A5"/>
                </a:solidFill>
                <a:latin typeface="IBMPlexMono,  Courier New"/>
              </a:rPr>
              <a:t>null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"longitude"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b="1">
                <a:solidFill>
                  <a:srgbClr val="0451A5"/>
                </a:solidFill>
                <a:latin typeface="IBMPlexMono,  Courier New"/>
              </a:rPr>
              <a:t>null</a:t>
            </a:r>
            <a:endParaRPr lang="en-US">
              <a:solidFill>
                <a:srgbClr val="000000"/>
              </a:solidFill>
              <a:latin typeface="IBMPlexMon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394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83C8-4CEE-478F-AAAE-AB4823FD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 cứu định danh khách hang đăng ký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00311-B962-4DB0-A4AB-A2B588404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332" y="2594477"/>
            <a:ext cx="6025998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EC58C-C5D3-4DCF-B58D-0D3131A40625}"/>
              </a:ext>
            </a:extLst>
          </p:cNvPr>
          <p:cNvSpPr txBox="1"/>
          <p:nvPr/>
        </p:nvSpPr>
        <p:spPr>
          <a:xfrm>
            <a:off x="1095854" y="1790401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04A6D3-A899-416C-AC87-5FC494ECB2E6}"/>
              </a:ext>
            </a:extLst>
          </p:cNvPr>
          <p:cNvCxnSpPr>
            <a:cxnSpLocks/>
          </p:cNvCxnSpPr>
          <p:nvPr/>
        </p:nvCxnSpPr>
        <p:spPr>
          <a:xfrm>
            <a:off x="1895002" y="2165967"/>
            <a:ext cx="1878976" cy="84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FE1AF1D-FCFE-46BC-8727-C10E9B86BB9C}"/>
              </a:ext>
            </a:extLst>
          </p:cNvPr>
          <p:cNvSpPr/>
          <p:nvPr/>
        </p:nvSpPr>
        <p:spPr>
          <a:xfrm>
            <a:off x="2911469" y="1581834"/>
            <a:ext cx="8600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12121"/>
                </a:solidFill>
                <a:latin typeface="Inter"/>
              </a:rPr>
              <a:t>/</a:t>
            </a:r>
            <a:r>
              <a:rPr lang="en-US"/>
              <a:t>api/KhachHangDinhDanh/LayDDKHDangKy?donvi=TH</a:t>
            </a:r>
            <a:endParaRPr lang="en-US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C5EA467-22B5-4E98-AC48-D89E65269F78}"/>
              </a:ext>
            </a:extLst>
          </p:cNvPr>
          <p:cNvSpPr/>
          <p:nvPr/>
        </p:nvSpPr>
        <p:spPr>
          <a:xfrm rot="5400000">
            <a:off x="5444195" y="1642875"/>
            <a:ext cx="466796" cy="1778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8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68C-8EB2-4512-9988-A23EBEEB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Đăng nhập lấy token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15D9C-807F-4D03-8B58-82DC2310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495" y="1375415"/>
            <a:ext cx="7665229" cy="54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Thêm định danh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CCF9C-AAFC-4925-8FC7-253BC36AF77A}"/>
              </a:ext>
            </a:extLst>
          </p:cNvPr>
          <p:cNvSpPr/>
          <p:nvPr/>
        </p:nvSpPr>
        <p:spPr>
          <a:xfrm>
            <a:off x="2296632" y="1712094"/>
            <a:ext cx="39269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branch_code 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branch_name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sodinhdanh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tenkh_codau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tenkh_khongdau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cmndcu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sohokhau_stt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A6096-B3A7-487C-BB6D-C2D5EC808EE8}"/>
              </a:ext>
            </a:extLst>
          </p:cNvPr>
          <p:cNvSpPr/>
          <p:nvPr/>
        </p:nvSpPr>
        <p:spPr>
          <a:xfrm>
            <a:off x="6374981" y="1712094"/>
            <a:ext cx="39269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hongheo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loaicapdm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thoihantt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danhbo_tt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diachikhachhang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diachiemail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sodienthoai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ghichu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dinhmuc</a:t>
            </a:r>
            <a:endParaRPr lang="en-US" sz="2800" b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Thêm định danh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307A-ABB2-4A5C-8BA7-C9E71897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0828"/>
            <a:ext cx="8915400" cy="4483062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api/KhachHangDinhDanh/ThemDinhDanh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688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6377BB-E74C-42A0-A824-8E3C3EBE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578844"/>
            <a:ext cx="8578951" cy="5955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AAE686-4486-4C43-8EA3-686DDE876287}"/>
              </a:ext>
            </a:extLst>
          </p:cNvPr>
          <p:cNvCxnSpPr/>
          <p:nvPr/>
        </p:nvCxnSpPr>
        <p:spPr>
          <a:xfrm flipV="1">
            <a:off x="3806128" y="5490308"/>
            <a:ext cx="1865134" cy="23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4787BE-8750-4497-8CF4-E859AD75CAF0}"/>
              </a:ext>
            </a:extLst>
          </p:cNvPr>
          <p:cNvSpPr txBox="1"/>
          <p:nvPr/>
        </p:nvSpPr>
        <p:spPr>
          <a:xfrm>
            <a:off x="5701540" y="5308639"/>
            <a:ext cx="29854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Để biết không hợp lệ xem phần field </a:t>
            </a:r>
            <a:r>
              <a:rPr lang="en-US">
                <a:solidFill>
                  <a:srgbClr val="FF0000"/>
                </a:solidFill>
              </a:rPr>
              <a:t>ghichu</a:t>
            </a:r>
          </a:p>
        </p:txBody>
      </p:sp>
    </p:spTree>
    <p:extLst>
      <p:ext uri="{BB962C8B-B14F-4D97-AF65-F5344CB8AC3E}">
        <p14:creationId xmlns:p14="http://schemas.microsoft.com/office/powerpoint/2010/main" val="96606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61A900-4C50-44CE-ADC6-91FCFA7C5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880188"/>
              </p:ext>
            </p:extLst>
          </p:nvPr>
        </p:nvGraphicFramePr>
        <p:xfrm>
          <a:off x="1042988" y="2133599"/>
          <a:ext cx="10461626" cy="382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476681301"/>
                    </a:ext>
                  </a:extLst>
                </a:gridCol>
                <a:gridCol w="8194676">
                  <a:extLst>
                    <a:ext uri="{9D8B030D-6E8A-4147-A177-3AD203B41FA5}">
                      <a16:colId xmlns:a16="http://schemas.microsoft.com/office/drawing/2014/main" val="163527129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r>
                        <a:rPr lang="en-US"/>
                        <a:t>Mã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349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được cấp quyền thêm dữ liệu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52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Chưa có dữ liệu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21198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001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 không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32157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Lỗi Server, thông báo lỗi xem thuộc tính: DuLieu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0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Cập nhật định danh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1269-8F55-4C60-BD5D-98D478E2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871" y="1457469"/>
            <a:ext cx="5501108" cy="692279"/>
          </a:xfrm>
        </p:spPr>
        <p:txBody>
          <a:bodyPr>
            <a:normAutofit/>
          </a:bodyPr>
          <a:lstStyle/>
          <a:p>
            <a:r>
              <a:rPr lang="en-US" sz="2400" b="1"/>
              <a:t>Thuộc tính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F1EACC-308F-409E-99D0-2581F3EF9D61}"/>
              </a:ext>
            </a:extLst>
          </p:cNvPr>
          <p:cNvSpPr/>
          <p:nvPr/>
        </p:nvSpPr>
        <p:spPr>
          <a:xfrm>
            <a:off x="2224434" y="2112324"/>
            <a:ext cx="42732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branch_code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branch_name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sodinhdanh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tenkh_codau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tenkh_khongdau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cmndcu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sohokhau_stt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hongheo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BEEF2-6336-4CA7-9BD4-E44F69153356}"/>
              </a:ext>
            </a:extLst>
          </p:cNvPr>
          <p:cNvSpPr/>
          <p:nvPr/>
        </p:nvSpPr>
        <p:spPr>
          <a:xfrm>
            <a:off x="6681377" y="2112324"/>
            <a:ext cx="42732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loaicapdm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thoihantt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danhbo_tt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diachikhachhang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diachiemail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sodienthoai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ghichu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dinhmuc</a:t>
            </a:r>
          </a:p>
          <a:p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MDD_moi</a:t>
            </a:r>
            <a:endParaRPr lang="en-US" sz="2400" b="1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E6A84-3235-4106-A16C-1D7E0EAC2A5A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</p:spTree>
    <p:extLst>
      <p:ext uri="{BB962C8B-B14F-4D97-AF65-F5344CB8AC3E}">
        <p14:creationId xmlns:p14="http://schemas.microsoft.com/office/powerpoint/2010/main" val="367238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Cập nhật định danh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307A-ABB2-4A5C-8BA7-C9E71897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0828"/>
            <a:ext cx="8915400" cy="4483062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api/KhachHangDinhDanh/CapNhatDinhDanh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0F1E2-5964-4ED4-A050-40A5DDC85FA6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</p:spTree>
    <p:extLst>
      <p:ext uri="{BB962C8B-B14F-4D97-AF65-F5344CB8AC3E}">
        <p14:creationId xmlns:p14="http://schemas.microsoft.com/office/powerpoint/2010/main" val="4692931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1489</Words>
  <Application>Microsoft Office PowerPoint</Application>
  <PresentationFormat>Widescreen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IBMPlexMono,  Courier New</vt:lpstr>
      <vt:lpstr>Inter</vt:lpstr>
      <vt:lpstr>Tahoma</vt:lpstr>
      <vt:lpstr>Wingdings 3</vt:lpstr>
      <vt:lpstr>Wisp</vt:lpstr>
      <vt:lpstr>API ĐỊNH DANH</vt:lpstr>
      <vt:lpstr>API ĐỊNH DANH</vt:lpstr>
      <vt:lpstr>Đăng nhập lấy token</vt:lpstr>
      <vt:lpstr>Thêm định danh</vt:lpstr>
      <vt:lpstr>Thêm định danh</vt:lpstr>
      <vt:lpstr>PowerPoint Presentation</vt:lpstr>
      <vt:lpstr>PowerPoint Presentation</vt:lpstr>
      <vt:lpstr>Cập nhật định danh</vt:lpstr>
      <vt:lpstr>Cập nhật định danh</vt:lpstr>
      <vt:lpstr>PowerPoint Presentation</vt:lpstr>
      <vt:lpstr>Cập nhật định danh</vt:lpstr>
      <vt:lpstr>Xóa định danh</vt:lpstr>
      <vt:lpstr>PowerPoint Presentation</vt:lpstr>
      <vt:lpstr>PowerPoint Presentation</vt:lpstr>
      <vt:lpstr>Tra cứu định danh khách hàng</vt:lpstr>
      <vt:lpstr>Ví dụ 1: Truyền đầy đủ </vt:lpstr>
      <vt:lpstr>Ví dụ 2: Truyền CMNDCu</vt:lpstr>
      <vt:lpstr>Ví dụ 3: Truyền Danh bộ</vt:lpstr>
      <vt:lpstr>Ví dụ 4: Truyền sdd (Mã định danh)</vt:lpstr>
      <vt:lpstr>Thông tin trả về</vt:lpstr>
      <vt:lpstr>Tra cứu định danh khách hang đăng ký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TRA CỨU HÓA ĐƠN</dc:title>
  <dc:creator>hoang duong</dc:creator>
  <cp:lastModifiedBy>Dương Ngọc Hoàng</cp:lastModifiedBy>
  <cp:revision>43</cp:revision>
  <dcterms:created xsi:type="dcterms:W3CDTF">2021-11-01T07:17:19Z</dcterms:created>
  <dcterms:modified xsi:type="dcterms:W3CDTF">2024-01-02T07:16:34Z</dcterms:modified>
</cp:coreProperties>
</file>