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72" r:id="rId4"/>
    <p:sldId id="273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082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àng Dương Ngọc" userId="d9335611-bcc3-4be6-8fa4-88c4225ecdff" providerId="ADAL" clId="{7B015AE8-8DFD-4E5E-A3F7-7092005FC967}"/>
    <pc:docChg chg="custSel delSld modSld">
      <pc:chgData name="Hoàng Dương Ngọc" userId="d9335611-bcc3-4be6-8fa4-88c4225ecdff" providerId="ADAL" clId="{7B015AE8-8DFD-4E5E-A3F7-7092005FC967}" dt="2023-11-09T02:03:14.917" v="100" actId="2696"/>
      <pc:docMkLst>
        <pc:docMk/>
      </pc:docMkLst>
      <pc:sldChg chg="modSp">
        <pc:chgData name="Hoàng Dương Ngọc" userId="d9335611-bcc3-4be6-8fa4-88c4225ecdff" providerId="ADAL" clId="{7B015AE8-8DFD-4E5E-A3F7-7092005FC967}" dt="2023-11-09T01:58:11.134" v="64" actId="1035"/>
        <pc:sldMkLst>
          <pc:docMk/>
          <pc:sldMk cId="175181527" sldId="256"/>
        </pc:sldMkLst>
        <pc:spChg chg="mod">
          <ac:chgData name="Hoàng Dương Ngọc" userId="d9335611-bcc3-4be6-8fa4-88c4225ecdff" providerId="ADAL" clId="{7B015AE8-8DFD-4E5E-A3F7-7092005FC967}" dt="2023-11-09T01:58:11.134" v="64" actId="1035"/>
          <ac:spMkLst>
            <pc:docMk/>
            <pc:sldMk cId="175181527" sldId="256"/>
            <ac:spMk id="2" creationId="{1B134DE7-3343-4784-A541-1DFC988EAB17}"/>
          </ac:spMkLst>
        </pc:spChg>
        <pc:spChg chg="mod">
          <ac:chgData name="Hoàng Dương Ngọc" userId="d9335611-bcc3-4be6-8fa4-88c4225ecdff" providerId="ADAL" clId="{7B015AE8-8DFD-4E5E-A3F7-7092005FC967}" dt="2023-11-09T01:58:11.134" v="64" actId="1035"/>
          <ac:spMkLst>
            <pc:docMk/>
            <pc:sldMk cId="175181527" sldId="256"/>
            <ac:spMk id="3" creationId="{F2FCAD4D-7971-4B4E-B716-CEB9974DD77C}"/>
          </ac:spMkLst>
        </pc:spChg>
      </pc:sldChg>
      <pc:sldChg chg="del">
        <pc:chgData name="Hoàng Dương Ngọc" userId="d9335611-bcc3-4be6-8fa4-88c4225ecdff" providerId="ADAL" clId="{7B015AE8-8DFD-4E5E-A3F7-7092005FC967}" dt="2023-11-09T02:02:48.755" v="95" actId="2696"/>
        <pc:sldMkLst>
          <pc:docMk/>
          <pc:sldMk cId="1704093330" sldId="258"/>
        </pc:sldMkLst>
      </pc:sldChg>
      <pc:sldChg chg="del">
        <pc:chgData name="Hoàng Dương Ngọc" userId="d9335611-bcc3-4be6-8fa4-88c4225ecdff" providerId="ADAL" clId="{7B015AE8-8DFD-4E5E-A3F7-7092005FC967}" dt="2023-11-09T02:02:50.411" v="96" actId="2696"/>
        <pc:sldMkLst>
          <pc:docMk/>
          <pc:sldMk cId="2312365772" sldId="259"/>
        </pc:sldMkLst>
      </pc:sldChg>
      <pc:sldChg chg="del">
        <pc:chgData name="Hoàng Dương Ngọc" userId="d9335611-bcc3-4be6-8fa4-88c4225ecdff" providerId="ADAL" clId="{7B015AE8-8DFD-4E5E-A3F7-7092005FC967}" dt="2023-11-09T02:02:51.413" v="97" actId="2696"/>
        <pc:sldMkLst>
          <pc:docMk/>
          <pc:sldMk cId="317026514" sldId="260"/>
        </pc:sldMkLst>
      </pc:sldChg>
      <pc:sldChg chg="del">
        <pc:chgData name="Hoàng Dương Ngọc" userId="d9335611-bcc3-4be6-8fa4-88c4225ecdff" providerId="ADAL" clId="{7B015AE8-8DFD-4E5E-A3F7-7092005FC967}" dt="2023-11-09T02:02:52.320" v="98" actId="2696"/>
        <pc:sldMkLst>
          <pc:docMk/>
          <pc:sldMk cId="1940050532" sldId="261"/>
        </pc:sldMkLst>
      </pc:sldChg>
      <pc:sldChg chg="del">
        <pc:chgData name="Hoàng Dương Ngọc" userId="d9335611-bcc3-4be6-8fa4-88c4225ecdff" providerId="ADAL" clId="{7B015AE8-8DFD-4E5E-A3F7-7092005FC967}" dt="2023-11-09T02:02:53.695" v="99" actId="2696"/>
        <pc:sldMkLst>
          <pc:docMk/>
          <pc:sldMk cId="2665158933" sldId="262"/>
        </pc:sldMkLst>
      </pc:sldChg>
      <pc:sldChg chg="del">
        <pc:chgData name="Hoàng Dương Ngọc" userId="d9335611-bcc3-4be6-8fa4-88c4225ecdff" providerId="ADAL" clId="{7B015AE8-8DFD-4E5E-A3F7-7092005FC967}" dt="2023-11-09T02:03:14.917" v="100" actId="2696"/>
        <pc:sldMkLst>
          <pc:docMk/>
          <pc:sldMk cId="673946341" sldId="263"/>
        </pc:sldMkLst>
      </pc:sldChg>
      <pc:sldChg chg="modSp">
        <pc:chgData name="Hoàng Dương Ngọc" userId="d9335611-bcc3-4be6-8fa4-88c4225ecdff" providerId="ADAL" clId="{7B015AE8-8DFD-4E5E-A3F7-7092005FC967}" dt="2023-11-09T01:58:51.564" v="85" actId="108"/>
        <pc:sldMkLst>
          <pc:docMk/>
          <pc:sldMk cId="2976335160" sldId="272"/>
        </pc:sldMkLst>
        <pc:spChg chg="mod">
          <ac:chgData name="Hoàng Dương Ngọc" userId="d9335611-bcc3-4be6-8fa4-88c4225ecdff" providerId="ADAL" clId="{7B015AE8-8DFD-4E5E-A3F7-7092005FC967}" dt="2023-11-09T01:58:51.564" v="85" actId="108"/>
          <ac:spMkLst>
            <pc:docMk/>
            <pc:sldMk cId="2976335160" sldId="272"/>
            <ac:spMk id="7" creationId="{D927F14D-45E3-4CFE-92B0-A8EC517DC514}"/>
          </ac:spMkLst>
        </pc:spChg>
      </pc:sldChg>
      <pc:sldChg chg="addSp delSp modSp">
        <pc:chgData name="Hoàng Dương Ngọc" userId="d9335611-bcc3-4be6-8fa4-88c4225ecdff" providerId="ADAL" clId="{7B015AE8-8DFD-4E5E-A3F7-7092005FC967}" dt="2023-11-09T02:00:41.349" v="93" actId="478"/>
        <pc:sldMkLst>
          <pc:docMk/>
          <pc:sldMk cId="2627519663" sldId="273"/>
        </pc:sldMkLst>
        <pc:spChg chg="mod">
          <ac:chgData name="Hoàng Dương Ngọc" userId="d9335611-bcc3-4be6-8fa4-88c4225ecdff" providerId="ADAL" clId="{7B015AE8-8DFD-4E5E-A3F7-7092005FC967}" dt="2023-11-09T02:00:24.727" v="91" actId="1076"/>
          <ac:spMkLst>
            <pc:docMk/>
            <pc:sldMk cId="2627519663" sldId="273"/>
            <ac:spMk id="5" creationId="{B9ACCA83-8A72-4EFC-92D1-2B3F6B75DBC3}"/>
          </ac:spMkLst>
        </pc:spChg>
        <pc:picChg chg="add mod">
          <ac:chgData name="Hoàng Dương Ngọc" userId="d9335611-bcc3-4be6-8fa4-88c4225ecdff" providerId="ADAL" clId="{7B015AE8-8DFD-4E5E-A3F7-7092005FC967}" dt="2023-11-09T02:00:10.186" v="90" actId="1076"/>
          <ac:picMkLst>
            <pc:docMk/>
            <pc:sldMk cId="2627519663" sldId="273"/>
            <ac:picMk id="2" creationId="{37EE8E92-40BB-4329-822E-A7D31DDBDF69}"/>
          </ac:picMkLst>
        </pc:picChg>
        <pc:picChg chg="del mod">
          <ac:chgData name="Hoàng Dương Ngọc" userId="d9335611-bcc3-4be6-8fa4-88c4225ecdff" providerId="ADAL" clId="{7B015AE8-8DFD-4E5E-A3F7-7092005FC967}" dt="2023-11-09T01:59:16.682" v="87" actId="478"/>
          <ac:picMkLst>
            <pc:docMk/>
            <pc:sldMk cId="2627519663" sldId="273"/>
            <ac:picMk id="4" creationId="{A8BD39AF-A962-45D8-BFA1-76E8484D3B83}"/>
          </ac:picMkLst>
        </pc:picChg>
        <pc:cxnChg chg="add del mod">
          <ac:chgData name="Hoàng Dương Ngọc" userId="d9335611-bcc3-4be6-8fa4-88c4225ecdff" providerId="ADAL" clId="{7B015AE8-8DFD-4E5E-A3F7-7092005FC967}" dt="2023-11-09T02:00:41.349" v="93" actId="478"/>
          <ac:cxnSpMkLst>
            <pc:docMk/>
            <pc:sldMk cId="2627519663" sldId="273"/>
            <ac:cxnSpMk id="6" creationId="{BB94144B-548D-4625-84DE-59AB9B390618}"/>
          </ac:cxnSpMkLst>
        </pc:cxnChg>
      </pc:sldChg>
      <pc:sldChg chg="modSp">
        <pc:chgData name="Hoàng Dương Ngọc" userId="d9335611-bcc3-4be6-8fa4-88c4225ecdff" providerId="ADAL" clId="{7B015AE8-8DFD-4E5E-A3F7-7092005FC967}" dt="2023-11-09T02:02:31.690" v="94" actId="2711"/>
        <pc:sldMkLst>
          <pc:docMk/>
          <pc:sldMk cId="2088432370" sldId="276"/>
        </pc:sldMkLst>
        <pc:graphicFrameChg chg="modGraphic">
          <ac:chgData name="Hoàng Dương Ngọc" userId="d9335611-bcc3-4be6-8fa4-88c4225ecdff" providerId="ADAL" clId="{7B015AE8-8DFD-4E5E-A3F7-7092005FC967}" dt="2023-11-09T02:02:31.690" v="94" actId="2711"/>
          <ac:graphicFrameMkLst>
            <pc:docMk/>
            <pc:sldMk cId="2088432370" sldId="276"/>
            <ac:graphicFrameMk id="8" creationId="{54D59481-2092-424D-8928-69B589D5A71E}"/>
          </ac:graphicFrameMkLst>
        </pc:graphicFrameChg>
      </pc:sldChg>
    </pc:docChg>
  </pc:docChgLst>
  <pc:docChgLst>
    <pc:chgData name="Hoàng Dương Ngọc" userId="d9335611-bcc3-4be6-8fa4-88c4225ecdff" providerId="ADAL" clId="{72A0FB6B-9944-4D3B-8E81-22B3E48A5D86}"/>
  </pc:docChgLst>
  <pc:docChgLst>
    <pc:chgData name="Dương Ngọc Hoàng" userId="d9335611-bcc3-4be6-8fa4-88c4225ecdff" providerId="ADAL" clId="{39177887-3B98-4B59-A681-72DC08685284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72F880-6E7D-4702-83F5-C3A08C4A3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84691-F0F6-470B-946C-AE97C7CF92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F9B6C-DD77-46CA-8C53-2A57262920C8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716F2-8F87-4AC0-9971-F21FA6D35C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C6206-05DA-4FD3-AB17-D1B86623DE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3024C-1465-4126-8F89-08B573FA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3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D7D60-BEFC-4C1F-A5BB-37C79F9E5C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064" y="228272"/>
            <a:ext cx="1851534" cy="189730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4A42FA-852B-483A-AE5C-0E997ACCBC0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37529" y="228273"/>
            <a:ext cx="778912" cy="7981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0070C0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4DE7-3343-4784-A541-1DFC988E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37017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XÓA </a:t>
            </a:r>
            <a:r>
              <a:rPr lang="en-US" sz="48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ĐỊNH DANH THEO DANH BỘ</a:t>
            </a:r>
            <a:endParaRPr lang="en-US" sz="48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AD4D-7971-4B4E-B716-CEB9974DD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99796"/>
            <a:ext cx="8915399" cy="1126283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CSKH - SAWACO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C0589F-EC37-4F57-951E-5F61B9CB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238" y="6516005"/>
            <a:ext cx="3438762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https://cskhapi.sawaco.com.vn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68C-8EB2-4512-9988-A23EBEEB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Đăng nhập lấy token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E15D9C-807F-4D03-8B58-82DC2310E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495" y="1375415"/>
            <a:ext cx="7665229" cy="54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B96-5A95-497F-9EEB-2C1CEAC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Xóa định danh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CCA83-8A72-4EFC-92D1-2B3F6B75DBC3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xóa định danh đó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927F14D-45E3-4CFE-92B0-A8EC517D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328" y="1751013"/>
            <a:ext cx="8911687" cy="4483100"/>
          </a:xfrm>
        </p:spPr>
        <p:txBody>
          <a:bodyPr>
            <a:normAutofit/>
          </a:bodyPr>
          <a:lstStyle/>
          <a:p>
            <a:r>
              <a:rPr lang="en-US" sz="2400" b="1"/>
              <a:t>API</a:t>
            </a:r>
            <a:r>
              <a:rPr lang="en-US" sz="2400"/>
              <a:t>: api/KhachHangDinhDanh/XoaDinhDanhTheoDanhBo</a:t>
            </a:r>
          </a:p>
          <a:p>
            <a:r>
              <a:rPr lang="en-US" sz="2400" b="1"/>
              <a:t>Method</a:t>
            </a:r>
            <a:r>
              <a:rPr lang="en-US" sz="2400"/>
              <a:t>: POST</a:t>
            </a:r>
          </a:p>
          <a:p>
            <a:r>
              <a:rPr lang="en-US" sz="2400" b="1"/>
              <a:t>Authorization</a:t>
            </a:r>
            <a:r>
              <a:rPr lang="en-US" sz="2400"/>
              <a:t>: Token đăng nhập trên</a:t>
            </a:r>
          </a:p>
          <a:p>
            <a:r>
              <a:rPr lang="en-US" sz="2400" b="1"/>
              <a:t>Tham số Body</a:t>
            </a:r>
            <a:r>
              <a:rPr lang="en-US" sz="2400"/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"</a:t>
            </a:r>
            <a:r>
              <a:rPr lang="en-US">
                <a:solidFill>
                  <a:srgbClr val="FFC000"/>
                </a:solidFill>
              </a:rPr>
              <a:t>branch_code</a:t>
            </a:r>
            <a:r>
              <a:rPr lang="en-US"/>
              <a:t>":"GD","</a:t>
            </a:r>
            <a:r>
              <a:rPr lang="en-US">
                <a:solidFill>
                  <a:srgbClr val="FFC000"/>
                </a:solidFill>
              </a:rPr>
              <a:t>branch_name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sodinhdanh</a:t>
            </a:r>
            <a:r>
              <a:rPr lang="en-US"/>
              <a:t>":"079150015460","</a:t>
            </a:r>
            <a:r>
              <a:rPr lang="en-US">
                <a:solidFill>
                  <a:srgbClr val="FFC000"/>
                </a:solidFill>
              </a:rPr>
              <a:t>tenkh_codau</a:t>
            </a:r>
            <a:r>
              <a:rPr lang="en-US"/>
              <a:t>":"Nguyễn Thị Kim Hùng","</a:t>
            </a:r>
            <a:r>
              <a:rPr lang="en-US">
                <a:solidFill>
                  <a:srgbClr val="FFC000"/>
                </a:solidFill>
              </a:rPr>
              <a:t>tenkh_khongdau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cmndcu</a:t>
            </a:r>
            <a:r>
              <a:rPr lang="en-US"/>
              <a:t>":"","</a:t>
            </a:r>
            <a:r>
              <a:rPr lang="en-US">
                <a:solidFill>
                  <a:srgbClr val="FFC000"/>
                </a:solidFill>
              </a:rPr>
              <a:t>danhbo</a:t>
            </a:r>
            <a:r>
              <a:rPr lang="en-US"/>
              <a:t>":"05035400063"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  <a:r>
              <a:rPr lang="en-US"/>
              <a:t>,</a:t>
            </a:r>
            <a:r>
              <a:rPr lang="en-US">
                <a:solidFill>
                  <a:srgbClr val="0070C0"/>
                </a:solidFill>
              </a:rPr>
              <a:t>{</a:t>
            </a:r>
            <a:r>
              <a:rPr lang="en-US"/>
              <a:t>…</a:t>
            </a:r>
            <a:r>
              <a:rPr lang="en-US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]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7633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ACCA83-8A72-4EFC-92D1-2B3F6B75DBC3}"/>
              </a:ext>
            </a:extLst>
          </p:cNvPr>
          <p:cNvSpPr txBox="1"/>
          <p:nvPr/>
        </p:nvSpPr>
        <p:spPr>
          <a:xfrm>
            <a:off x="8232304" y="634553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xóa định danh đó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EE8E92-40BB-4329-822E-A7D31DDB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6" y="1636382"/>
            <a:ext cx="9682843" cy="470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1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ACCA83-8A72-4EFC-92D1-2B3F6B75DBC3}"/>
              </a:ext>
            </a:extLst>
          </p:cNvPr>
          <p:cNvSpPr txBox="1"/>
          <p:nvPr/>
        </p:nvSpPr>
        <p:spPr>
          <a:xfrm>
            <a:off x="7908652" y="618224"/>
            <a:ext cx="298542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ý: Chỉ có Đ</a:t>
            </a:r>
            <a:r>
              <a:rPr lang="vi-VN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vị nào mới có quyền xóa định danh đó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4D59481-2092-424D-8928-69B589D5A7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883961"/>
              </p:ext>
            </p:extLst>
          </p:nvPr>
        </p:nvGraphicFramePr>
        <p:xfrm>
          <a:off x="1238250" y="2133599"/>
          <a:ext cx="9696450" cy="3830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142">
                  <a:extLst>
                    <a:ext uri="{9D8B030D-6E8A-4147-A177-3AD203B41FA5}">
                      <a16:colId xmlns:a16="http://schemas.microsoft.com/office/drawing/2014/main" val="476681301"/>
                    </a:ext>
                  </a:extLst>
                </a:gridCol>
                <a:gridCol w="7595308">
                  <a:extLst>
                    <a:ext uri="{9D8B030D-6E8A-4147-A177-3AD203B41FA5}">
                      <a16:colId xmlns:a16="http://schemas.microsoft.com/office/drawing/2014/main" val="163527129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Mã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 tả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349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Tài khoản này không được cấp quyền thêm dữ liệu</a:t>
                      </a:r>
                      <a:endParaRPr lang="en-US" sz="1800" kern="120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Tài khoản này không tồn tại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9524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Chưa có dữ liệu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21198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Xóa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001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Thêm không thành công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32157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Lỗi Server, thông báo lỗi xem thuộc tính: DuLieu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323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194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Tahoma</vt:lpstr>
      <vt:lpstr>Wingdings 3</vt:lpstr>
      <vt:lpstr>Wisp</vt:lpstr>
      <vt:lpstr>API XÓA ĐỊNH DANH THEO DANH BỘ</vt:lpstr>
      <vt:lpstr>Đăng nhập lấy token</vt:lpstr>
      <vt:lpstr>Xóa định danh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TRA CỨU HÓA ĐƠN</dc:title>
  <dc:creator>hoang duong</dc:creator>
  <cp:lastModifiedBy>Hoàng Dương Ngọc</cp:lastModifiedBy>
  <cp:revision>42</cp:revision>
  <dcterms:created xsi:type="dcterms:W3CDTF">2021-11-01T07:17:19Z</dcterms:created>
  <dcterms:modified xsi:type="dcterms:W3CDTF">2023-11-09T02:03:52Z</dcterms:modified>
</cp:coreProperties>
</file>