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59" r:id="rId4"/>
    <p:sldId id="278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900c0729555f6cb" providerId="LiveId" clId="{42BEBE34-5664-4A62-81F2-8485EC6690C2}"/>
    <pc:docChg chg="custSel modSld">
      <pc:chgData name="" userId="f900c0729555f6cb" providerId="LiveId" clId="{42BEBE34-5664-4A62-81F2-8485EC6690C2}" dt="2017-11-21T00:39:24.202" v="638" actId="20577"/>
      <pc:docMkLst>
        <pc:docMk/>
      </pc:docMkLst>
      <pc:sldChg chg="modSp">
        <pc:chgData name="" userId="f900c0729555f6cb" providerId="LiveId" clId="{42BEBE34-5664-4A62-81F2-8485EC6690C2}" dt="2017-11-21T00:39:24.202" v="638" actId="20577"/>
        <pc:sldMkLst>
          <pc:docMk/>
          <pc:sldMk cId="0" sldId="256"/>
        </pc:sldMkLst>
        <pc:spChg chg="mod">
          <ac:chgData name="" userId="f900c0729555f6cb" providerId="LiveId" clId="{42BEBE34-5664-4A62-81F2-8485EC6690C2}" dt="2017-11-21T00:39:24.202" v="638" actId="20577"/>
          <ac:spMkLst>
            <pc:docMk/>
            <pc:sldMk cId="0" sldId="256"/>
            <ac:spMk id="4099" creationId="{8C87FE7A-288B-4754-BE94-DE479880D30F}"/>
          </ac:spMkLst>
        </pc:spChg>
      </pc:sldChg>
      <pc:sldChg chg="modSp modTransition modAnim">
        <pc:chgData name="" userId="f900c0729555f6cb" providerId="LiveId" clId="{42BEBE34-5664-4A62-81F2-8485EC6690C2}" dt="2017-11-18T09:28:16.615" v="603"/>
        <pc:sldMkLst>
          <pc:docMk/>
          <pc:sldMk cId="0" sldId="278"/>
        </pc:sldMkLst>
        <pc:spChg chg="mod">
          <ac:chgData name="" userId="f900c0729555f6cb" providerId="LiveId" clId="{42BEBE34-5664-4A62-81F2-8485EC6690C2}" dt="2017-11-18T09:20:57.192" v="592" actId="20577"/>
          <ac:spMkLst>
            <pc:docMk/>
            <pc:sldMk cId="0" sldId="278"/>
            <ac:spMk id="7171" creationId="{D38B1135-2491-4D10-9DC4-BEEA83369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AC582D-241C-4F3A-8F7C-C2A872867B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90A7F-D0D8-424A-A7CE-9712E6156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68F0B09-5ADD-4A4F-8015-B81376ECE1D3}" type="datetimeFigureOut">
              <a:rPr lang="en-US"/>
              <a:pPr>
                <a:defRPr/>
              </a:pPr>
              <a:t>21/11/2017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BE03D0-8E22-4C5A-B128-74A35AF92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BBA7CE-9480-4F96-B996-B06C33ED9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4500-F57A-4806-BA93-A488164E7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3F57-1CDA-4184-8174-94D074B84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860527-F177-4D9F-9563-867B8C59D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646B7-57B5-47F6-9DD1-CF39214D53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7B2BB-8CD1-4A5B-8B7E-C7DB1470EED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7E1D2-F576-42EE-8707-C9AA95870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7" name="Freeform 20">
            <a:extLst>
              <a:ext uri="{FF2B5EF4-FFF2-40B4-BE49-F238E27FC236}">
                <a16:creationId xmlns:a16="http://schemas.microsoft.com/office/drawing/2014/main" id="{237BFBBB-0C21-4D06-A2A7-2ED7A27B3FC3}"/>
              </a:ext>
            </a:extLst>
          </p:cNvPr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5277B181-F6D0-4674-9CBC-CC17A6EC19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9" name="AutoShape 22">
            <a:extLst>
              <a:ext uri="{FF2B5EF4-FFF2-40B4-BE49-F238E27FC236}">
                <a16:creationId xmlns:a16="http://schemas.microsoft.com/office/drawing/2014/main" id="{E5488128-E068-46B4-957C-59F09255A3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172C5803-4D15-44F0-9D2D-1290D7A2AF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grpSp>
        <p:nvGrpSpPr>
          <p:cNvPr id="11" name="Group 116">
            <a:extLst>
              <a:ext uri="{FF2B5EF4-FFF2-40B4-BE49-F238E27FC236}">
                <a16:creationId xmlns:a16="http://schemas.microsoft.com/office/drawing/2014/main" id="{B1F3DBA7-304F-4D5A-83CE-7A43309AA65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2" name="AutoShape 113" descr="gdd01">
              <a:extLst>
                <a:ext uri="{FF2B5EF4-FFF2-40B4-BE49-F238E27FC236}">
                  <a16:creationId xmlns:a16="http://schemas.microsoft.com/office/drawing/2014/main" id="{E4759D74-E958-4691-9CBE-CFAC593E1B6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3" name="AutoShape 114" descr="gdd04">
              <a:extLst>
                <a:ext uri="{FF2B5EF4-FFF2-40B4-BE49-F238E27FC236}">
                  <a16:creationId xmlns:a16="http://schemas.microsoft.com/office/drawing/2014/main" id="{18E2921B-2C87-4B83-B356-2C4FB0A20C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AutoShape 115" descr="gdd03">
              <a:extLst>
                <a:ext uri="{FF2B5EF4-FFF2-40B4-BE49-F238E27FC236}">
                  <a16:creationId xmlns:a16="http://schemas.microsoft.com/office/drawing/2014/main" id="{F042EF90-B1B4-4CAA-BE03-F953AE8EBBD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pic>
        <p:nvPicPr>
          <p:cNvPr id="15" name="Picture 28">
            <a:extLst>
              <a:ext uri="{FF2B5EF4-FFF2-40B4-BE49-F238E27FC236}">
                <a16:creationId xmlns:a16="http://schemas.microsoft.com/office/drawing/2014/main" id="{B6A21B84-834F-47FC-83E8-12C6240E2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238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ABD8E86-D148-4793-8818-DE3D14705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80F4817-7F4A-47D2-86D6-579CFD04A6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C37FAEC-2380-47C8-ABF7-A884253ACC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999781-A10C-405E-9471-36EC771B7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187604-29AE-4075-A1AB-A465D3C18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C81597-C0AC-4726-A3AC-20CE8951F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DC67D4-7A33-4E36-B263-8D9D33F90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5E51D-BF9E-4A58-AD6A-C44D8C4C0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4BE76B-3623-4F68-94B8-7A9BBF7AE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0B908F-743B-4302-9136-A5A987FBA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CADD82-1B20-4155-8DC4-AB880A611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0A031-1AAC-46F4-BD8C-5490F2E2C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E9318E-6150-4CDD-A103-F0BE78AB3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D1CDF3-78EF-4783-973A-78D241FFC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13376-FD4F-419C-8053-08CA7D038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91876-600B-48A5-8148-185B9F784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441C1-305E-452C-8DC3-CAB5E186C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15FEA6-A5BF-4C69-B00D-DD8C429F3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900A47-2CBC-4561-A2BF-853F939D5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A0F5-5A40-4372-AB65-060C43802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DDE93F-33BA-448E-BEF3-C9CA3FBE6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D60A50-00C2-4A10-A158-465768BAEF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819FAA-ED00-472B-9FCC-EC06C5382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C278-C51D-4815-8DDD-6C8E2F452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BBDA1-E2EC-471E-83E1-C2A9FCD79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5C6D98-BFED-4E17-8F0E-98D02576E5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4A941-5D63-4224-8525-12E27084A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335BE-EE76-4626-A004-80B39C8A0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3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85B0C-2CEA-41F5-BE0A-77156CD02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67F2A-DEB4-442D-87BA-CB53FDE6D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9C71F-05FB-4D01-973B-1B3DE641C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4E2CE-F48E-4C66-9757-C7404EF7B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69BB08-C003-4AFE-BB5E-F46135A4B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DDA5E9-88DC-411D-863B-D205E96B6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417E85-B2EA-4395-BA07-4F298C9925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9C4E-1885-41CE-86A5-03D2453C9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8F8E58F-9C55-4128-8B36-949ADF171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473A14-115B-4631-8881-ADF47518B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EA5906-964C-4F88-9C46-59EFD3C20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64C78-BC78-45E8-83D5-FB6F175AD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4F88E9-01E6-4839-946F-A81BDF442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152F88-B5B4-4B3E-88CF-2854878E0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C45BFB-B225-45C3-A465-1472CB736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DDE77-BCF8-42B4-A7CD-05F0284A7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579AF-E000-49CC-B4D6-613812457D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94CAF-B2B6-4E18-8635-54F02D33A5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61189-872B-4D7D-9533-D5E00EB4A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34FF-8545-4E76-9FF8-F00CA7187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168784-EF85-4C45-AFA9-F6E2CD32C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29BBA-86B0-40D8-91D8-4C04E97C7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8B0D6-3A23-416D-B046-6AA8791B8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38192-207E-41AA-9261-9D608A2A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>
            <a:extLst>
              <a:ext uri="{FF2B5EF4-FFF2-40B4-BE49-F238E27FC236}">
                <a16:creationId xmlns:a16="http://schemas.microsoft.com/office/drawing/2014/main" id="{2F715A46-E6A4-447F-AE4F-4F0B4E4D9D66}"/>
              </a:ext>
            </a:extLst>
          </p:cNvPr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15964307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7" name="Group 16">
            <a:extLst>
              <a:ext uri="{FF2B5EF4-FFF2-40B4-BE49-F238E27FC236}">
                <a16:creationId xmlns:a16="http://schemas.microsoft.com/office/drawing/2014/main" id="{E01998E0-D407-435F-9494-3201C4F27B0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>
              <a:extLst>
                <a:ext uri="{FF2B5EF4-FFF2-40B4-BE49-F238E27FC236}">
                  <a16:creationId xmlns:a16="http://schemas.microsoft.com/office/drawing/2014/main" id="{9CB10DD9-C7A1-47D2-82A3-58A76FE2ED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41" name="Rectangle 18">
              <a:extLst>
                <a:ext uri="{FF2B5EF4-FFF2-40B4-BE49-F238E27FC236}">
                  <a16:creationId xmlns:a16="http://schemas.microsoft.com/office/drawing/2014/main" id="{3BBF3F73-93A9-49E1-B884-B6ED99F9E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028" name="AutoShape 19">
            <a:extLst>
              <a:ext uri="{FF2B5EF4-FFF2-40B4-BE49-F238E27FC236}">
                <a16:creationId xmlns:a16="http://schemas.microsoft.com/office/drawing/2014/main" id="{BC466624-3AB8-4A6F-BF09-A80C4F6DB8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9" name="AutoShape 20">
            <a:extLst>
              <a:ext uri="{FF2B5EF4-FFF2-40B4-BE49-F238E27FC236}">
                <a16:creationId xmlns:a16="http://schemas.microsoft.com/office/drawing/2014/main" id="{3BB8DD81-6EA7-49DC-A1ED-282C02055D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0" name="AutoShape 21">
            <a:extLst>
              <a:ext uri="{FF2B5EF4-FFF2-40B4-BE49-F238E27FC236}">
                <a16:creationId xmlns:a16="http://schemas.microsoft.com/office/drawing/2014/main" id="{92612728-7618-4B18-8D74-EFDD214CC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6D0FCF65-C05C-4604-A2DC-2CAFE9814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881A1A-C5FE-4DFF-B395-5459F3397C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D34543-2D71-41A7-A7C4-CA6E5DB046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EB8517-E448-4692-A8DD-9F6C269229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2F0D373-E76C-4B01-B6EA-48881D701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5" name="Group 22">
            <a:extLst>
              <a:ext uri="{FF2B5EF4-FFF2-40B4-BE49-F238E27FC236}">
                <a16:creationId xmlns:a16="http://schemas.microsoft.com/office/drawing/2014/main" id="{BE9AF025-5CDC-4197-AEF7-BCBDB2415B6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>
              <a:extLst>
                <a:ext uri="{FF2B5EF4-FFF2-40B4-BE49-F238E27FC236}">
                  <a16:creationId xmlns:a16="http://schemas.microsoft.com/office/drawing/2014/main" id="{76A826CA-BD7F-45CE-A887-F50CD1F5FAB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8" name="AutoShape 24">
              <a:extLst>
                <a:ext uri="{FF2B5EF4-FFF2-40B4-BE49-F238E27FC236}">
                  <a16:creationId xmlns:a16="http://schemas.microsoft.com/office/drawing/2014/main" id="{7B92514A-9A28-456D-9CE5-05F1F6D355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39" name="AutoShape 25">
              <a:extLst>
                <a:ext uri="{FF2B5EF4-FFF2-40B4-BE49-F238E27FC236}">
                  <a16:creationId xmlns:a16="http://schemas.microsoft.com/office/drawing/2014/main" id="{9D170EF0-ED67-4F68-B801-A80FC9523DF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036" name="Rectangle 2">
            <a:extLst>
              <a:ext uri="{FF2B5EF4-FFF2-40B4-BE49-F238E27FC236}">
                <a16:creationId xmlns:a16="http://schemas.microsoft.com/office/drawing/2014/main" id="{617AD9F1-2ECD-41EB-B933-1328E8183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E4EE42-DD6B-462E-A124-7B35A331BB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0338" y="2060575"/>
            <a:ext cx="6705600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002060"/>
                </a:solidFill>
              </a:rPr>
              <a:t>Using the</a:t>
            </a:r>
            <a:br>
              <a:rPr lang="en-US"/>
            </a:b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SiteMapDataSource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87FE7A-288B-4754-BE94-DE479880D3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08400" y="3573463"/>
            <a:ext cx="4252913" cy="415925"/>
          </a:xfrm>
        </p:spPr>
        <p:txBody>
          <a:bodyPr/>
          <a:lstStyle/>
          <a:p>
            <a:pPr eaLnBrk="1" hangingPunct="1"/>
            <a:r>
              <a:rPr lang="en-US" altLang="en-US" sz="1800" b="0">
                <a:solidFill>
                  <a:srgbClr val="002060"/>
                </a:solidFill>
              </a:rPr>
              <a:t>GVHD: ThS. Tô Oai Hùng</a:t>
            </a:r>
          </a:p>
          <a:p>
            <a:pPr eaLnBrk="1" hangingPunct="1"/>
            <a:r>
              <a:rPr lang="en-US" altLang="en-US" sz="1800" b="0">
                <a:solidFill>
                  <a:srgbClr val="002060"/>
                </a:solidFill>
              </a:rPr>
              <a:t>1551010009 – Lê Hoàng Quốc Bảo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18E486-2164-46B1-B4C7-C2801F11D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Contents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BAFC276A-ED22-45EB-AAF6-4FC1BFA67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grpSp>
        <p:nvGrpSpPr>
          <p:cNvPr id="5124" name="Group 46">
            <a:extLst>
              <a:ext uri="{FF2B5EF4-FFF2-40B4-BE49-F238E27FC236}">
                <a16:creationId xmlns:a16="http://schemas.microsoft.com/office/drawing/2014/main" id="{1F2E5FE4-F95B-4C0F-B29E-634FC9992D8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5111750" cy="685800"/>
            <a:chOff x="1296" y="1824"/>
            <a:chExt cx="3009" cy="432"/>
          </a:xfrm>
        </p:grpSpPr>
        <p:sp>
          <p:nvSpPr>
            <p:cNvPr id="88111" name="AutoShape 47">
              <a:extLst>
                <a:ext uri="{FF2B5EF4-FFF2-40B4-BE49-F238E27FC236}">
                  <a16:creationId xmlns:a16="http://schemas.microsoft.com/office/drawing/2014/main" id="{EBD57822-9259-4EA8-B34F-9E160F9F90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E4204505-4D32-48ED-9673-CEBFC64F3F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43" name="Text Box 49">
              <a:extLst>
                <a:ext uri="{FF2B5EF4-FFF2-40B4-BE49-F238E27FC236}">
                  <a16:creationId xmlns:a16="http://schemas.microsoft.com/office/drawing/2014/main" id="{3E9197AE-4230-45DC-9090-9B8D57876A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3" y="1930"/>
              <a:ext cx="25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Setting SiteMapDataSource Properties</a:t>
              </a:r>
            </a:p>
          </p:txBody>
        </p:sp>
        <p:sp>
          <p:nvSpPr>
            <p:cNvPr id="5144" name="Text Box 50">
              <a:extLst>
                <a:ext uri="{FF2B5EF4-FFF2-40B4-BE49-F238E27FC236}">
                  <a16:creationId xmlns:a16="http://schemas.microsoft.com/office/drawing/2014/main" id="{501D81FC-C478-41AB-A647-7CCB253165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125" name="Group 51">
            <a:extLst>
              <a:ext uri="{FF2B5EF4-FFF2-40B4-BE49-F238E27FC236}">
                <a16:creationId xmlns:a16="http://schemas.microsoft.com/office/drawing/2014/main" id="{F8BCAFFE-42F0-4433-A5E0-B4E92E49525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43200"/>
            <a:ext cx="5054600" cy="685800"/>
            <a:chOff x="1296" y="1824"/>
            <a:chExt cx="2976" cy="432"/>
          </a:xfrm>
        </p:grpSpPr>
        <p:sp>
          <p:nvSpPr>
            <p:cNvPr id="88116" name="AutoShape 52">
              <a:extLst>
                <a:ext uri="{FF2B5EF4-FFF2-40B4-BE49-F238E27FC236}">
                  <a16:creationId xmlns:a16="http://schemas.microsoft.com/office/drawing/2014/main" id="{6B1ED82C-6F02-4437-BB94-9BDB779E6E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8" name="AutoShape 53">
              <a:extLst>
                <a:ext uri="{FF2B5EF4-FFF2-40B4-BE49-F238E27FC236}">
                  <a16:creationId xmlns:a16="http://schemas.microsoft.com/office/drawing/2014/main" id="{AF894A7F-C3AD-4CAF-8572-D84255A411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39" name="Text Box 54">
              <a:extLst>
                <a:ext uri="{FF2B5EF4-FFF2-40B4-BE49-F238E27FC236}">
                  <a16:creationId xmlns:a16="http://schemas.microsoft.com/office/drawing/2014/main" id="{387F3EFB-9E1F-4DD9-AC85-FED64C66690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Advanced Site Map Configuration</a:t>
              </a:r>
            </a:p>
          </p:txBody>
        </p:sp>
        <p:sp>
          <p:nvSpPr>
            <p:cNvPr id="5140" name="Text Box 55">
              <a:extLst>
                <a:ext uri="{FF2B5EF4-FFF2-40B4-BE49-F238E27FC236}">
                  <a16:creationId xmlns:a16="http://schemas.microsoft.com/office/drawing/2014/main" id="{A73CEDFD-CACF-4F96-9F1E-EE4BCF749D6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103FB-305C-46F9-AA15-6B5BA988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AACCF-7236-4739-819C-C4B19D4D47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7071CF-B5DC-4CFB-93D3-4510B332A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Setting SiteMapDataSource Properties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FA63A3E-91D0-478A-B51C-8457A15F0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229475" cy="48529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0">
                <a:latin typeface="Times New Roman" panose="02020603050405020304" pitchFamily="18" charset="0"/>
              </a:rPr>
              <a:t>Cho phép thể hiện một Site Map của một trang web.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Được gắn với các điều khiển điều hướng.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0">
                <a:latin typeface="Times New Roman" panose="02020603050405020304" pitchFamily="18" charset="0"/>
              </a:rPr>
              <a:t>Tự động đại diện cho nội dung của tệp Site Map.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0">
                <a:latin typeface="Times New Roman" panose="02020603050405020304" pitchFamily="18" charset="0"/>
              </a:rPr>
              <a:t>Một số thuộc tính: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ShowStartingNode.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StartFromCurrentNode.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StartingNodeOffset.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StartingNodeUrl.</a:t>
            </a:r>
            <a:br>
              <a:rPr lang="en-US" altLang="en-US"/>
            </a:br>
            <a:endParaRPr lang="en-US" altLang="en-US"/>
          </a:p>
          <a:p>
            <a:pPr lvl="1" eaLnBrk="1" hangingPunct="1">
              <a:lnSpc>
                <a:spcPct val="80000"/>
              </a:lnSpc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DDF76-7D73-41F9-BCDF-83A78778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EFFD-4DD2-442F-B933-7F463B09D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F51F4AB-3766-4C47-BE6E-FEAE729F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7029400" cy="563563"/>
          </a:xfrm>
        </p:spPr>
        <p:txBody>
          <a:bodyPr/>
          <a:lstStyle/>
          <a:p>
            <a:r>
              <a:rPr lang="en-US" altLang="en-US"/>
              <a:t>Advanced Site Map Configuration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38B1135-2491-4D10-9DC4-BEEA8336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>
                <a:latin typeface="Times New Roman" panose="02020603050405020304" pitchFamily="18" charset="0"/>
              </a:rPr>
              <a:t>Using Security Trimming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Hiển thị các liên kết điều h</a:t>
            </a:r>
            <a:r>
              <a:rPr lang="vi-VN" altLang="en-US">
                <a:latin typeface="Times New Roman" panose="02020603050405020304" pitchFamily="18" charset="0"/>
              </a:rPr>
              <a:t>ư</a:t>
            </a:r>
            <a:r>
              <a:rPr lang="en-US" altLang="en-US">
                <a:latin typeface="Times New Roman" panose="02020603050405020304" pitchFamily="18" charset="0"/>
              </a:rPr>
              <a:t>ớng khác nhau theo vai trò ng</a:t>
            </a:r>
            <a:r>
              <a:rPr lang="vi-VN" altLang="en-US">
                <a:latin typeface="Times New Roman" panose="02020603050405020304" pitchFamily="18" charset="0"/>
              </a:rPr>
              <a:t>ư</a:t>
            </a:r>
            <a:r>
              <a:rPr lang="en-US" altLang="en-US">
                <a:latin typeface="Times New Roman" panose="02020603050405020304" pitchFamily="18" charset="0"/>
              </a:rPr>
              <a:t>ời dung.</a:t>
            </a:r>
            <a:endParaRPr lang="en-US" altLang="en-US" b="0">
              <a:latin typeface="Times New Roman" panose="02020603050405020304" pitchFamily="18" charset="0"/>
            </a:endParaRPr>
          </a:p>
          <a:p>
            <a:r>
              <a:rPr lang="en-US" altLang="en-US" b="0">
                <a:latin typeface="Times New Roman" panose="02020603050405020304" pitchFamily="18" charset="0"/>
              </a:rPr>
              <a:t>Merging Multiple Site Maps</a:t>
            </a:r>
          </a:p>
          <a:p>
            <a:pPr lvl="1"/>
            <a:r>
              <a:rPr lang="en-US" altLang="en-US" b="0">
                <a:latin typeface="Times New Roman" panose="02020603050405020304" pitchFamily="18" charset="0"/>
              </a:rPr>
              <a:t>H</a:t>
            </a:r>
            <a:r>
              <a:rPr lang="en-US" altLang="en-US">
                <a:latin typeface="Times New Roman" panose="02020603050405020304" pitchFamily="18" charset="0"/>
              </a:rPr>
              <a:t>ợp nhất các file Site Map trong thời gian thực thi trang web, dễ quản lý ứng dụng lớn.</a:t>
            </a:r>
            <a:endParaRPr lang="en-US" altLang="en-US" b="0">
              <a:latin typeface="Times New Roman" panose="02020603050405020304" pitchFamily="18" charset="0"/>
            </a:endParaRPr>
          </a:p>
          <a:p>
            <a:r>
              <a:rPr lang="en-US" altLang="en-US" b="0">
                <a:latin typeface="Times New Roman" panose="02020603050405020304" pitchFamily="18" charset="0"/>
              </a:rPr>
              <a:t>Creating Custom Site Map Attributes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Mở rộng Site Map với thuộc tính tùy chỉnh của cá nhân.</a:t>
            </a: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C3FBD-D0D0-4A27-B212-5601F6B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1AEEA-3F5F-4F9C-BDBA-19B656499EB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WordArt 6">
            <a:extLst>
              <a:ext uri="{FF2B5EF4-FFF2-40B4-BE49-F238E27FC236}">
                <a16:creationId xmlns:a16="http://schemas.microsoft.com/office/drawing/2014/main" id="{8C230E63-1103-47C4-8EB4-1D5230059A3E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57</TotalTime>
  <Words>149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Gulim</vt:lpstr>
      <vt:lpstr>Arial</vt:lpstr>
      <vt:lpstr>Calibri</vt:lpstr>
      <vt:lpstr>Times New Roman</vt:lpstr>
      <vt:lpstr>Verdana</vt:lpstr>
      <vt:lpstr>Wingdings</vt:lpstr>
      <vt:lpstr>sample</vt:lpstr>
      <vt:lpstr>Using the SiteMapDataSource Control</vt:lpstr>
      <vt:lpstr>Contents</vt:lpstr>
      <vt:lpstr>Setting SiteMapDataSource Properties</vt:lpstr>
      <vt:lpstr>Advanced Site Map Configuration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</dc:creator>
  <cp:lastModifiedBy>Bảo Lê</cp:lastModifiedBy>
  <cp:revision>17</cp:revision>
  <dcterms:created xsi:type="dcterms:W3CDTF">2015-11-29T04:26:22Z</dcterms:created>
  <dcterms:modified xsi:type="dcterms:W3CDTF">2017-11-21T00:39:24Z</dcterms:modified>
</cp:coreProperties>
</file>