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2" r:id="rId2"/>
  </p:sldMasterIdLst>
  <p:notesMasterIdLst>
    <p:notesMasterId r:id="rId28"/>
  </p:notesMasterIdLst>
  <p:sldIdLst>
    <p:sldId id="256" r:id="rId3"/>
    <p:sldId id="260" r:id="rId4"/>
    <p:sldId id="258" r:id="rId5"/>
    <p:sldId id="261" r:id="rId6"/>
    <p:sldId id="263" r:id="rId7"/>
    <p:sldId id="264" r:id="rId8"/>
    <p:sldId id="265" r:id="rId9"/>
    <p:sldId id="301" r:id="rId10"/>
    <p:sldId id="302" r:id="rId11"/>
    <p:sldId id="303" r:id="rId12"/>
    <p:sldId id="304" r:id="rId13"/>
    <p:sldId id="305" r:id="rId14"/>
    <p:sldId id="306" r:id="rId15"/>
    <p:sldId id="311" r:id="rId16"/>
    <p:sldId id="312" r:id="rId17"/>
    <p:sldId id="314" r:id="rId18"/>
    <p:sldId id="315" r:id="rId19"/>
    <p:sldId id="316" r:id="rId20"/>
    <p:sldId id="318" r:id="rId21"/>
    <p:sldId id="319" r:id="rId22"/>
    <p:sldId id="320" r:id="rId23"/>
    <p:sldId id="321" r:id="rId24"/>
    <p:sldId id="322" r:id="rId25"/>
    <p:sldId id="280" r:id="rId26"/>
    <p:sldId id="30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351">
          <p15:clr>
            <a:srgbClr val="A4A3A4"/>
          </p15:clr>
        </p15:guide>
        <p15:guide id="2" pos="748">
          <p15:clr>
            <a:srgbClr val="A4A3A4"/>
          </p15:clr>
        </p15:guide>
        <p15:guide id="3" orient="horz" pos="2989">
          <p15:clr>
            <a:srgbClr val="A4A3A4"/>
          </p15:clr>
        </p15:guide>
        <p15:guide id="4" pos="5306">
          <p15:clr>
            <a:srgbClr val="A4A3A4"/>
          </p15:clr>
        </p15:guide>
        <p15:guide id="5" orient="horz" pos="2854">
          <p15:clr>
            <a:srgbClr val="A4A3A4"/>
          </p15:clr>
        </p15:guide>
        <p15:guide id="6" orient="horz" pos="1801">
          <p15:clr>
            <a:srgbClr val="A4A3A4"/>
          </p15:clr>
        </p15:guide>
        <p15:guide id="7" orient="horz" pos="1587">
          <p15:clr>
            <a:srgbClr val="A4A3A4"/>
          </p15:clr>
        </p15:guide>
        <p15:guide id="8" orient="horz" pos="2263">
          <p15:clr>
            <a:srgbClr val="A4A3A4"/>
          </p15:clr>
        </p15:guide>
        <p15:guide id="9" orient="horz" pos="1279">
          <p15:clr>
            <a:srgbClr val="A4A3A4"/>
          </p15:clr>
        </p15:guide>
        <p15:guide id="10" orient="horz" pos="830">
          <p15:clr>
            <a:srgbClr val="A4A3A4"/>
          </p15:clr>
        </p15:guide>
        <p15:guide id="11" orient="horz" pos="1162">
          <p15:clr>
            <a:srgbClr val="A4A3A4"/>
          </p15:clr>
        </p15:guide>
        <p15:guide id="12" pos="2880">
          <p15:clr>
            <a:srgbClr val="A4A3A4"/>
          </p15:clr>
        </p15:guide>
        <p15:guide id="13" pos="1189">
          <p15:clr>
            <a:srgbClr val="A4A3A4"/>
          </p15:clr>
        </p15:guide>
        <p15:guide id="14" orient="horz" pos="753">
          <p15:clr>
            <a:srgbClr val="A4A3A4"/>
          </p15:clr>
        </p15:guide>
        <p15:guide id="15" pos="5014">
          <p15:clr>
            <a:srgbClr val="A4A3A4"/>
          </p15:clr>
        </p15:guide>
        <p15:guide id="16" pos="4531">
          <p15:clr>
            <a:srgbClr val="A4A3A4"/>
          </p15:clr>
        </p15:guide>
        <p15:guide id="17" pos="1438">
          <p15:clr>
            <a:srgbClr val="A4A3A4"/>
          </p15:clr>
        </p15:guide>
        <p15:guide id="18" orient="horz" pos="2347">
          <p15:clr>
            <a:srgbClr val="A4A3A4"/>
          </p15:clr>
        </p15:guide>
        <p15:guide id="19" pos="1619">
          <p15:clr>
            <a:srgbClr val="A4A3A4"/>
          </p15:clr>
        </p15:guide>
        <p15:guide id="20" orient="horz" pos="1374">
          <p15:clr>
            <a:srgbClr val="A4A3A4"/>
          </p15:clr>
        </p15:guide>
        <p15:guide id="21" pos="2471">
          <p15:clr>
            <a:srgbClr val="A4A3A4"/>
          </p15:clr>
        </p15:guide>
        <p15:guide id="22" pos="32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351"/>
        <p:guide pos="748"/>
        <p:guide orient="horz" pos="2989"/>
        <p:guide pos="5306"/>
        <p:guide orient="horz" pos="2854"/>
        <p:guide orient="horz" pos="1801"/>
        <p:guide orient="horz" pos="1587"/>
        <p:guide orient="horz" pos="2263"/>
        <p:guide orient="horz" pos="1279"/>
        <p:guide orient="horz" pos="830"/>
        <p:guide orient="horz" pos="1162"/>
        <p:guide pos="2880"/>
        <p:guide pos="1189"/>
        <p:guide orient="horz" pos="753"/>
        <p:guide pos="5014"/>
        <p:guide pos="4531"/>
        <p:guide pos="1438"/>
        <p:guide orient="horz" pos="2347"/>
        <p:guide pos="1619"/>
        <p:guide orient="horz" pos="1374"/>
        <p:guide pos="2471"/>
        <p:guide pos="3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b7b423e4e9_0_23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b7b423e4e9_0_23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895de29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895de29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895de29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895de29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895de29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895de29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895de29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895de29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b7b423e4e9_0_24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b7b423e4e9_0_24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7b423e4e9_0_23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7b423e4e9_0_23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b7b423e4e9_0_23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b7b423e4e9_0_23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b7b423e4e9_0_23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b7b423e4e9_0_23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b7b423e4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b7b423e4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b7b423e4e9_0_23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b7b423e4e9_0_23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b7b423e4e9_0_24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b7b423e4e9_0_24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b7b423e4e9_0_23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b7b423e4e9_0_23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b7b423e4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b7b423e4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b895de29d1_0_2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b895de29d1_0_2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Google Shape;14353;gb7b423e4e9_0_23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4" name="Google Shape;14354;gb7b423e4e9_0_23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7b423e4e9_0_23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7b423e4e9_0_23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b7b423e4e9_0_23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b7b423e4e9_0_23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b895de29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b895de29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895de29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895de29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b895de29d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b895de29d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b895de29d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b895de29d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b895de29d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b895de29d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85075"/>
            <a:ext cx="6142500" cy="27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25025"/>
            <a:ext cx="269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Narrow" panose="020B0606020202030204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32577" y="-333238"/>
            <a:ext cx="1829636" cy="1829101"/>
            <a:chOff x="1190625" y="238100"/>
            <a:chExt cx="5214125" cy="5212600"/>
          </a:xfrm>
        </p:grpSpPr>
        <p:sp>
          <p:nvSpPr>
            <p:cNvPr id="12" name="Google Shape;12;p2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90625" y="238100"/>
              <a:ext cx="5214125" cy="5212600"/>
            </a:xfrm>
            <a:custGeom>
              <a:avLst/>
              <a:gdLst/>
              <a:ahLst/>
              <a:cxnLst/>
              <a:rect l="l" t="t" r="r" b="b"/>
              <a:pathLst>
                <a:path w="208565" h="208504" extrusionOk="0">
                  <a:moveTo>
                    <a:pt x="86236" y="1"/>
                  </a:moveTo>
                  <a:cubicBezTo>
                    <a:pt x="53900" y="1"/>
                    <a:pt x="22862" y="12844"/>
                    <a:pt x="0" y="35768"/>
                  </a:cubicBezTo>
                  <a:lnTo>
                    <a:pt x="172766" y="208504"/>
                  </a:lnTo>
                  <a:cubicBezTo>
                    <a:pt x="195687" y="185645"/>
                    <a:pt x="208564" y="154560"/>
                    <a:pt x="208503" y="122151"/>
                  </a:cubicBezTo>
                  <a:cubicBezTo>
                    <a:pt x="208503" y="54684"/>
                    <a:pt x="153820" y="1"/>
                    <a:pt x="86352" y="1"/>
                  </a:cubicBezTo>
                  <a:cubicBezTo>
                    <a:pt x="86314" y="1"/>
                    <a:pt x="86275" y="1"/>
                    <a:pt x="8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94275" y="1798500"/>
              <a:ext cx="2664850" cy="2548525"/>
            </a:xfrm>
            <a:custGeom>
              <a:avLst/>
              <a:gdLst/>
              <a:ahLst/>
              <a:cxnLst/>
              <a:rect l="l" t="t" r="r" b="b"/>
              <a:pathLst>
                <a:path w="106594" h="101941" fill="none" extrusionOk="0">
                  <a:moveTo>
                    <a:pt x="42206" y="31"/>
                  </a:moveTo>
                  <a:cubicBezTo>
                    <a:pt x="26371" y="0"/>
                    <a:pt x="11184" y="6285"/>
                    <a:pt x="1" y="17468"/>
                  </a:cubicBezTo>
                  <a:lnTo>
                    <a:pt x="6039" y="23506"/>
                  </a:lnTo>
                  <a:cubicBezTo>
                    <a:pt x="26187" y="4560"/>
                    <a:pt x="57764" y="5053"/>
                    <a:pt x="77326" y="24615"/>
                  </a:cubicBezTo>
                  <a:cubicBezTo>
                    <a:pt x="96889" y="44178"/>
                    <a:pt x="97382" y="75755"/>
                    <a:pt x="78436" y="95903"/>
                  </a:cubicBezTo>
                  <a:lnTo>
                    <a:pt x="84474" y="101941"/>
                  </a:lnTo>
                  <a:cubicBezTo>
                    <a:pt x="101510" y="84843"/>
                    <a:pt x="106593" y="59181"/>
                    <a:pt x="97351" y="36876"/>
                  </a:cubicBezTo>
                  <a:cubicBezTo>
                    <a:pt x="88109" y="14572"/>
                    <a:pt x="66359" y="31"/>
                    <a:pt x="42206" y="3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45225" y="1913250"/>
              <a:ext cx="2283600" cy="2283600"/>
            </a:xfrm>
            <a:custGeom>
              <a:avLst/>
              <a:gdLst/>
              <a:ahLst/>
              <a:cxnLst/>
              <a:rect l="l" t="t" r="r" b="b"/>
              <a:pathLst>
                <a:path w="91344" h="91344" fill="none" extrusionOk="0">
                  <a:moveTo>
                    <a:pt x="36168" y="12508"/>
                  </a:moveTo>
                  <a:cubicBezTo>
                    <a:pt x="53420" y="12508"/>
                    <a:pt x="68978" y="22890"/>
                    <a:pt x="75571" y="38817"/>
                  </a:cubicBezTo>
                  <a:cubicBezTo>
                    <a:pt x="82194" y="54745"/>
                    <a:pt x="78559" y="73106"/>
                    <a:pt x="66359" y="85305"/>
                  </a:cubicBezTo>
                  <a:lnTo>
                    <a:pt x="72398" y="91344"/>
                  </a:lnTo>
                  <a:cubicBezTo>
                    <a:pt x="91344" y="71165"/>
                    <a:pt x="90851" y="39618"/>
                    <a:pt x="71288" y="20056"/>
                  </a:cubicBezTo>
                  <a:cubicBezTo>
                    <a:pt x="51726" y="493"/>
                    <a:pt x="20179" y="0"/>
                    <a:pt x="1" y="18947"/>
                  </a:cubicBezTo>
                  <a:lnTo>
                    <a:pt x="6039" y="24985"/>
                  </a:lnTo>
                  <a:cubicBezTo>
                    <a:pt x="14018" y="16975"/>
                    <a:pt x="24862" y="12477"/>
                    <a:pt x="36168" y="12508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595425" y="2225175"/>
              <a:ext cx="1904675" cy="1820725"/>
            </a:xfrm>
            <a:custGeom>
              <a:avLst/>
              <a:gdLst/>
              <a:ahLst/>
              <a:cxnLst/>
              <a:rect l="l" t="t" r="r" b="b"/>
              <a:pathLst>
                <a:path w="76187" h="72829" fill="none" extrusionOk="0">
                  <a:moveTo>
                    <a:pt x="30160" y="31"/>
                  </a:moveTo>
                  <a:cubicBezTo>
                    <a:pt x="18854" y="0"/>
                    <a:pt x="8010" y="4498"/>
                    <a:pt x="0" y="12477"/>
                  </a:cubicBezTo>
                  <a:lnTo>
                    <a:pt x="6038" y="18515"/>
                  </a:lnTo>
                  <a:cubicBezTo>
                    <a:pt x="19378" y="5176"/>
                    <a:pt x="41004" y="5176"/>
                    <a:pt x="54313" y="18515"/>
                  </a:cubicBezTo>
                  <a:cubicBezTo>
                    <a:pt x="67653" y="31855"/>
                    <a:pt x="67653" y="53451"/>
                    <a:pt x="54313" y="66790"/>
                  </a:cubicBezTo>
                  <a:lnTo>
                    <a:pt x="60351" y="72828"/>
                  </a:lnTo>
                  <a:cubicBezTo>
                    <a:pt x="72551" y="60629"/>
                    <a:pt x="76186" y="42268"/>
                    <a:pt x="69563" y="26340"/>
                  </a:cubicBezTo>
                  <a:cubicBezTo>
                    <a:pt x="62970" y="10413"/>
                    <a:pt x="47412" y="31"/>
                    <a:pt x="30160" y="3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746375" y="2354550"/>
              <a:ext cx="1540375" cy="1540400"/>
            </a:xfrm>
            <a:custGeom>
              <a:avLst/>
              <a:gdLst/>
              <a:ahLst/>
              <a:cxnLst/>
              <a:rect l="l" t="t" r="r" b="b"/>
              <a:pathLst>
                <a:path w="61615" h="61616" fill="none" extrusionOk="0">
                  <a:moveTo>
                    <a:pt x="24122" y="11893"/>
                  </a:moveTo>
                  <a:cubicBezTo>
                    <a:pt x="34474" y="11893"/>
                    <a:pt x="43808" y="18146"/>
                    <a:pt x="47782" y="27697"/>
                  </a:cubicBezTo>
                  <a:cubicBezTo>
                    <a:pt x="51726" y="37247"/>
                    <a:pt x="49569" y="48245"/>
                    <a:pt x="42268" y="55577"/>
                  </a:cubicBezTo>
                  <a:lnTo>
                    <a:pt x="48275" y="61615"/>
                  </a:lnTo>
                  <a:cubicBezTo>
                    <a:pt x="61615" y="48276"/>
                    <a:pt x="61615" y="26680"/>
                    <a:pt x="48275" y="13340"/>
                  </a:cubicBezTo>
                  <a:cubicBezTo>
                    <a:pt x="34966" y="1"/>
                    <a:pt x="13340" y="1"/>
                    <a:pt x="0" y="13340"/>
                  </a:cubicBezTo>
                  <a:lnTo>
                    <a:pt x="6039" y="19379"/>
                  </a:lnTo>
                  <a:cubicBezTo>
                    <a:pt x="10844" y="14573"/>
                    <a:pt x="17345" y="11893"/>
                    <a:pt x="24122" y="11893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7325" y="2651850"/>
              <a:ext cx="1142200" cy="1092125"/>
            </a:xfrm>
            <a:custGeom>
              <a:avLst/>
              <a:gdLst/>
              <a:ahLst/>
              <a:cxnLst/>
              <a:rect l="l" t="t" r="r" b="b"/>
              <a:pathLst>
                <a:path w="45688" h="43685" fill="none" extrusionOk="0">
                  <a:moveTo>
                    <a:pt x="18084" y="1"/>
                  </a:moveTo>
                  <a:cubicBezTo>
                    <a:pt x="11307" y="1"/>
                    <a:pt x="4806" y="2681"/>
                    <a:pt x="1" y="7487"/>
                  </a:cubicBezTo>
                  <a:lnTo>
                    <a:pt x="6039" y="13525"/>
                  </a:lnTo>
                  <a:cubicBezTo>
                    <a:pt x="12693" y="6840"/>
                    <a:pt x="23506" y="6840"/>
                    <a:pt x="30192" y="13525"/>
                  </a:cubicBezTo>
                  <a:cubicBezTo>
                    <a:pt x="36846" y="20179"/>
                    <a:pt x="36846" y="30992"/>
                    <a:pt x="30192" y="37647"/>
                  </a:cubicBezTo>
                  <a:lnTo>
                    <a:pt x="36230" y="43685"/>
                  </a:lnTo>
                  <a:cubicBezTo>
                    <a:pt x="43531" y="36353"/>
                    <a:pt x="45688" y="25355"/>
                    <a:pt x="41744" y="15805"/>
                  </a:cubicBezTo>
                  <a:cubicBezTo>
                    <a:pt x="37770" y="6254"/>
                    <a:pt x="28436" y="1"/>
                    <a:pt x="18084" y="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48275" y="2822825"/>
              <a:ext cx="770200" cy="770200"/>
            </a:xfrm>
            <a:custGeom>
              <a:avLst/>
              <a:gdLst/>
              <a:ahLst/>
              <a:cxnLst/>
              <a:rect l="l" t="t" r="r" b="b"/>
              <a:pathLst>
                <a:path w="30808" h="30808" fill="none" extrusionOk="0">
                  <a:moveTo>
                    <a:pt x="12046" y="10229"/>
                  </a:moveTo>
                  <a:cubicBezTo>
                    <a:pt x="19625" y="10229"/>
                    <a:pt x="23445" y="19409"/>
                    <a:pt x="18115" y="24770"/>
                  </a:cubicBezTo>
                  <a:lnTo>
                    <a:pt x="24154" y="30808"/>
                  </a:lnTo>
                  <a:cubicBezTo>
                    <a:pt x="30808" y="24153"/>
                    <a:pt x="30808" y="13340"/>
                    <a:pt x="24154" y="6686"/>
                  </a:cubicBezTo>
                  <a:cubicBezTo>
                    <a:pt x="17468" y="1"/>
                    <a:pt x="6655" y="1"/>
                    <a:pt x="1" y="6686"/>
                  </a:cubicBezTo>
                  <a:lnTo>
                    <a:pt x="6039" y="12724"/>
                  </a:lnTo>
                  <a:cubicBezTo>
                    <a:pt x="7641" y="11122"/>
                    <a:pt x="9797" y="10229"/>
                    <a:pt x="12046" y="10229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199225" y="3078525"/>
              <a:ext cx="435175" cy="363550"/>
            </a:xfrm>
            <a:custGeom>
              <a:avLst/>
              <a:gdLst/>
              <a:ahLst/>
              <a:cxnLst/>
              <a:rect l="l" t="t" r="r" b="b"/>
              <a:pathLst>
                <a:path w="17407" h="14542" fill="none" extrusionOk="0">
                  <a:moveTo>
                    <a:pt x="6008" y="1"/>
                  </a:moveTo>
                  <a:cubicBezTo>
                    <a:pt x="3759" y="1"/>
                    <a:pt x="1603" y="894"/>
                    <a:pt x="1" y="2496"/>
                  </a:cubicBezTo>
                  <a:lnTo>
                    <a:pt x="12077" y="14542"/>
                  </a:lnTo>
                  <a:cubicBezTo>
                    <a:pt x="17407" y="9181"/>
                    <a:pt x="13587" y="1"/>
                    <a:pt x="6008" y="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>
            <a:off x="-1583100" y="-1810850"/>
            <a:ext cx="2303100" cy="230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6931888" y="2929718"/>
            <a:ext cx="2213757" cy="2213757"/>
            <a:chOff x="1195225" y="242725"/>
            <a:chExt cx="5200275" cy="5200275"/>
          </a:xfrm>
        </p:grpSpPr>
        <p:sp>
          <p:nvSpPr>
            <p:cNvPr id="82" name="Google Shape;82;p2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extrusionOk="0">
                  <a:moveTo>
                    <a:pt x="1" y="0"/>
                  </a:moveTo>
                  <a:lnTo>
                    <a:pt x="1" y="135397"/>
                  </a:lnTo>
                  <a:lnTo>
                    <a:pt x="135429" y="135397"/>
                  </a:lnTo>
                  <a:lnTo>
                    <a:pt x="135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50675" y="2002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05375" y="1947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0050" y="1893225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15500" y="1837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470175" y="178310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25650" y="172762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80325" y="16729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775" y="1618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90450" y="1562825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745150" y="150812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800600" y="14526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55275" y="1398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1"/>
                  </a:moveTo>
                  <a:lnTo>
                    <a:pt x="135429" y="1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10725" y="13433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65400" y="1287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20100" y="1233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75550" y="1177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30225" y="1123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185675" y="1067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40375" y="1012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95825" y="9582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50500" y="902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1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05175" y="8481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460625" y="79265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515325" y="737950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70775" y="683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625450" y="6278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680125" y="57315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5600" y="51767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90275" y="463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845725" y="407550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900400" y="352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955100" y="298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010550" y="242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2"/>
          <p:cNvSpPr/>
          <p:nvPr/>
        </p:nvSpPr>
        <p:spPr>
          <a:xfrm>
            <a:off x="5040680" y="4246145"/>
            <a:ext cx="308361" cy="308361"/>
          </a:xfrm>
          <a:custGeom>
            <a:avLst/>
            <a:gdLst/>
            <a:ahLst/>
            <a:cxnLst/>
            <a:rect l="l" t="t" r="r" b="b"/>
            <a:pathLst>
              <a:path w="18363" h="18363" fill="none" extrusionOk="0">
                <a:moveTo>
                  <a:pt x="18362" y="8850"/>
                </a:moveTo>
                <a:cubicBezTo>
                  <a:pt x="18362" y="12417"/>
                  <a:pt x="16213" y="15641"/>
                  <a:pt x="12897" y="17013"/>
                </a:cubicBezTo>
                <a:cubicBezTo>
                  <a:pt x="9604" y="18362"/>
                  <a:pt x="5808" y="17608"/>
                  <a:pt x="3270" y="15092"/>
                </a:cubicBezTo>
                <a:cubicBezTo>
                  <a:pt x="755" y="12554"/>
                  <a:pt x="0" y="8758"/>
                  <a:pt x="1372" y="5465"/>
                </a:cubicBezTo>
                <a:cubicBezTo>
                  <a:pt x="2721" y="2150"/>
                  <a:pt x="5946" y="0"/>
                  <a:pt x="9536" y="0"/>
                </a:cubicBezTo>
                <a:cubicBezTo>
                  <a:pt x="14406" y="0"/>
                  <a:pt x="18362" y="3956"/>
                  <a:pt x="18362" y="8850"/>
                </a:cubicBezTo>
                <a:close/>
              </a:path>
            </a:pathLst>
          </a:custGeom>
          <a:noFill/>
          <a:ln w="6850" cap="flat" cmpd="sng">
            <a:solidFill>
              <a:srgbClr val="000000"/>
            </a:solidFill>
            <a:prstDash val="solid"/>
            <a:miter lim="228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-585609" y="4657304"/>
            <a:ext cx="1070228" cy="1069983"/>
          </a:xfrm>
          <a:custGeom>
            <a:avLst/>
            <a:gdLst/>
            <a:ahLst/>
            <a:cxnLst/>
            <a:rect l="l" t="t" r="r" b="b"/>
            <a:pathLst>
              <a:path w="135429" h="135398" extrusionOk="0">
                <a:moveTo>
                  <a:pt x="1" y="0"/>
                </a:moveTo>
                <a:lnTo>
                  <a:pt x="1" y="135397"/>
                </a:lnTo>
                <a:lnTo>
                  <a:pt x="135429" y="135397"/>
                </a:lnTo>
                <a:lnTo>
                  <a:pt x="13542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>
            <a:off x="175874" y="2444076"/>
            <a:ext cx="308747" cy="458502"/>
            <a:chOff x="3236875" y="2270375"/>
            <a:chExt cx="459650" cy="682600"/>
          </a:xfrm>
        </p:grpSpPr>
        <p:sp>
          <p:nvSpPr>
            <p:cNvPr id="120" name="Google Shape;120;p2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5349050" y="3787750"/>
            <a:ext cx="458400" cy="4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2"/>
          <p:cNvGrpSpPr/>
          <p:nvPr/>
        </p:nvGrpSpPr>
        <p:grpSpPr>
          <a:xfrm>
            <a:off x="-1135128" y="4581091"/>
            <a:ext cx="1695951" cy="1695941"/>
            <a:chOff x="2050478" y="764361"/>
            <a:chExt cx="4006500" cy="4006475"/>
          </a:xfrm>
        </p:grpSpPr>
        <p:sp>
          <p:nvSpPr>
            <p:cNvPr id="124" name="Google Shape;124;p2"/>
            <p:cNvSpPr/>
            <p:nvPr/>
          </p:nvSpPr>
          <p:spPr>
            <a:xfrm>
              <a:off x="2050478" y="764361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noFill/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352403" y="1191036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noFill/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654303" y="1618486"/>
              <a:ext cx="2664850" cy="2548525"/>
            </a:xfrm>
            <a:custGeom>
              <a:avLst/>
              <a:gdLst/>
              <a:ahLst/>
              <a:cxnLst/>
              <a:rect l="l" t="t" r="r" b="b"/>
              <a:pathLst>
                <a:path w="106594" h="101941" fill="none" extrusionOk="0">
                  <a:moveTo>
                    <a:pt x="42206" y="31"/>
                  </a:moveTo>
                  <a:cubicBezTo>
                    <a:pt x="26371" y="0"/>
                    <a:pt x="11184" y="6285"/>
                    <a:pt x="1" y="17468"/>
                  </a:cubicBezTo>
                  <a:lnTo>
                    <a:pt x="6039" y="23506"/>
                  </a:lnTo>
                  <a:cubicBezTo>
                    <a:pt x="26187" y="4560"/>
                    <a:pt x="57764" y="5053"/>
                    <a:pt x="77326" y="24615"/>
                  </a:cubicBezTo>
                  <a:cubicBezTo>
                    <a:pt x="96889" y="44178"/>
                    <a:pt x="97382" y="75755"/>
                    <a:pt x="78436" y="95903"/>
                  </a:cubicBezTo>
                  <a:lnTo>
                    <a:pt x="84474" y="101941"/>
                  </a:lnTo>
                  <a:cubicBezTo>
                    <a:pt x="101510" y="84843"/>
                    <a:pt x="106593" y="59181"/>
                    <a:pt x="97351" y="36876"/>
                  </a:cubicBezTo>
                  <a:cubicBezTo>
                    <a:pt x="88109" y="14572"/>
                    <a:pt x="66359" y="31"/>
                    <a:pt x="42206" y="31"/>
                  </a:cubicBezTo>
                  <a:close/>
                </a:path>
              </a:pathLst>
            </a:custGeom>
            <a:noFill/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4"/>
          <p:cNvSpPr/>
          <p:nvPr/>
        </p:nvSpPr>
        <p:spPr>
          <a:xfrm>
            <a:off x="0" y="4200450"/>
            <a:ext cx="952500" cy="95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24"/>
          <p:cNvSpPr/>
          <p:nvPr/>
        </p:nvSpPr>
        <p:spPr>
          <a:xfrm>
            <a:off x="6152200" y="-343825"/>
            <a:ext cx="2394900" cy="239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9" name="Google Shape;1629;p24"/>
          <p:cNvGrpSpPr/>
          <p:nvPr/>
        </p:nvGrpSpPr>
        <p:grpSpPr>
          <a:xfrm rot="7712447">
            <a:off x="5241459" y="-1309003"/>
            <a:ext cx="2258944" cy="2337644"/>
            <a:chOff x="1690450" y="944375"/>
            <a:chExt cx="4006500" cy="4006475"/>
          </a:xfrm>
        </p:grpSpPr>
        <p:sp>
          <p:nvSpPr>
            <p:cNvPr id="1630" name="Google Shape;1630;p24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24"/>
          <p:cNvGrpSpPr/>
          <p:nvPr/>
        </p:nvGrpSpPr>
        <p:grpSpPr>
          <a:xfrm>
            <a:off x="7561297" y="3814433"/>
            <a:ext cx="1995051" cy="1785441"/>
            <a:chOff x="1217575" y="1411875"/>
            <a:chExt cx="4336125" cy="3880550"/>
          </a:xfrm>
        </p:grpSpPr>
        <p:sp>
          <p:nvSpPr>
            <p:cNvPr id="1635" name="Google Shape;1635;p24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24"/>
          <p:cNvGrpSpPr/>
          <p:nvPr/>
        </p:nvGrpSpPr>
        <p:grpSpPr>
          <a:xfrm>
            <a:off x="215289" y="4415718"/>
            <a:ext cx="522017" cy="522044"/>
            <a:chOff x="3234025" y="3454875"/>
            <a:chExt cx="482500" cy="482525"/>
          </a:xfrm>
        </p:grpSpPr>
        <p:sp>
          <p:nvSpPr>
            <p:cNvPr id="1692" name="Google Shape;1692;p24"/>
            <p:cNvSpPr/>
            <p:nvPr/>
          </p:nvSpPr>
          <p:spPr>
            <a:xfrm>
              <a:off x="3236875" y="347487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24"/>
                  </a:cubicBezTo>
                  <a:cubicBezTo>
                    <a:pt x="14430" y="24"/>
                    <a:pt x="18363" y="3957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"/>
                  </a:moveTo>
                  <a:lnTo>
                    <a:pt x="0" y="19300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9300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6" name="Google Shape;1696;p25"/>
          <p:cNvGrpSpPr/>
          <p:nvPr/>
        </p:nvGrpSpPr>
        <p:grpSpPr>
          <a:xfrm flipH="1">
            <a:off x="-1294116" y="-1686638"/>
            <a:ext cx="2911717" cy="2911225"/>
            <a:chOff x="6695099" y="-3547880"/>
            <a:chExt cx="6385344" cy="6384266"/>
          </a:xfrm>
        </p:grpSpPr>
        <p:sp>
          <p:nvSpPr>
            <p:cNvPr id="1697" name="Google Shape;1697;p25"/>
            <p:cNvSpPr/>
            <p:nvPr/>
          </p:nvSpPr>
          <p:spPr>
            <a:xfrm rot="9900040">
              <a:off x="7280787" y="-2961969"/>
              <a:ext cx="5213969" cy="5212444"/>
            </a:xfrm>
            <a:custGeom>
              <a:avLst/>
              <a:gdLst/>
              <a:ahLst/>
              <a:cxnLst/>
              <a:rect l="l" t="t" r="r" b="b"/>
              <a:pathLst>
                <a:path w="208565" h="208504" extrusionOk="0">
                  <a:moveTo>
                    <a:pt x="86236" y="1"/>
                  </a:moveTo>
                  <a:cubicBezTo>
                    <a:pt x="53900" y="1"/>
                    <a:pt x="22862" y="12844"/>
                    <a:pt x="0" y="35768"/>
                  </a:cubicBezTo>
                  <a:lnTo>
                    <a:pt x="172766" y="208504"/>
                  </a:lnTo>
                  <a:cubicBezTo>
                    <a:pt x="195687" y="185645"/>
                    <a:pt x="208564" y="154560"/>
                    <a:pt x="208503" y="122151"/>
                  </a:cubicBezTo>
                  <a:cubicBezTo>
                    <a:pt x="208503" y="54684"/>
                    <a:pt x="153820" y="1"/>
                    <a:pt x="86352" y="1"/>
                  </a:cubicBezTo>
                  <a:cubicBezTo>
                    <a:pt x="86314" y="1"/>
                    <a:pt x="86275" y="1"/>
                    <a:pt x="86236" y="1"/>
                  </a:cubicBezTo>
                  <a:close/>
                </a:path>
              </a:pathLst>
            </a:custGeom>
            <a:solidFill>
              <a:srgbClr val="00F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5"/>
            <p:cNvSpPr/>
            <p:nvPr/>
          </p:nvSpPr>
          <p:spPr>
            <a:xfrm rot="9900040">
              <a:off x="7840124" y="-2280877"/>
              <a:ext cx="4006380" cy="400635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noFill/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5"/>
            <p:cNvSpPr/>
            <p:nvPr/>
          </p:nvSpPr>
          <p:spPr>
            <a:xfrm rot="9900040">
              <a:off x="8100787" y="-1974337"/>
              <a:ext cx="3427973" cy="3278577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noFill/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 rot="9900040">
              <a:off x="8543224" y="-1690156"/>
              <a:ext cx="2664770" cy="2548449"/>
            </a:xfrm>
            <a:custGeom>
              <a:avLst/>
              <a:gdLst/>
              <a:ahLst/>
              <a:cxnLst/>
              <a:rect l="l" t="t" r="r" b="b"/>
              <a:pathLst>
                <a:path w="106594" h="101941" fill="none" extrusionOk="0">
                  <a:moveTo>
                    <a:pt x="42206" y="31"/>
                  </a:moveTo>
                  <a:cubicBezTo>
                    <a:pt x="26371" y="0"/>
                    <a:pt x="11184" y="6285"/>
                    <a:pt x="1" y="17468"/>
                  </a:cubicBezTo>
                  <a:lnTo>
                    <a:pt x="6039" y="23506"/>
                  </a:lnTo>
                  <a:cubicBezTo>
                    <a:pt x="26187" y="4560"/>
                    <a:pt x="57764" y="5053"/>
                    <a:pt x="77326" y="24615"/>
                  </a:cubicBezTo>
                  <a:cubicBezTo>
                    <a:pt x="96889" y="44178"/>
                    <a:pt x="97382" y="75755"/>
                    <a:pt x="78436" y="95903"/>
                  </a:cubicBezTo>
                  <a:lnTo>
                    <a:pt x="84474" y="101941"/>
                  </a:lnTo>
                  <a:cubicBezTo>
                    <a:pt x="101510" y="84843"/>
                    <a:pt x="106593" y="59181"/>
                    <a:pt x="97351" y="36876"/>
                  </a:cubicBezTo>
                  <a:cubicBezTo>
                    <a:pt x="88109" y="14572"/>
                    <a:pt x="66359" y="31"/>
                    <a:pt x="42206" y="31"/>
                  </a:cubicBezTo>
                  <a:close/>
                </a:path>
              </a:pathLst>
            </a:custGeom>
            <a:noFill/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 rot="9900040">
              <a:off x="8983283" y="-1407336"/>
              <a:ext cx="1904618" cy="1820671"/>
            </a:xfrm>
            <a:custGeom>
              <a:avLst/>
              <a:gdLst/>
              <a:ahLst/>
              <a:cxnLst/>
              <a:rect l="l" t="t" r="r" b="b"/>
              <a:pathLst>
                <a:path w="76187" h="72829" fill="none" extrusionOk="0">
                  <a:moveTo>
                    <a:pt x="30160" y="31"/>
                  </a:moveTo>
                  <a:cubicBezTo>
                    <a:pt x="18854" y="0"/>
                    <a:pt x="8010" y="4498"/>
                    <a:pt x="0" y="12477"/>
                  </a:cubicBezTo>
                  <a:lnTo>
                    <a:pt x="6038" y="18515"/>
                  </a:lnTo>
                  <a:cubicBezTo>
                    <a:pt x="19378" y="5176"/>
                    <a:pt x="41004" y="5176"/>
                    <a:pt x="54313" y="18515"/>
                  </a:cubicBezTo>
                  <a:cubicBezTo>
                    <a:pt x="67653" y="31855"/>
                    <a:pt x="67653" y="53451"/>
                    <a:pt x="54313" y="66790"/>
                  </a:cubicBezTo>
                  <a:lnTo>
                    <a:pt x="60351" y="72828"/>
                  </a:lnTo>
                  <a:cubicBezTo>
                    <a:pt x="72551" y="60629"/>
                    <a:pt x="76186" y="42268"/>
                    <a:pt x="69563" y="26340"/>
                  </a:cubicBezTo>
                  <a:cubicBezTo>
                    <a:pt x="62970" y="10413"/>
                    <a:pt x="47412" y="31"/>
                    <a:pt x="30160" y="31"/>
                  </a:cubicBezTo>
                  <a:close/>
                </a:path>
              </a:pathLst>
            </a:custGeom>
            <a:noFill/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 rot="9900040">
              <a:off x="9424983" y="-1123832"/>
              <a:ext cx="1142166" cy="1092092"/>
            </a:xfrm>
            <a:custGeom>
              <a:avLst/>
              <a:gdLst/>
              <a:ahLst/>
              <a:cxnLst/>
              <a:rect l="l" t="t" r="r" b="b"/>
              <a:pathLst>
                <a:path w="45688" h="43685" fill="none" extrusionOk="0">
                  <a:moveTo>
                    <a:pt x="18084" y="1"/>
                  </a:moveTo>
                  <a:cubicBezTo>
                    <a:pt x="11307" y="1"/>
                    <a:pt x="4806" y="2681"/>
                    <a:pt x="1" y="7487"/>
                  </a:cubicBezTo>
                  <a:lnTo>
                    <a:pt x="6039" y="13525"/>
                  </a:lnTo>
                  <a:cubicBezTo>
                    <a:pt x="12693" y="6840"/>
                    <a:pt x="23506" y="6840"/>
                    <a:pt x="30192" y="13525"/>
                  </a:cubicBezTo>
                  <a:cubicBezTo>
                    <a:pt x="36846" y="20179"/>
                    <a:pt x="36846" y="30992"/>
                    <a:pt x="30192" y="37647"/>
                  </a:cubicBezTo>
                  <a:lnTo>
                    <a:pt x="36230" y="43685"/>
                  </a:lnTo>
                  <a:cubicBezTo>
                    <a:pt x="43531" y="36353"/>
                    <a:pt x="45688" y="25355"/>
                    <a:pt x="41744" y="15805"/>
                  </a:cubicBezTo>
                  <a:cubicBezTo>
                    <a:pt x="37770" y="6254"/>
                    <a:pt x="28436" y="1"/>
                    <a:pt x="18084" y="1"/>
                  </a:cubicBezTo>
                  <a:close/>
                </a:path>
              </a:pathLst>
            </a:custGeom>
            <a:noFill/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3" name="Google Shape;1703;p25"/>
          <p:cNvSpPr/>
          <p:nvPr/>
        </p:nvSpPr>
        <p:spPr>
          <a:xfrm flipH="1">
            <a:off x="8504484" y="4696025"/>
            <a:ext cx="836400" cy="59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4" name="Google Shape;1704;p25"/>
          <p:cNvGrpSpPr/>
          <p:nvPr/>
        </p:nvGrpSpPr>
        <p:grpSpPr>
          <a:xfrm flipH="1">
            <a:off x="8347795" y="4482506"/>
            <a:ext cx="1121756" cy="1003898"/>
            <a:chOff x="1217575" y="1411875"/>
            <a:chExt cx="4336125" cy="3880550"/>
          </a:xfrm>
        </p:grpSpPr>
        <p:sp>
          <p:nvSpPr>
            <p:cNvPr id="1705" name="Google Shape;1705;p25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/>
          <p:nvPr/>
        </p:nvSpPr>
        <p:spPr>
          <a:xfrm>
            <a:off x="8290738" y="-269725"/>
            <a:ext cx="928200" cy="928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5"/>
          <p:cNvGrpSpPr/>
          <p:nvPr/>
        </p:nvGrpSpPr>
        <p:grpSpPr>
          <a:xfrm>
            <a:off x="-1807182" y="-2974177"/>
            <a:ext cx="4334127" cy="3753707"/>
            <a:chOff x="1647075" y="824650"/>
            <a:chExt cx="3679850" cy="3187050"/>
          </a:xfrm>
        </p:grpSpPr>
        <p:sp>
          <p:nvSpPr>
            <p:cNvPr id="284" name="Google Shape;284;p5"/>
            <p:cNvSpPr/>
            <p:nvPr/>
          </p:nvSpPr>
          <p:spPr>
            <a:xfrm>
              <a:off x="1647075" y="824650"/>
              <a:ext cx="3679850" cy="3187050"/>
            </a:xfrm>
            <a:custGeom>
              <a:avLst/>
              <a:gdLst/>
              <a:ahLst/>
              <a:cxnLst/>
              <a:rect l="l" t="t" r="r" b="b"/>
              <a:pathLst>
                <a:path w="147194" h="127482" extrusionOk="0">
                  <a:moveTo>
                    <a:pt x="36793" y="0"/>
                  </a:moveTo>
                  <a:lnTo>
                    <a:pt x="1" y="63752"/>
                  </a:lnTo>
                  <a:lnTo>
                    <a:pt x="36793" y="127482"/>
                  </a:lnTo>
                  <a:lnTo>
                    <a:pt x="110401" y="127482"/>
                  </a:lnTo>
                  <a:lnTo>
                    <a:pt x="147193" y="63752"/>
                  </a:lnTo>
                  <a:lnTo>
                    <a:pt x="1104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236875" y="347487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24"/>
                  </a:cubicBezTo>
                  <a:cubicBezTo>
                    <a:pt x="14430" y="24"/>
                    <a:pt x="18363" y="3957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"/>
                  </a:moveTo>
                  <a:lnTo>
                    <a:pt x="0" y="19300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9300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5"/>
          <p:cNvGrpSpPr/>
          <p:nvPr/>
        </p:nvGrpSpPr>
        <p:grpSpPr>
          <a:xfrm>
            <a:off x="8424296" y="-174767"/>
            <a:ext cx="497157" cy="738300"/>
            <a:chOff x="3236875" y="2270375"/>
            <a:chExt cx="459650" cy="682600"/>
          </a:xfrm>
        </p:grpSpPr>
        <p:sp>
          <p:nvSpPr>
            <p:cNvPr id="289" name="Google Shape;289;p5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5"/>
          <p:cNvSpPr/>
          <p:nvPr/>
        </p:nvSpPr>
        <p:spPr>
          <a:xfrm>
            <a:off x="-1164112" y="4410550"/>
            <a:ext cx="2781300" cy="2781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5"/>
          <p:cNvGrpSpPr/>
          <p:nvPr/>
        </p:nvGrpSpPr>
        <p:grpSpPr>
          <a:xfrm>
            <a:off x="4301312" y="4105748"/>
            <a:ext cx="541376" cy="803966"/>
            <a:chOff x="3236875" y="2270375"/>
            <a:chExt cx="459650" cy="682600"/>
          </a:xfrm>
        </p:grpSpPr>
        <p:sp>
          <p:nvSpPr>
            <p:cNvPr id="293" name="Google Shape;293;p5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5"/>
          <p:cNvSpPr txBox="1">
            <a:spLocks noGrp="1"/>
          </p:cNvSpPr>
          <p:nvPr>
            <p:ph type="subTitle" idx="1"/>
          </p:nvPr>
        </p:nvSpPr>
        <p:spPr>
          <a:xfrm>
            <a:off x="1183550" y="1845525"/>
            <a:ext cx="29076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rona One"/>
              <a:buNone/>
              <a:defRPr sz="2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5"/>
          <p:cNvSpPr txBox="1">
            <a:spLocks noGrp="1"/>
          </p:cNvSpPr>
          <p:nvPr>
            <p:ph type="subTitle" idx="2"/>
          </p:nvPr>
        </p:nvSpPr>
        <p:spPr>
          <a:xfrm>
            <a:off x="5048575" y="2912325"/>
            <a:ext cx="29076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5"/>
          <p:cNvSpPr txBox="1">
            <a:spLocks noGrp="1"/>
          </p:cNvSpPr>
          <p:nvPr>
            <p:ph type="subTitle" idx="3"/>
          </p:nvPr>
        </p:nvSpPr>
        <p:spPr>
          <a:xfrm>
            <a:off x="1187813" y="2266325"/>
            <a:ext cx="29076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"/>
          <p:cNvSpPr txBox="1">
            <a:spLocks noGrp="1"/>
          </p:cNvSpPr>
          <p:nvPr>
            <p:ph type="subTitle" idx="4"/>
          </p:nvPr>
        </p:nvSpPr>
        <p:spPr>
          <a:xfrm>
            <a:off x="5052838" y="3333125"/>
            <a:ext cx="29076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"/>
          <p:cNvSpPr/>
          <p:nvPr/>
        </p:nvSpPr>
        <p:spPr>
          <a:xfrm>
            <a:off x="0" y="1944825"/>
            <a:ext cx="1047000" cy="1257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"/>
          <p:cNvSpPr/>
          <p:nvPr/>
        </p:nvSpPr>
        <p:spPr>
          <a:xfrm>
            <a:off x="8097000" y="3002100"/>
            <a:ext cx="1047000" cy="1257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5"/>
          <p:cNvGrpSpPr/>
          <p:nvPr/>
        </p:nvGrpSpPr>
        <p:grpSpPr>
          <a:xfrm>
            <a:off x="-311816" y="2398556"/>
            <a:ext cx="1121756" cy="1003898"/>
            <a:chOff x="1217575" y="1411875"/>
            <a:chExt cx="4336125" cy="3880550"/>
          </a:xfrm>
        </p:grpSpPr>
        <p:sp>
          <p:nvSpPr>
            <p:cNvPr id="303" name="Google Shape;303;p5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5"/>
          <p:cNvGrpSpPr/>
          <p:nvPr/>
        </p:nvGrpSpPr>
        <p:grpSpPr>
          <a:xfrm>
            <a:off x="8317834" y="2800006"/>
            <a:ext cx="1121756" cy="1003898"/>
            <a:chOff x="1217575" y="1411875"/>
            <a:chExt cx="4336125" cy="3880550"/>
          </a:xfrm>
        </p:grpSpPr>
        <p:sp>
          <p:nvSpPr>
            <p:cNvPr id="360" name="Google Shape;360;p5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720000" y="1449275"/>
            <a:ext cx="7704000" cy="3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8587141" y="4764036"/>
            <a:ext cx="1333800" cy="77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>
            <a:off x="8422714" y="4590711"/>
            <a:ext cx="1392763" cy="1246433"/>
            <a:chOff x="1217575" y="1411875"/>
            <a:chExt cx="4336125" cy="3880550"/>
          </a:xfrm>
        </p:grpSpPr>
        <p:sp>
          <p:nvSpPr>
            <p:cNvPr id="213" name="Google Shape;213;p4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/>
          <p:nvPr/>
        </p:nvSpPr>
        <p:spPr>
          <a:xfrm>
            <a:off x="-193950" y="-150501"/>
            <a:ext cx="690000" cy="69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4"/>
          <p:cNvGrpSpPr/>
          <p:nvPr/>
        </p:nvGrpSpPr>
        <p:grpSpPr>
          <a:xfrm>
            <a:off x="68431" y="111877"/>
            <a:ext cx="165353" cy="165361"/>
            <a:chOff x="3234025" y="3454875"/>
            <a:chExt cx="482500" cy="482525"/>
          </a:xfrm>
        </p:grpSpPr>
        <p:sp>
          <p:nvSpPr>
            <p:cNvPr id="271" name="Google Shape;271;p4"/>
            <p:cNvSpPr/>
            <p:nvPr/>
          </p:nvSpPr>
          <p:spPr>
            <a:xfrm>
              <a:off x="3236875" y="347487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24"/>
                  </a:cubicBezTo>
                  <a:cubicBezTo>
                    <a:pt x="14430" y="24"/>
                    <a:pt x="18363" y="3957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9300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"/>
                  </a:moveTo>
                  <a:lnTo>
                    <a:pt x="0" y="19300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4"/>
          <p:cNvSpPr/>
          <p:nvPr/>
        </p:nvSpPr>
        <p:spPr>
          <a:xfrm>
            <a:off x="-78150" y="4145700"/>
            <a:ext cx="458400" cy="4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4"/>
          <p:cNvGrpSpPr/>
          <p:nvPr/>
        </p:nvGrpSpPr>
        <p:grpSpPr>
          <a:xfrm rot="8999720">
            <a:off x="8571088" y="-804280"/>
            <a:ext cx="1096024" cy="1096017"/>
            <a:chOff x="1690450" y="944375"/>
            <a:chExt cx="4006500" cy="4006475"/>
          </a:xfrm>
        </p:grpSpPr>
        <p:sp>
          <p:nvSpPr>
            <p:cNvPr id="276" name="Google Shape;276;p4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4"/>
          <p:cNvSpPr/>
          <p:nvPr/>
        </p:nvSpPr>
        <p:spPr>
          <a:xfrm>
            <a:off x="233767" y="4449920"/>
            <a:ext cx="308361" cy="308361"/>
          </a:xfrm>
          <a:custGeom>
            <a:avLst/>
            <a:gdLst/>
            <a:ahLst/>
            <a:cxnLst/>
            <a:rect l="l" t="t" r="r" b="b"/>
            <a:pathLst>
              <a:path w="18363" h="18363" fill="none" extrusionOk="0">
                <a:moveTo>
                  <a:pt x="18362" y="8850"/>
                </a:moveTo>
                <a:cubicBezTo>
                  <a:pt x="18362" y="12417"/>
                  <a:pt x="16213" y="15641"/>
                  <a:pt x="12897" y="17013"/>
                </a:cubicBezTo>
                <a:cubicBezTo>
                  <a:pt x="9604" y="18362"/>
                  <a:pt x="5808" y="17608"/>
                  <a:pt x="3270" y="15092"/>
                </a:cubicBezTo>
                <a:cubicBezTo>
                  <a:pt x="755" y="12554"/>
                  <a:pt x="0" y="8758"/>
                  <a:pt x="1372" y="5465"/>
                </a:cubicBezTo>
                <a:cubicBezTo>
                  <a:pt x="2721" y="2150"/>
                  <a:pt x="5946" y="0"/>
                  <a:pt x="9536" y="0"/>
                </a:cubicBezTo>
                <a:cubicBezTo>
                  <a:pt x="14406" y="0"/>
                  <a:pt x="18362" y="3956"/>
                  <a:pt x="18362" y="8850"/>
                </a:cubicBezTo>
                <a:close/>
              </a:path>
            </a:pathLst>
          </a:custGeom>
          <a:noFill/>
          <a:ln w="6850" cap="flat" cmpd="sng">
            <a:solidFill>
              <a:srgbClr val="000000"/>
            </a:solidFill>
            <a:prstDash val="solid"/>
            <a:miter lim="228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8321050" y="4478500"/>
            <a:ext cx="1601100" cy="92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>
            <a:off x="8123674" y="4270438"/>
            <a:ext cx="1672010" cy="1496340"/>
            <a:chOff x="1217575" y="1411875"/>
            <a:chExt cx="4336125" cy="3880550"/>
          </a:xfrm>
        </p:grpSpPr>
        <p:sp>
          <p:nvSpPr>
            <p:cNvPr id="130" name="Google Shape;130;p3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3"/>
          <p:cNvSpPr/>
          <p:nvPr/>
        </p:nvSpPr>
        <p:spPr>
          <a:xfrm>
            <a:off x="8123675" y="-237801"/>
            <a:ext cx="1165500" cy="116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3"/>
          <p:cNvGrpSpPr/>
          <p:nvPr/>
        </p:nvGrpSpPr>
        <p:grpSpPr>
          <a:xfrm>
            <a:off x="8566777" y="205284"/>
            <a:ext cx="279319" cy="279334"/>
            <a:chOff x="3234025" y="3454875"/>
            <a:chExt cx="482500" cy="482525"/>
          </a:xfrm>
        </p:grpSpPr>
        <p:sp>
          <p:nvSpPr>
            <p:cNvPr id="188" name="Google Shape;188;p3"/>
            <p:cNvSpPr/>
            <p:nvPr/>
          </p:nvSpPr>
          <p:spPr>
            <a:xfrm>
              <a:off x="3236875" y="347487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24"/>
                  </a:cubicBezTo>
                  <a:cubicBezTo>
                    <a:pt x="14430" y="24"/>
                    <a:pt x="18363" y="3957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9300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"/>
                  </a:moveTo>
                  <a:lnTo>
                    <a:pt x="0" y="19300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3"/>
          <p:cNvSpPr/>
          <p:nvPr/>
        </p:nvSpPr>
        <p:spPr>
          <a:xfrm>
            <a:off x="-450162" y="-57159"/>
            <a:ext cx="1797975" cy="1557193"/>
          </a:xfrm>
          <a:custGeom>
            <a:avLst/>
            <a:gdLst/>
            <a:ahLst/>
            <a:cxnLst/>
            <a:rect l="l" t="t" r="r" b="b"/>
            <a:pathLst>
              <a:path w="147194" h="127482" extrusionOk="0">
                <a:moveTo>
                  <a:pt x="36793" y="0"/>
                </a:moveTo>
                <a:lnTo>
                  <a:pt x="1" y="63752"/>
                </a:lnTo>
                <a:lnTo>
                  <a:pt x="36793" y="127482"/>
                </a:lnTo>
                <a:lnTo>
                  <a:pt x="110401" y="127482"/>
                </a:lnTo>
                <a:lnTo>
                  <a:pt x="147193" y="63752"/>
                </a:lnTo>
                <a:lnTo>
                  <a:pt x="1104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-792174" y="-161924"/>
            <a:ext cx="1797975" cy="1556924"/>
          </a:xfrm>
          <a:custGeom>
            <a:avLst/>
            <a:gdLst/>
            <a:ahLst/>
            <a:cxnLst/>
            <a:rect l="l" t="t" r="r" b="b"/>
            <a:pathLst>
              <a:path w="147194" h="127460" fill="none" extrusionOk="0">
                <a:moveTo>
                  <a:pt x="110401" y="1"/>
                </a:moveTo>
                <a:lnTo>
                  <a:pt x="36793" y="1"/>
                </a:lnTo>
                <a:lnTo>
                  <a:pt x="1" y="63730"/>
                </a:lnTo>
                <a:lnTo>
                  <a:pt x="36793" y="127460"/>
                </a:lnTo>
                <a:lnTo>
                  <a:pt x="110401" y="127460"/>
                </a:lnTo>
                <a:lnTo>
                  <a:pt x="147193" y="63730"/>
                </a:lnTo>
                <a:close/>
              </a:path>
            </a:pathLst>
          </a:custGeom>
          <a:noFill/>
          <a:ln w="9725" cap="flat" cmpd="sng">
            <a:solidFill>
              <a:srgbClr val="000000"/>
            </a:solidFill>
            <a:prstDash val="solid"/>
            <a:miter lim="228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2703450" y="3065250"/>
            <a:ext cx="381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title" idx="2" hasCustomPrompt="1"/>
          </p:nvPr>
        </p:nvSpPr>
        <p:spPr>
          <a:xfrm>
            <a:off x="3793300" y="1396850"/>
            <a:ext cx="1557600" cy="1557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" name="Google Shape;195;p3"/>
          <p:cNvSpPr txBox="1">
            <a:spLocks noGrp="1"/>
          </p:cNvSpPr>
          <p:nvPr>
            <p:ph type="subTitle" idx="1"/>
          </p:nvPr>
        </p:nvSpPr>
        <p:spPr>
          <a:xfrm>
            <a:off x="2391925" y="3817975"/>
            <a:ext cx="43602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6" name="Google Shape;196;p3"/>
          <p:cNvGrpSpPr/>
          <p:nvPr/>
        </p:nvGrpSpPr>
        <p:grpSpPr>
          <a:xfrm>
            <a:off x="-1253103" y="3423123"/>
            <a:ext cx="2918346" cy="2917492"/>
            <a:chOff x="1190625" y="238100"/>
            <a:chExt cx="5214125" cy="5212600"/>
          </a:xfrm>
        </p:grpSpPr>
        <p:sp>
          <p:nvSpPr>
            <p:cNvPr id="197" name="Google Shape;197;p3"/>
            <p:cNvSpPr/>
            <p:nvPr/>
          </p:nvSpPr>
          <p:spPr>
            <a:xfrm>
              <a:off x="1190625" y="238100"/>
              <a:ext cx="5214125" cy="5212600"/>
            </a:xfrm>
            <a:custGeom>
              <a:avLst/>
              <a:gdLst/>
              <a:ahLst/>
              <a:cxnLst/>
              <a:rect l="l" t="t" r="r" b="b"/>
              <a:pathLst>
                <a:path w="208565" h="208504" extrusionOk="0">
                  <a:moveTo>
                    <a:pt x="86236" y="1"/>
                  </a:moveTo>
                  <a:cubicBezTo>
                    <a:pt x="53900" y="1"/>
                    <a:pt x="22862" y="12844"/>
                    <a:pt x="0" y="35768"/>
                  </a:cubicBezTo>
                  <a:lnTo>
                    <a:pt x="172766" y="208504"/>
                  </a:lnTo>
                  <a:cubicBezTo>
                    <a:pt x="195687" y="185645"/>
                    <a:pt x="208564" y="154560"/>
                    <a:pt x="208503" y="122151"/>
                  </a:cubicBezTo>
                  <a:cubicBezTo>
                    <a:pt x="208503" y="54684"/>
                    <a:pt x="153820" y="1"/>
                    <a:pt x="86352" y="1"/>
                  </a:cubicBezTo>
                  <a:cubicBezTo>
                    <a:pt x="86314" y="1"/>
                    <a:pt x="86275" y="1"/>
                    <a:pt x="86236" y="1"/>
                  </a:cubicBezTo>
                  <a:close/>
                </a:path>
              </a:pathLst>
            </a:custGeom>
            <a:solidFill>
              <a:srgbClr val="00F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48275" y="2822825"/>
              <a:ext cx="770200" cy="770200"/>
            </a:xfrm>
            <a:custGeom>
              <a:avLst/>
              <a:gdLst/>
              <a:ahLst/>
              <a:cxnLst/>
              <a:rect l="l" t="t" r="r" b="b"/>
              <a:pathLst>
                <a:path w="30808" h="30808" fill="none" extrusionOk="0">
                  <a:moveTo>
                    <a:pt x="12046" y="10229"/>
                  </a:moveTo>
                  <a:cubicBezTo>
                    <a:pt x="19625" y="10229"/>
                    <a:pt x="23445" y="19409"/>
                    <a:pt x="18115" y="24770"/>
                  </a:cubicBezTo>
                  <a:lnTo>
                    <a:pt x="24154" y="30808"/>
                  </a:lnTo>
                  <a:cubicBezTo>
                    <a:pt x="30808" y="24153"/>
                    <a:pt x="30808" y="13340"/>
                    <a:pt x="24154" y="6686"/>
                  </a:cubicBezTo>
                  <a:cubicBezTo>
                    <a:pt x="17468" y="1"/>
                    <a:pt x="6655" y="1"/>
                    <a:pt x="1" y="6686"/>
                  </a:cubicBezTo>
                  <a:lnTo>
                    <a:pt x="6039" y="12724"/>
                  </a:lnTo>
                  <a:cubicBezTo>
                    <a:pt x="7641" y="11122"/>
                    <a:pt x="9797" y="10229"/>
                    <a:pt x="12046" y="10229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897325" y="2651850"/>
              <a:ext cx="1142200" cy="1092125"/>
            </a:xfrm>
            <a:custGeom>
              <a:avLst/>
              <a:gdLst/>
              <a:ahLst/>
              <a:cxnLst/>
              <a:rect l="l" t="t" r="r" b="b"/>
              <a:pathLst>
                <a:path w="45688" h="43685" fill="none" extrusionOk="0">
                  <a:moveTo>
                    <a:pt x="18084" y="1"/>
                  </a:moveTo>
                  <a:cubicBezTo>
                    <a:pt x="11307" y="1"/>
                    <a:pt x="4806" y="2681"/>
                    <a:pt x="1" y="7487"/>
                  </a:cubicBezTo>
                  <a:lnTo>
                    <a:pt x="6039" y="13525"/>
                  </a:lnTo>
                  <a:cubicBezTo>
                    <a:pt x="12693" y="6840"/>
                    <a:pt x="23506" y="6840"/>
                    <a:pt x="30192" y="13525"/>
                  </a:cubicBezTo>
                  <a:cubicBezTo>
                    <a:pt x="36846" y="20179"/>
                    <a:pt x="36846" y="30992"/>
                    <a:pt x="30192" y="37647"/>
                  </a:cubicBezTo>
                  <a:lnTo>
                    <a:pt x="36230" y="43685"/>
                  </a:lnTo>
                  <a:cubicBezTo>
                    <a:pt x="43531" y="36353"/>
                    <a:pt x="45688" y="25355"/>
                    <a:pt x="41744" y="15805"/>
                  </a:cubicBezTo>
                  <a:cubicBezTo>
                    <a:pt x="37770" y="6254"/>
                    <a:pt x="28436" y="1"/>
                    <a:pt x="18084" y="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746375" y="2354550"/>
              <a:ext cx="1540375" cy="1540400"/>
            </a:xfrm>
            <a:custGeom>
              <a:avLst/>
              <a:gdLst/>
              <a:ahLst/>
              <a:cxnLst/>
              <a:rect l="l" t="t" r="r" b="b"/>
              <a:pathLst>
                <a:path w="61615" h="61616" fill="none" extrusionOk="0">
                  <a:moveTo>
                    <a:pt x="24122" y="11893"/>
                  </a:moveTo>
                  <a:cubicBezTo>
                    <a:pt x="34474" y="11893"/>
                    <a:pt x="43808" y="18146"/>
                    <a:pt x="47782" y="27697"/>
                  </a:cubicBezTo>
                  <a:cubicBezTo>
                    <a:pt x="51726" y="37247"/>
                    <a:pt x="49569" y="48245"/>
                    <a:pt x="42268" y="55577"/>
                  </a:cubicBezTo>
                  <a:lnTo>
                    <a:pt x="48275" y="61615"/>
                  </a:lnTo>
                  <a:cubicBezTo>
                    <a:pt x="61615" y="48276"/>
                    <a:pt x="61615" y="26680"/>
                    <a:pt x="48275" y="13340"/>
                  </a:cubicBezTo>
                  <a:cubicBezTo>
                    <a:pt x="34966" y="1"/>
                    <a:pt x="13340" y="1"/>
                    <a:pt x="0" y="13340"/>
                  </a:cubicBezTo>
                  <a:lnTo>
                    <a:pt x="6039" y="19379"/>
                  </a:lnTo>
                  <a:cubicBezTo>
                    <a:pt x="10844" y="14573"/>
                    <a:pt x="17345" y="11893"/>
                    <a:pt x="24122" y="11893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595425" y="2225175"/>
              <a:ext cx="1904675" cy="1820725"/>
            </a:xfrm>
            <a:custGeom>
              <a:avLst/>
              <a:gdLst/>
              <a:ahLst/>
              <a:cxnLst/>
              <a:rect l="l" t="t" r="r" b="b"/>
              <a:pathLst>
                <a:path w="76187" h="72829" fill="none" extrusionOk="0">
                  <a:moveTo>
                    <a:pt x="30160" y="31"/>
                  </a:moveTo>
                  <a:cubicBezTo>
                    <a:pt x="18854" y="0"/>
                    <a:pt x="8010" y="4498"/>
                    <a:pt x="0" y="12477"/>
                  </a:cubicBezTo>
                  <a:lnTo>
                    <a:pt x="6038" y="18515"/>
                  </a:lnTo>
                  <a:cubicBezTo>
                    <a:pt x="19378" y="5176"/>
                    <a:pt x="41004" y="5176"/>
                    <a:pt x="54313" y="18515"/>
                  </a:cubicBezTo>
                  <a:cubicBezTo>
                    <a:pt x="67653" y="31855"/>
                    <a:pt x="67653" y="53451"/>
                    <a:pt x="54313" y="66790"/>
                  </a:cubicBezTo>
                  <a:lnTo>
                    <a:pt x="60351" y="72828"/>
                  </a:lnTo>
                  <a:cubicBezTo>
                    <a:pt x="72551" y="60629"/>
                    <a:pt x="76186" y="42268"/>
                    <a:pt x="69563" y="26340"/>
                  </a:cubicBezTo>
                  <a:cubicBezTo>
                    <a:pt x="62970" y="10413"/>
                    <a:pt x="47412" y="31"/>
                    <a:pt x="30160" y="3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445225" y="1913250"/>
              <a:ext cx="2283600" cy="2283600"/>
            </a:xfrm>
            <a:custGeom>
              <a:avLst/>
              <a:gdLst/>
              <a:ahLst/>
              <a:cxnLst/>
              <a:rect l="l" t="t" r="r" b="b"/>
              <a:pathLst>
                <a:path w="91344" h="91344" fill="none" extrusionOk="0">
                  <a:moveTo>
                    <a:pt x="36168" y="12508"/>
                  </a:moveTo>
                  <a:cubicBezTo>
                    <a:pt x="53420" y="12508"/>
                    <a:pt x="68978" y="22890"/>
                    <a:pt x="75571" y="38817"/>
                  </a:cubicBezTo>
                  <a:cubicBezTo>
                    <a:pt x="82194" y="54745"/>
                    <a:pt x="78559" y="73106"/>
                    <a:pt x="66359" y="85305"/>
                  </a:cubicBezTo>
                  <a:lnTo>
                    <a:pt x="72398" y="91344"/>
                  </a:lnTo>
                  <a:cubicBezTo>
                    <a:pt x="91344" y="71165"/>
                    <a:pt x="90851" y="39618"/>
                    <a:pt x="71288" y="20056"/>
                  </a:cubicBezTo>
                  <a:cubicBezTo>
                    <a:pt x="51726" y="493"/>
                    <a:pt x="20179" y="0"/>
                    <a:pt x="1" y="18947"/>
                  </a:cubicBezTo>
                  <a:lnTo>
                    <a:pt x="6039" y="24985"/>
                  </a:lnTo>
                  <a:cubicBezTo>
                    <a:pt x="14018" y="16975"/>
                    <a:pt x="24862" y="12477"/>
                    <a:pt x="36168" y="12508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294275" y="1798500"/>
              <a:ext cx="2664850" cy="2548525"/>
            </a:xfrm>
            <a:custGeom>
              <a:avLst/>
              <a:gdLst/>
              <a:ahLst/>
              <a:cxnLst/>
              <a:rect l="l" t="t" r="r" b="b"/>
              <a:pathLst>
                <a:path w="106594" h="101941" fill="none" extrusionOk="0">
                  <a:moveTo>
                    <a:pt x="42206" y="31"/>
                  </a:moveTo>
                  <a:cubicBezTo>
                    <a:pt x="26371" y="0"/>
                    <a:pt x="11184" y="6285"/>
                    <a:pt x="1" y="17468"/>
                  </a:cubicBezTo>
                  <a:lnTo>
                    <a:pt x="6039" y="23506"/>
                  </a:lnTo>
                  <a:cubicBezTo>
                    <a:pt x="26187" y="4560"/>
                    <a:pt x="57764" y="5053"/>
                    <a:pt x="77326" y="24615"/>
                  </a:cubicBezTo>
                  <a:cubicBezTo>
                    <a:pt x="96889" y="44178"/>
                    <a:pt x="97382" y="75755"/>
                    <a:pt x="78436" y="95903"/>
                  </a:cubicBezTo>
                  <a:lnTo>
                    <a:pt x="84474" y="101941"/>
                  </a:lnTo>
                  <a:cubicBezTo>
                    <a:pt x="101510" y="84843"/>
                    <a:pt x="106593" y="59181"/>
                    <a:pt x="97351" y="36876"/>
                  </a:cubicBezTo>
                  <a:cubicBezTo>
                    <a:pt x="88109" y="14572"/>
                    <a:pt x="66359" y="31"/>
                    <a:pt x="42206" y="3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"/>
          <p:cNvSpPr/>
          <p:nvPr/>
        </p:nvSpPr>
        <p:spPr>
          <a:xfrm>
            <a:off x="8290738" y="-269725"/>
            <a:ext cx="928200" cy="928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9"/>
          <p:cNvGrpSpPr/>
          <p:nvPr/>
        </p:nvGrpSpPr>
        <p:grpSpPr>
          <a:xfrm>
            <a:off x="-762032" y="-14"/>
            <a:ext cx="4334127" cy="5143423"/>
            <a:chOff x="1647075" y="824650"/>
            <a:chExt cx="3679850" cy="4366975"/>
          </a:xfrm>
        </p:grpSpPr>
        <p:sp>
          <p:nvSpPr>
            <p:cNvPr id="650" name="Google Shape;650;p9"/>
            <p:cNvSpPr/>
            <p:nvPr/>
          </p:nvSpPr>
          <p:spPr>
            <a:xfrm>
              <a:off x="1647075" y="824650"/>
              <a:ext cx="3679850" cy="3187050"/>
            </a:xfrm>
            <a:custGeom>
              <a:avLst/>
              <a:gdLst/>
              <a:ahLst/>
              <a:cxnLst/>
              <a:rect l="l" t="t" r="r" b="b"/>
              <a:pathLst>
                <a:path w="147194" h="127482" extrusionOk="0">
                  <a:moveTo>
                    <a:pt x="36793" y="0"/>
                  </a:moveTo>
                  <a:lnTo>
                    <a:pt x="1" y="63752"/>
                  </a:lnTo>
                  <a:lnTo>
                    <a:pt x="36793" y="127482"/>
                  </a:lnTo>
                  <a:lnTo>
                    <a:pt x="110401" y="127482"/>
                  </a:lnTo>
                  <a:lnTo>
                    <a:pt x="147193" y="63752"/>
                  </a:lnTo>
                  <a:lnTo>
                    <a:pt x="1104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1647075" y="2005125"/>
              <a:ext cx="3679850" cy="3186500"/>
            </a:xfrm>
            <a:custGeom>
              <a:avLst/>
              <a:gdLst/>
              <a:ahLst/>
              <a:cxnLst/>
              <a:rect l="l" t="t" r="r" b="b"/>
              <a:pathLst>
                <a:path w="147194" h="127460" fill="none" extrusionOk="0">
                  <a:moveTo>
                    <a:pt x="110401" y="1"/>
                  </a:moveTo>
                  <a:lnTo>
                    <a:pt x="36793" y="1"/>
                  </a:lnTo>
                  <a:lnTo>
                    <a:pt x="1" y="63730"/>
                  </a:lnTo>
                  <a:lnTo>
                    <a:pt x="36793" y="127460"/>
                  </a:lnTo>
                  <a:lnTo>
                    <a:pt x="110401" y="127460"/>
                  </a:lnTo>
                  <a:lnTo>
                    <a:pt x="147193" y="63730"/>
                  </a:lnTo>
                  <a:close/>
                </a:path>
              </a:pathLst>
            </a:custGeom>
            <a:noFill/>
            <a:ln w="9725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3247175" y="1265975"/>
              <a:ext cx="459075" cy="459075"/>
            </a:xfrm>
            <a:custGeom>
              <a:avLst/>
              <a:gdLst/>
              <a:ahLst/>
              <a:cxnLst/>
              <a:rect l="l" t="t" r="r" b="b"/>
              <a:pathLst>
                <a:path w="18363" h="18363" fill="none" extrusionOk="0">
                  <a:moveTo>
                    <a:pt x="18362" y="8850"/>
                  </a:moveTo>
                  <a:cubicBezTo>
                    <a:pt x="18362" y="12417"/>
                    <a:pt x="16213" y="15641"/>
                    <a:pt x="12897" y="17013"/>
                  </a:cubicBezTo>
                  <a:cubicBezTo>
                    <a:pt x="9604" y="18362"/>
                    <a:pt x="5808" y="17608"/>
                    <a:pt x="3270" y="15092"/>
                  </a:cubicBezTo>
                  <a:cubicBezTo>
                    <a:pt x="755" y="12554"/>
                    <a:pt x="0" y="8758"/>
                    <a:pt x="1372" y="5465"/>
                  </a:cubicBezTo>
                  <a:cubicBezTo>
                    <a:pt x="2721" y="2150"/>
                    <a:pt x="5946" y="0"/>
                    <a:pt x="9536" y="0"/>
                  </a:cubicBezTo>
                  <a:cubicBezTo>
                    <a:pt x="14406" y="0"/>
                    <a:pt x="18362" y="3956"/>
                    <a:pt x="18362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3236875" y="347487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24"/>
                  </a:cubicBezTo>
                  <a:cubicBezTo>
                    <a:pt x="14430" y="24"/>
                    <a:pt x="18363" y="3957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"/>
                  </a:moveTo>
                  <a:lnTo>
                    <a:pt x="0" y="19300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9300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9"/>
          <p:cNvGrpSpPr/>
          <p:nvPr/>
        </p:nvGrpSpPr>
        <p:grpSpPr>
          <a:xfrm>
            <a:off x="8060627" y="-381043"/>
            <a:ext cx="1388427" cy="1242552"/>
            <a:chOff x="1217575" y="1411875"/>
            <a:chExt cx="4336125" cy="3880550"/>
          </a:xfrm>
        </p:grpSpPr>
        <p:sp>
          <p:nvSpPr>
            <p:cNvPr id="659" name="Google Shape;659;p9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9"/>
          <p:cNvSpPr/>
          <p:nvPr/>
        </p:nvSpPr>
        <p:spPr>
          <a:xfrm>
            <a:off x="8424113" y="4604102"/>
            <a:ext cx="1441303" cy="1440973"/>
          </a:xfrm>
          <a:custGeom>
            <a:avLst/>
            <a:gdLst/>
            <a:ahLst/>
            <a:cxnLst/>
            <a:rect l="l" t="t" r="r" b="b"/>
            <a:pathLst>
              <a:path w="135429" h="135398" extrusionOk="0">
                <a:moveTo>
                  <a:pt x="1" y="0"/>
                </a:moveTo>
                <a:lnTo>
                  <a:pt x="1" y="135397"/>
                </a:lnTo>
                <a:lnTo>
                  <a:pt x="135429" y="135397"/>
                </a:lnTo>
                <a:lnTo>
                  <a:pt x="13542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9"/>
          <p:cNvGrpSpPr/>
          <p:nvPr/>
        </p:nvGrpSpPr>
        <p:grpSpPr>
          <a:xfrm>
            <a:off x="8600461" y="4685001"/>
            <a:ext cx="308747" cy="458502"/>
            <a:chOff x="3236875" y="2270375"/>
            <a:chExt cx="459650" cy="682600"/>
          </a:xfrm>
        </p:grpSpPr>
        <p:sp>
          <p:nvSpPr>
            <p:cNvPr id="717" name="Google Shape;717;p9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999425" y="1610000"/>
            <a:ext cx="442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0" name="Google Shape;720;p9"/>
          <p:cNvSpPr txBox="1">
            <a:spLocks noGrp="1"/>
          </p:cNvSpPr>
          <p:nvPr>
            <p:ph type="subTitle" idx="1"/>
          </p:nvPr>
        </p:nvSpPr>
        <p:spPr>
          <a:xfrm>
            <a:off x="3999575" y="2438925"/>
            <a:ext cx="44247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"/>
          <p:cNvSpPr txBox="1">
            <a:spLocks noGrp="1"/>
          </p:cNvSpPr>
          <p:nvPr>
            <p:ph type="title"/>
          </p:nvPr>
        </p:nvSpPr>
        <p:spPr>
          <a:xfrm>
            <a:off x="2432400" y="387100"/>
            <a:ext cx="5991900" cy="11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0"/>
          <p:cNvSpPr/>
          <p:nvPr/>
        </p:nvSpPr>
        <p:spPr>
          <a:xfrm>
            <a:off x="1479413" y="1549530"/>
            <a:ext cx="553800" cy="55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10"/>
          <p:cNvGrpSpPr/>
          <p:nvPr/>
        </p:nvGrpSpPr>
        <p:grpSpPr>
          <a:xfrm>
            <a:off x="-28" y="-697581"/>
            <a:ext cx="2052549" cy="2052549"/>
            <a:chOff x="1195225" y="242725"/>
            <a:chExt cx="5200275" cy="5200275"/>
          </a:xfrm>
        </p:grpSpPr>
        <p:sp>
          <p:nvSpPr>
            <p:cNvPr id="725" name="Google Shape;725;p10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extrusionOk="0">
                  <a:moveTo>
                    <a:pt x="1" y="0"/>
                  </a:moveTo>
                  <a:lnTo>
                    <a:pt x="1" y="135397"/>
                  </a:lnTo>
                  <a:lnTo>
                    <a:pt x="135429" y="135397"/>
                  </a:lnTo>
                  <a:lnTo>
                    <a:pt x="135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1250675" y="2002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1305375" y="1947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1360050" y="1893225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1415500" y="1837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1470175" y="178310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1525650" y="172762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1580325" y="16729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1635775" y="1618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1690450" y="1562825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1745150" y="150812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1800600" y="14526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1855275" y="1398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1"/>
                  </a:moveTo>
                  <a:lnTo>
                    <a:pt x="135429" y="1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1910725" y="13433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1965400" y="1287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2020100" y="1233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2075550" y="1177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2130225" y="1123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2185675" y="1067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2240375" y="1012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2295825" y="9582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2350500" y="902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1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2405175" y="8481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2460625" y="79265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2515325" y="737950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2570775" y="683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2625450" y="6278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2680125" y="57315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2735600" y="51767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2790275" y="463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2845725" y="407550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2900400" y="352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2955100" y="298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3010550" y="242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10"/>
          <p:cNvGrpSpPr/>
          <p:nvPr/>
        </p:nvGrpSpPr>
        <p:grpSpPr>
          <a:xfrm>
            <a:off x="1390155" y="1460174"/>
            <a:ext cx="732483" cy="732521"/>
            <a:chOff x="3234025" y="3454875"/>
            <a:chExt cx="482500" cy="482525"/>
          </a:xfrm>
        </p:grpSpPr>
        <p:sp>
          <p:nvSpPr>
            <p:cNvPr id="761" name="Google Shape;761;p10"/>
            <p:cNvSpPr/>
            <p:nvPr/>
          </p:nvSpPr>
          <p:spPr>
            <a:xfrm>
              <a:off x="3236875" y="347487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24"/>
                  </a:cubicBezTo>
                  <a:cubicBezTo>
                    <a:pt x="14430" y="24"/>
                    <a:pt x="18363" y="3957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"/>
                  </a:moveTo>
                  <a:lnTo>
                    <a:pt x="0" y="19300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9300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0"/>
          <p:cNvGrpSpPr/>
          <p:nvPr/>
        </p:nvGrpSpPr>
        <p:grpSpPr>
          <a:xfrm rot="-4819831">
            <a:off x="7731413" y="3974677"/>
            <a:ext cx="2258905" cy="2337733"/>
            <a:chOff x="1690450" y="944375"/>
            <a:chExt cx="4006500" cy="4006475"/>
          </a:xfrm>
        </p:grpSpPr>
        <p:sp>
          <p:nvSpPr>
            <p:cNvPr id="765" name="Google Shape;765;p10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accent1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accent1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accent1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accent1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"/>
          <p:cNvSpPr txBox="1">
            <a:spLocks noGrp="1"/>
          </p:cNvSpPr>
          <p:nvPr>
            <p:ph type="title"/>
          </p:nvPr>
        </p:nvSpPr>
        <p:spPr>
          <a:xfrm>
            <a:off x="1177200" y="1895175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13"/>
          <p:cNvSpPr txBox="1">
            <a:spLocks noGrp="1"/>
          </p:cNvSpPr>
          <p:nvPr>
            <p:ph type="title" idx="2" hasCustomPrompt="1"/>
          </p:nvPr>
        </p:nvSpPr>
        <p:spPr>
          <a:xfrm>
            <a:off x="1253400" y="2992050"/>
            <a:ext cx="741600" cy="650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4" name="Google Shape;804;p13"/>
          <p:cNvSpPr txBox="1">
            <a:spLocks noGrp="1"/>
          </p:cNvSpPr>
          <p:nvPr>
            <p:ph type="subTitle" idx="1"/>
          </p:nvPr>
        </p:nvSpPr>
        <p:spPr>
          <a:xfrm>
            <a:off x="1165250" y="2293990"/>
            <a:ext cx="25167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13"/>
          <p:cNvSpPr txBox="1">
            <a:spLocks noGrp="1"/>
          </p:cNvSpPr>
          <p:nvPr>
            <p:ph type="title" idx="3"/>
          </p:nvPr>
        </p:nvSpPr>
        <p:spPr>
          <a:xfrm>
            <a:off x="5002050" y="1895175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6" name="Google Shape;806;p13"/>
          <p:cNvSpPr txBox="1">
            <a:spLocks noGrp="1"/>
          </p:cNvSpPr>
          <p:nvPr>
            <p:ph type="title" idx="4" hasCustomPrompt="1"/>
          </p:nvPr>
        </p:nvSpPr>
        <p:spPr>
          <a:xfrm>
            <a:off x="6953700" y="1132325"/>
            <a:ext cx="904500" cy="79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7" name="Google Shape;807;p13"/>
          <p:cNvSpPr txBox="1">
            <a:spLocks noGrp="1"/>
          </p:cNvSpPr>
          <p:nvPr>
            <p:ph type="subTitle" idx="5"/>
          </p:nvPr>
        </p:nvSpPr>
        <p:spPr>
          <a:xfrm>
            <a:off x="5425550" y="2294000"/>
            <a:ext cx="25467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13"/>
          <p:cNvSpPr txBox="1">
            <a:spLocks noGrp="1"/>
          </p:cNvSpPr>
          <p:nvPr>
            <p:ph type="title" idx="6"/>
          </p:nvPr>
        </p:nvSpPr>
        <p:spPr>
          <a:xfrm>
            <a:off x="1174475" y="3709050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9" name="Google Shape;809;p13"/>
          <p:cNvSpPr txBox="1">
            <a:spLocks noGrp="1"/>
          </p:cNvSpPr>
          <p:nvPr>
            <p:ph type="title" idx="7" hasCustomPrompt="1"/>
          </p:nvPr>
        </p:nvSpPr>
        <p:spPr>
          <a:xfrm>
            <a:off x="1253400" y="3001875"/>
            <a:ext cx="807600" cy="65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0" name="Google Shape;810;p13"/>
          <p:cNvSpPr txBox="1">
            <a:spLocks noGrp="1"/>
          </p:cNvSpPr>
          <p:nvPr>
            <p:ph type="subTitle" idx="8"/>
          </p:nvPr>
        </p:nvSpPr>
        <p:spPr>
          <a:xfrm>
            <a:off x="1165250" y="4100800"/>
            <a:ext cx="25167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13"/>
          <p:cNvSpPr txBox="1">
            <a:spLocks noGrp="1"/>
          </p:cNvSpPr>
          <p:nvPr>
            <p:ph type="title" idx="9"/>
          </p:nvPr>
        </p:nvSpPr>
        <p:spPr>
          <a:xfrm>
            <a:off x="5002050" y="3732225"/>
            <a:ext cx="298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" name="Google Shape;812;p13"/>
          <p:cNvSpPr txBox="1">
            <a:spLocks noGrp="1"/>
          </p:cNvSpPr>
          <p:nvPr>
            <p:ph type="title" idx="13" hasCustomPrompt="1"/>
          </p:nvPr>
        </p:nvSpPr>
        <p:spPr>
          <a:xfrm>
            <a:off x="7053075" y="3001950"/>
            <a:ext cx="809400" cy="65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3" name="Google Shape;813;p13"/>
          <p:cNvSpPr txBox="1">
            <a:spLocks noGrp="1"/>
          </p:cNvSpPr>
          <p:nvPr>
            <p:ph type="subTitle" idx="14"/>
          </p:nvPr>
        </p:nvSpPr>
        <p:spPr>
          <a:xfrm>
            <a:off x="5455550" y="4100800"/>
            <a:ext cx="2516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15" name="Google Shape;815;p13"/>
          <p:cNvGrpSpPr/>
          <p:nvPr/>
        </p:nvGrpSpPr>
        <p:grpSpPr>
          <a:xfrm>
            <a:off x="8652899" y="2444076"/>
            <a:ext cx="308747" cy="458502"/>
            <a:chOff x="3236875" y="2270375"/>
            <a:chExt cx="459650" cy="682600"/>
          </a:xfrm>
        </p:grpSpPr>
        <p:sp>
          <p:nvSpPr>
            <p:cNvPr id="816" name="Google Shape;816;p13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13"/>
          <p:cNvSpPr/>
          <p:nvPr/>
        </p:nvSpPr>
        <p:spPr>
          <a:xfrm>
            <a:off x="8095150" y="-1763600"/>
            <a:ext cx="2303100" cy="230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13"/>
          <p:cNvGrpSpPr/>
          <p:nvPr/>
        </p:nvGrpSpPr>
        <p:grpSpPr>
          <a:xfrm>
            <a:off x="175874" y="2444076"/>
            <a:ext cx="308747" cy="458502"/>
            <a:chOff x="3236875" y="2270375"/>
            <a:chExt cx="459650" cy="682600"/>
          </a:xfrm>
        </p:grpSpPr>
        <p:sp>
          <p:nvSpPr>
            <p:cNvPr id="820" name="Google Shape;820;p13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13"/>
          <p:cNvGrpSpPr/>
          <p:nvPr/>
        </p:nvGrpSpPr>
        <p:grpSpPr>
          <a:xfrm>
            <a:off x="-688366" y="4799156"/>
            <a:ext cx="1121756" cy="1003898"/>
            <a:chOff x="1217575" y="1411875"/>
            <a:chExt cx="4336125" cy="3880550"/>
          </a:xfrm>
        </p:grpSpPr>
        <p:sp>
          <p:nvSpPr>
            <p:cNvPr id="823" name="Google Shape;823;p13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3"/>
          <p:cNvSpPr txBox="1">
            <a:spLocks noGrp="1"/>
          </p:cNvSpPr>
          <p:nvPr>
            <p:ph type="title" idx="16" hasCustomPrompt="1"/>
          </p:nvPr>
        </p:nvSpPr>
        <p:spPr>
          <a:xfrm>
            <a:off x="1253400" y="1203875"/>
            <a:ext cx="807600" cy="65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5"/>
          <p:cNvSpPr/>
          <p:nvPr/>
        </p:nvSpPr>
        <p:spPr>
          <a:xfrm>
            <a:off x="8350650" y="4435925"/>
            <a:ext cx="939600" cy="93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" name="Google Shape;952;p15"/>
          <p:cNvGrpSpPr/>
          <p:nvPr/>
        </p:nvGrpSpPr>
        <p:grpSpPr>
          <a:xfrm>
            <a:off x="8304534" y="4397231"/>
            <a:ext cx="1121756" cy="1003898"/>
            <a:chOff x="1217575" y="1411875"/>
            <a:chExt cx="4336125" cy="3880550"/>
          </a:xfrm>
        </p:grpSpPr>
        <p:sp>
          <p:nvSpPr>
            <p:cNvPr id="953" name="Google Shape;953;p15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15"/>
          <p:cNvGrpSpPr/>
          <p:nvPr/>
        </p:nvGrpSpPr>
        <p:grpSpPr>
          <a:xfrm>
            <a:off x="573720" y="4397076"/>
            <a:ext cx="278732" cy="413929"/>
            <a:chOff x="3236875" y="2270375"/>
            <a:chExt cx="459650" cy="682600"/>
          </a:xfrm>
        </p:grpSpPr>
        <p:sp>
          <p:nvSpPr>
            <p:cNvPr id="1010" name="Google Shape;1010;p15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15"/>
          <p:cNvGrpSpPr/>
          <p:nvPr/>
        </p:nvGrpSpPr>
        <p:grpSpPr>
          <a:xfrm>
            <a:off x="8284933" y="332539"/>
            <a:ext cx="278732" cy="413929"/>
            <a:chOff x="3236875" y="2270375"/>
            <a:chExt cx="459650" cy="682600"/>
          </a:xfrm>
        </p:grpSpPr>
        <p:sp>
          <p:nvSpPr>
            <p:cNvPr id="1013" name="Google Shape;1013;p15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15"/>
          <p:cNvSpPr/>
          <p:nvPr/>
        </p:nvSpPr>
        <p:spPr>
          <a:xfrm>
            <a:off x="-1772500" y="-1852375"/>
            <a:ext cx="2895600" cy="294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15"/>
          <p:cNvGrpSpPr/>
          <p:nvPr/>
        </p:nvGrpSpPr>
        <p:grpSpPr>
          <a:xfrm rot="10238847" flipH="1">
            <a:off x="-1325420" y="-1432223"/>
            <a:ext cx="2475266" cy="2490663"/>
            <a:chOff x="1690450" y="944375"/>
            <a:chExt cx="4006500" cy="4006475"/>
          </a:xfrm>
        </p:grpSpPr>
        <p:sp>
          <p:nvSpPr>
            <p:cNvPr id="1017" name="Google Shape;1017;p15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15"/>
          <p:cNvSpPr txBox="1">
            <a:spLocks noGrp="1"/>
          </p:cNvSpPr>
          <p:nvPr>
            <p:ph type="title" idx="2"/>
          </p:nvPr>
        </p:nvSpPr>
        <p:spPr>
          <a:xfrm>
            <a:off x="720000" y="2651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3" name="Google Shape;1023;p15"/>
          <p:cNvSpPr txBox="1">
            <a:spLocks noGrp="1"/>
          </p:cNvSpPr>
          <p:nvPr>
            <p:ph type="subTitle" idx="1"/>
          </p:nvPr>
        </p:nvSpPr>
        <p:spPr>
          <a:xfrm>
            <a:off x="720000" y="3086073"/>
            <a:ext cx="23364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15"/>
          <p:cNvSpPr txBox="1">
            <a:spLocks noGrp="1"/>
          </p:cNvSpPr>
          <p:nvPr>
            <p:ph type="title" idx="3"/>
          </p:nvPr>
        </p:nvSpPr>
        <p:spPr>
          <a:xfrm>
            <a:off x="3403800" y="2651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5" name="Google Shape;1025;p15"/>
          <p:cNvSpPr txBox="1">
            <a:spLocks noGrp="1"/>
          </p:cNvSpPr>
          <p:nvPr>
            <p:ph type="subTitle" idx="4"/>
          </p:nvPr>
        </p:nvSpPr>
        <p:spPr>
          <a:xfrm>
            <a:off x="3403800" y="3086078"/>
            <a:ext cx="23364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15"/>
          <p:cNvSpPr txBox="1">
            <a:spLocks noGrp="1"/>
          </p:cNvSpPr>
          <p:nvPr>
            <p:ph type="title" idx="5"/>
          </p:nvPr>
        </p:nvSpPr>
        <p:spPr>
          <a:xfrm>
            <a:off x="6087600" y="2651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7" name="Google Shape;1027;p15"/>
          <p:cNvSpPr txBox="1">
            <a:spLocks noGrp="1"/>
          </p:cNvSpPr>
          <p:nvPr>
            <p:ph type="subTitle" idx="6"/>
          </p:nvPr>
        </p:nvSpPr>
        <p:spPr>
          <a:xfrm>
            <a:off x="6087600" y="3086074"/>
            <a:ext cx="23364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7"/>
          <p:cNvSpPr/>
          <p:nvPr/>
        </p:nvSpPr>
        <p:spPr>
          <a:xfrm>
            <a:off x="-1785937" y="4488750"/>
            <a:ext cx="3492900" cy="34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17"/>
          <p:cNvGrpSpPr/>
          <p:nvPr/>
        </p:nvGrpSpPr>
        <p:grpSpPr>
          <a:xfrm rot="2926984" flipH="1">
            <a:off x="42348" y="4663996"/>
            <a:ext cx="2228496" cy="2228482"/>
            <a:chOff x="1690450" y="944375"/>
            <a:chExt cx="4006500" cy="4006475"/>
          </a:xfrm>
        </p:grpSpPr>
        <p:sp>
          <p:nvSpPr>
            <p:cNvPr id="1159" name="Google Shape;1159;p17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17"/>
          <p:cNvSpPr/>
          <p:nvPr/>
        </p:nvSpPr>
        <p:spPr>
          <a:xfrm rot="10800000" flipH="1">
            <a:off x="8620000" y="-226131"/>
            <a:ext cx="836400" cy="59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17"/>
          <p:cNvGrpSpPr/>
          <p:nvPr/>
        </p:nvGrpSpPr>
        <p:grpSpPr>
          <a:xfrm rot="10800000" flipH="1">
            <a:off x="8487034" y="-524486"/>
            <a:ext cx="1121756" cy="1003898"/>
            <a:chOff x="1217575" y="1411875"/>
            <a:chExt cx="4336125" cy="3880550"/>
          </a:xfrm>
        </p:grpSpPr>
        <p:sp>
          <p:nvSpPr>
            <p:cNvPr id="1165" name="Google Shape;1165;p17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1" name="Google Shape;122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17"/>
          <p:cNvSpPr txBox="1">
            <a:spLocks noGrp="1"/>
          </p:cNvSpPr>
          <p:nvPr>
            <p:ph type="title" idx="2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3" name="Google Shape;1223;p17"/>
          <p:cNvSpPr txBox="1">
            <a:spLocks noGrp="1"/>
          </p:cNvSpPr>
          <p:nvPr>
            <p:ph type="subTitle" idx="1"/>
          </p:nvPr>
        </p:nvSpPr>
        <p:spPr>
          <a:xfrm>
            <a:off x="1195875" y="2216825"/>
            <a:ext cx="2867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17"/>
          <p:cNvSpPr txBox="1">
            <a:spLocks noGrp="1"/>
          </p:cNvSpPr>
          <p:nvPr>
            <p:ph type="title" idx="3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5" name="Google Shape;1225;p17"/>
          <p:cNvSpPr txBox="1">
            <a:spLocks noGrp="1"/>
          </p:cNvSpPr>
          <p:nvPr>
            <p:ph type="subTitle" idx="4"/>
          </p:nvPr>
        </p:nvSpPr>
        <p:spPr>
          <a:xfrm>
            <a:off x="5081050" y="2216825"/>
            <a:ext cx="2867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6" name="Google Shape;1226;p17"/>
          <p:cNvSpPr txBox="1">
            <a:spLocks noGrp="1"/>
          </p:cNvSpPr>
          <p:nvPr>
            <p:ph type="title" idx="5"/>
          </p:nvPr>
        </p:nvSpPr>
        <p:spPr>
          <a:xfrm>
            <a:off x="1195875" y="3621650"/>
            <a:ext cx="28671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7" name="Google Shape;1227;p17"/>
          <p:cNvSpPr txBox="1">
            <a:spLocks noGrp="1"/>
          </p:cNvSpPr>
          <p:nvPr>
            <p:ph type="subTitle" idx="6"/>
          </p:nvPr>
        </p:nvSpPr>
        <p:spPr>
          <a:xfrm>
            <a:off x="1195875" y="4046700"/>
            <a:ext cx="28671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8" name="Google Shape;1228;p17"/>
          <p:cNvSpPr txBox="1">
            <a:spLocks noGrp="1"/>
          </p:cNvSpPr>
          <p:nvPr>
            <p:ph type="title" idx="7"/>
          </p:nvPr>
        </p:nvSpPr>
        <p:spPr>
          <a:xfrm>
            <a:off x="5081050" y="3621650"/>
            <a:ext cx="28671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9" name="Google Shape;1229;p17"/>
          <p:cNvSpPr txBox="1">
            <a:spLocks noGrp="1"/>
          </p:cNvSpPr>
          <p:nvPr>
            <p:ph type="subTitle" idx="8"/>
          </p:nvPr>
        </p:nvSpPr>
        <p:spPr>
          <a:xfrm>
            <a:off x="5081050" y="4046700"/>
            <a:ext cx="28671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3"/>
          <p:cNvSpPr/>
          <p:nvPr/>
        </p:nvSpPr>
        <p:spPr>
          <a:xfrm>
            <a:off x="124975" y="361225"/>
            <a:ext cx="492600" cy="492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23"/>
          <p:cNvSpPr/>
          <p:nvPr/>
        </p:nvSpPr>
        <p:spPr>
          <a:xfrm>
            <a:off x="8493225" y="4315150"/>
            <a:ext cx="492600" cy="492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1" name="Google Shape;1511;p23"/>
          <p:cNvGrpSpPr/>
          <p:nvPr/>
        </p:nvGrpSpPr>
        <p:grpSpPr>
          <a:xfrm>
            <a:off x="7673999" y="-866290"/>
            <a:ext cx="2131073" cy="2131073"/>
            <a:chOff x="1195225" y="242725"/>
            <a:chExt cx="5200275" cy="5200275"/>
          </a:xfrm>
        </p:grpSpPr>
        <p:sp>
          <p:nvSpPr>
            <p:cNvPr id="1512" name="Google Shape;1512;p23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extrusionOk="0">
                  <a:moveTo>
                    <a:pt x="1" y="0"/>
                  </a:moveTo>
                  <a:lnTo>
                    <a:pt x="1" y="135397"/>
                  </a:lnTo>
                  <a:lnTo>
                    <a:pt x="135429" y="135397"/>
                  </a:lnTo>
                  <a:lnTo>
                    <a:pt x="135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1250675" y="2002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1305375" y="1947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1360050" y="1893225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1415500" y="1837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1470175" y="178310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1525650" y="172762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1580325" y="16729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1635775" y="1618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1690450" y="1562825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1745150" y="150812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1800600" y="14526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1855275" y="1398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1"/>
                  </a:moveTo>
                  <a:lnTo>
                    <a:pt x="135429" y="1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1910725" y="13433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1965400" y="1287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2020100" y="1233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2075550" y="1177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2130225" y="1123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2185675" y="1067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2240375" y="1012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2295825" y="9582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2350500" y="902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1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2405175" y="8481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2460625" y="79265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515325" y="737950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2570775" y="683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2625450" y="6278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2680125" y="57315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2735600" y="51767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2790275" y="463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2845725" y="407550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2900400" y="352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955100" y="298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3010550" y="242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23"/>
          <p:cNvGrpSpPr/>
          <p:nvPr/>
        </p:nvGrpSpPr>
        <p:grpSpPr>
          <a:xfrm>
            <a:off x="-456915" y="2845292"/>
            <a:ext cx="3037749" cy="3036861"/>
            <a:chOff x="1190625" y="238100"/>
            <a:chExt cx="5214125" cy="5212600"/>
          </a:xfrm>
        </p:grpSpPr>
        <p:sp>
          <p:nvSpPr>
            <p:cNvPr id="1548" name="Google Shape;1548;p23"/>
            <p:cNvSpPr/>
            <p:nvPr/>
          </p:nvSpPr>
          <p:spPr>
            <a:xfrm>
              <a:off x="1217575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1814450" y="14118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2411350" y="14118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3006700" y="1411875"/>
              <a:ext cx="159200" cy="136100"/>
            </a:xfrm>
            <a:custGeom>
              <a:avLst/>
              <a:gdLst/>
              <a:ahLst/>
              <a:cxnLst/>
              <a:rect l="l" t="t" r="r" b="b"/>
              <a:pathLst>
                <a:path w="6368" h="5444" extrusionOk="0">
                  <a:moveTo>
                    <a:pt x="3635" y="0"/>
                  </a:moveTo>
                  <a:cubicBezTo>
                    <a:pt x="1202" y="0"/>
                    <a:pt x="0" y="2958"/>
                    <a:pt x="1725" y="4652"/>
                  </a:cubicBezTo>
                  <a:cubicBezTo>
                    <a:pt x="2282" y="5198"/>
                    <a:pt x="2963" y="5443"/>
                    <a:pt x="3629" y="5443"/>
                  </a:cubicBezTo>
                  <a:cubicBezTo>
                    <a:pt x="5030" y="5443"/>
                    <a:pt x="6367" y="4360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3605125" y="1411875"/>
              <a:ext cx="157125" cy="135350"/>
            </a:xfrm>
            <a:custGeom>
              <a:avLst/>
              <a:gdLst/>
              <a:ahLst/>
              <a:cxnLst/>
              <a:rect l="l" t="t" r="r" b="b"/>
              <a:pathLst>
                <a:path w="6285" h="5414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42" y="5169"/>
                    <a:pt x="2915" y="5414"/>
                    <a:pt x="3575" y="5414"/>
                  </a:cubicBezTo>
                  <a:cubicBezTo>
                    <a:pt x="4958" y="5414"/>
                    <a:pt x="6285" y="4338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4202000" y="1411875"/>
              <a:ext cx="157150" cy="135350"/>
            </a:xfrm>
            <a:custGeom>
              <a:avLst/>
              <a:gdLst/>
              <a:ahLst/>
              <a:cxnLst/>
              <a:rect l="l" t="t" r="r" b="b"/>
              <a:pathLst>
                <a:path w="6286" h="5414" extrusionOk="0">
                  <a:moveTo>
                    <a:pt x="3574" y="0"/>
                  </a:moveTo>
                  <a:cubicBezTo>
                    <a:pt x="1172" y="31"/>
                    <a:pt x="1" y="2927"/>
                    <a:pt x="1695" y="4621"/>
                  </a:cubicBezTo>
                  <a:cubicBezTo>
                    <a:pt x="2243" y="5169"/>
                    <a:pt x="2916" y="5414"/>
                    <a:pt x="3576" y="5414"/>
                  </a:cubicBezTo>
                  <a:cubicBezTo>
                    <a:pt x="4959" y="5414"/>
                    <a:pt x="6285" y="4338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4798900" y="14118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5395775" y="14118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121757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181445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5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241135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3006700" y="203647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1"/>
                  </a:moveTo>
                  <a:cubicBezTo>
                    <a:pt x="1202" y="1"/>
                    <a:pt x="0" y="2927"/>
                    <a:pt x="1725" y="4652"/>
                  </a:cubicBezTo>
                  <a:cubicBezTo>
                    <a:pt x="2277" y="5194"/>
                    <a:pt x="2951" y="5437"/>
                    <a:pt x="3612" y="5437"/>
                  </a:cubicBezTo>
                  <a:cubicBezTo>
                    <a:pt x="5019" y="5437"/>
                    <a:pt x="6367" y="4337"/>
                    <a:pt x="6346" y="2681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3605125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1"/>
                  </a:moveTo>
                  <a:cubicBezTo>
                    <a:pt x="1171" y="1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4202000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574" y="1"/>
                  </a:moveTo>
                  <a:cubicBezTo>
                    <a:pt x="1172" y="1"/>
                    <a:pt x="1" y="2927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4798900" y="203647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605" y="1"/>
                  </a:moveTo>
                  <a:cubicBezTo>
                    <a:pt x="1202" y="1"/>
                    <a:pt x="0" y="2896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5395775" y="2036475"/>
              <a:ext cx="157150" cy="134600"/>
            </a:xfrm>
            <a:custGeom>
              <a:avLst/>
              <a:gdLst/>
              <a:ahLst/>
              <a:cxnLst/>
              <a:rect l="l" t="t" r="r" b="b"/>
              <a:pathLst>
                <a:path w="6286" h="5384" extrusionOk="0">
                  <a:moveTo>
                    <a:pt x="3605" y="1"/>
                  </a:moveTo>
                  <a:cubicBezTo>
                    <a:pt x="1202" y="1"/>
                    <a:pt x="1" y="2896"/>
                    <a:pt x="1695" y="4591"/>
                  </a:cubicBezTo>
                  <a:cubicBezTo>
                    <a:pt x="2243" y="5138"/>
                    <a:pt x="2916" y="5383"/>
                    <a:pt x="3576" y="5383"/>
                  </a:cubicBezTo>
                  <a:cubicBezTo>
                    <a:pt x="4959" y="5383"/>
                    <a:pt x="6286" y="4307"/>
                    <a:pt x="6286" y="2681"/>
                  </a:cubicBezTo>
                  <a:cubicBezTo>
                    <a:pt x="6286" y="1202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12391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183602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243290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3006700" y="2660300"/>
              <a:ext cx="158675" cy="135400"/>
            </a:xfrm>
            <a:custGeom>
              <a:avLst/>
              <a:gdLst/>
              <a:ahLst/>
              <a:cxnLst/>
              <a:rect l="l" t="t" r="r" b="b"/>
              <a:pathLst>
                <a:path w="6347" h="5416" extrusionOk="0">
                  <a:moveTo>
                    <a:pt x="3691" y="1"/>
                  </a:moveTo>
                  <a:cubicBezTo>
                    <a:pt x="3672" y="1"/>
                    <a:pt x="3654" y="1"/>
                    <a:pt x="3635" y="1"/>
                  </a:cubicBezTo>
                  <a:cubicBezTo>
                    <a:pt x="1232" y="1"/>
                    <a:pt x="0" y="2897"/>
                    <a:pt x="1725" y="4622"/>
                  </a:cubicBezTo>
                  <a:cubicBezTo>
                    <a:pt x="2273" y="5170"/>
                    <a:pt x="2949" y="5415"/>
                    <a:pt x="3613" y="5415"/>
                  </a:cubicBezTo>
                  <a:cubicBezTo>
                    <a:pt x="5005" y="5415"/>
                    <a:pt x="6346" y="4339"/>
                    <a:pt x="6346" y="2712"/>
                  </a:cubicBezTo>
                  <a:cubicBezTo>
                    <a:pt x="6346" y="1221"/>
                    <a:pt x="5174" y="1"/>
                    <a:pt x="3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3605125" y="2660300"/>
              <a:ext cx="157125" cy="134650"/>
            </a:xfrm>
            <a:custGeom>
              <a:avLst/>
              <a:gdLst/>
              <a:ahLst/>
              <a:cxnLst/>
              <a:rect l="l" t="t" r="r" b="b"/>
              <a:pathLst>
                <a:path w="6285" h="5386" extrusionOk="0">
                  <a:moveTo>
                    <a:pt x="3629" y="1"/>
                  </a:moveTo>
                  <a:cubicBezTo>
                    <a:pt x="3611" y="1"/>
                    <a:pt x="3592" y="1"/>
                    <a:pt x="3574" y="1"/>
                  </a:cubicBezTo>
                  <a:cubicBezTo>
                    <a:pt x="1171" y="1"/>
                    <a:pt x="0" y="2897"/>
                    <a:pt x="1695" y="4592"/>
                  </a:cubicBezTo>
                  <a:cubicBezTo>
                    <a:pt x="2243" y="5140"/>
                    <a:pt x="2918" y="5385"/>
                    <a:pt x="3579" y="5385"/>
                  </a:cubicBezTo>
                  <a:cubicBezTo>
                    <a:pt x="4961" y="5385"/>
                    <a:pt x="6285" y="4317"/>
                    <a:pt x="6285" y="2712"/>
                  </a:cubicBezTo>
                  <a:cubicBezTo>
                    <a:pt x="6285" y="1221"/>
                    <a:pt x="5113" y="1"/>
                    <a:pt x="3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4223575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42"/>
                  </a:cubicBezTo>
                  <a:cubicBezTo>
                    <a:pt x="0" y="4221"/>
                    <a:pt x="1202" y="5453"/>
                    <a:pt x="2711" y="5453"/>
                  </a:cubicBezTo>
                  <a:cubicBezTo>
                    <a:pt x="4221" y="5453"/>
                    <a:pt x="5422" y="4221"/>
                    <a:pt x="5422" y="274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48204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42"/>
                  </a:cubicBezTo>
                  <a:cubicBezTo>
                    <a:pt x="1" y="4221"/>
                    <a:pt x="1202" y="5453"/>
                    <a:pt x="2712" y="5453"/>
                  </a:cubicBezTo>
                  <a:cubicBezTo>
                    <a:pt x="4222" y="5453"/>
                    <a:pt x="5423" y="4221"/>
                    <a:pt x="5423" y="274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5417350" y="26595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42"/>
                  </a:cubicBezTo>
                  <a:cubicBezTo>
                    <a:pt x="0" y="4221"/>
                    <a:pt x="1233" y="5453"/>
                    <a:pt x="2711" y="5453"/>
                  </a:cubicBezTo>
                  <a:cubicBezTo>
                    <a:pt x="4221" y="5453"/>
                    <a:pt x="5423" y="4221"/>
                    <a:pt x="5423" y="274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121757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181445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7" y="5143"/>
                    <a:pt x="2914" y="5391"/>
                    <a:pt x="3580" y="5391"/>
                  </a:cubicBezTo>
                  <a:cubicBezTo>
                    <a:pt x="4956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2411350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3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3006700" y="3284175"/>
              <a:ext cx="158675" cy="135700"/>
            </a:xfrm>
            <a:custGeom>
              <a:avLst/>
              <a:gdLst/>
              <a:ahLst/>
              <a:cxnLst/>
              <a:rect l="l" t="t" r="r" b="b"/>
              <a:pathLst>
                <a:path w="6347" h="5428" extrusionOk="0">
                  <a:moveTo>
                    <a:pt x="3635" y="0"/>
                  </a:moveTo>
                  <a:cubicBezTo>
                    <a:pt x="1232" y="0"/>
                    <a:pt x="0" y="2927"/>
                    <a:pt x="1725" y="4621"/>
                  </a:cubicBezTo>
                  <a:cubicBezTo>
                    <a:pt x="2273" y="5179"/>
                    <a:pt x="2949" y="5427"/>
                    <a:pt x="3614" y="5427"/>
                  </a:cubicBezTo>
                  <a:cubicBezTo>
                    <a:pt x="5006" y="5427"/>
                    <a:pt x="6346" y="4337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3605125" y="3284175"/>
              <a:ext cx="157125" cy="134775"/>
            </a:xfrm>
            <a:custGeom>
              <a:avLst/>
              <a:gdLst/>
              <a:ahLst/>
              <a:cxnLst/>
              <a:rect l="l" t="t" r="r" b="b"/>
              <a:pathLst>
                <a:path w="6285" h="5391" extrusionOk="0">
                  <a:moveTo>
                    <a:pt x="3574" y="0"/>
                  </a:moveTo>
                  <a:cubicBezTo>
                    <a:pt x="1171" y="0"/>
                    <a:pt x="0" y="2896"/>
                    <a:pt x="1695" y="4590"/>
                  </a:cubicBezTo>
                  <a:cubicBezTo>
                    <a:pt x="2247" y="5143"/>
                    <a:pt x="2927" y="5391"/>
                    <a:pt x="3593" y="5391"/>
                  </a:cubicBezTo>
                  <a:cubicBezTo>
                    <a:pt x="4969" y="5391"/>
                    <a:pt x="6285" y="4331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4202000" y="3284175"/>
              <a:ext cx="157150" cy="134775"/>
            </a:xfrm>
            <a:custGeom>
              <a:avLst/>
              <a:gdLst/>
              <a:ahLst/>
              <a:cxnLst/>
              <a:rect l="l" t="t" r="r" b="b"/>
              <a:pathLst>
                <a:path w="6286" h="5391" extrusionOk="0">
                  <a:moveTo>
                    <a:pt x="3574" y="0"/>
                  </a:moveTo>
                  <a:cubicBezTo>
                    <a:pt x="1172" y="0"/>
                    <a:pt x="1" y="2896"/>
                    <a:pt x="1695" y="4590"/>
                  </a:cubicBezTo>
                  <a:cubicBezTo>
                    <a:pt x="2248" y="5143"/>
                    <a:pt x="2928" y="5391"/>
                    <a:pt x="3593" y="5391"/>
                  </a:cubicBezTo>
                  <a:cubicBezTo>
                    <a:pt x="4970" y="5391"/>
                    <a:pt x="6285" y="4331"/>
                    <a:pt x="6285" y="2711"/>
                  </a:cubicBezTo>
                  <a:cubicBezTo>
                    <a:pt x="6285" y="1202"/>
                    <a:pt x="5084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4798900" y="3284175"/>
              <a:ext cx="157900" cy="134775"/>
            </a:xfrm>
            <a:custGeom>
              <a:avLst/>
              <a:gdLst/>
              <a:ahLst/>
              <a:cxnLst/>
              <a:rect l="l" t="t" r="r" b="b"/>
              <a:pathLst>
                <a:path w="6316" h="5391" extrusionOk="0">
                  <a:moveTo>
                    <a:pt x="3605" y="0"/>
                  </a:moveTo>
                  <a:cubicBezTo>
                    <a:pt x="1202" y="0"/>
                    <a:pt x="0" y="2896"/>
                    <a:pt x="1695" y="4590"/>
                  </a:cubicBezTo>
                  <a:cubicBezTo>
                    <a:pt x="2237" y="5143"/>
                    <a:pt x="2914" y="5391"/>
                    <a:pt x="3579" y="5391"/>
                  </a:cubicBezTo>
                  <a:cubicBezTo>
                    <a:pt x="4955" y="5391"/>
                    <a:pt x="6285" y="4331"/>
                    <a:pt x="6285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5395775" y="3284175"/>
              <a:ext cx="157925" cy="134775"/>
            </a:xfrm>
            <a:custGeom>
              <a:avLst/>
              <a:gdLst/>
              <a:ahLst/>
              <a:cxnLst/>
              <a:rect l="l" t="t" r="r" b="b"/>
              <a:pathLst>
                <a:path w="6317" h="5391" extrusionOk="0">
                  <a:moveTo>
                    <a:pt x="3605" y="0"/>
                  </a:moveTo>
                  <a:cubicBezTo>
                    <a:pt x="1202" y="0"/>
                    <a:pt x="1" y="2896"/>
                    <a:pt x="1695" y="4590"/>
                  </a:cubicBezTo>
                  <a:cubicBezTo>
                    <a:pt x="2238" y="5143"/>
                    <a:pt x="2914" y="5391"/>
                    <a:pt x="3580" y="5391"/>
                  </a:cubicBezTo>
                  <a:cubicBezTo>
                    <a:pt x="4956" y="5391"/>
                    <a:pt x="6286" y="4331"/>
                    <a:pt x="6286" y="2711"/>
                  </a:cubicBezTo>
                  <a:cubicBezTo>
                    <a:pt x="6316" y="1202"/>
                    <a:pt x="5084" y="0"/>
                    <a:pt x="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121757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181445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7" y="5144"/>
                    <a:pt x="2914" y="5391"/>
                    <a:pt x="3580" y="5391"/>
                  </a:cubicBezTo>
                  <a:cubicBezTo>
                    <a:pt x="4956" y="5391"/>
                    <a:pt x="6285" y="4332"/>
                    <a:pt x="6285" y="2712"/>
                  </a:cubicBezTo>
                  <a:cubicBezTo>
                    <a:pt x="6285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2411350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3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285" y="1233"/>
                    <a:pt x="5083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3006700" y="3908000"/>
              <a:ext cx="158675" cy="135875"/>
            </a:xfrm>
            <a:custGeom>
              <a:avLst/>
              <a:gdLst/>
              <a:ahLst/>
              <a:cxnLst/>
              <a:rect l="l" t="t" r="r" b="b"/>
              <a:pathLst>
                <a:path w="6347" h="5435" extrusionOk="0">
                  <a:moveTo>
                    <a:pt x="3635" y="1"/>
                  </a:moveTo>
                  <a:cubicBezTo>
                    <a:pt x="1232" y="1"/>
                    <a:pt x="0" y="2928"/>
                    <a:pt x="1725" y="4622"/>
                  </a:cubicBezTo>
                  <a:cubicBezTo>
                    <a:pt x="2277" y="5183"/>
                    <a:pt x="2959" y="5435"/>
                    <a:pt x="3627" y="5435"/>
                  </a:cubicBezTo>
                  <a:cubicBezTo>
                    <a:pt x="5015" y="5435"/>
                    <a:pt x="6346" y="4354"/>
                    <a:pt x="6346" y="2712"/>
                  </a:cubicBezTo>
                  <a:cubicBezTo>
                    <a:pt x="6346" y="1202"/>
                    <a:pt x="5145" y="1"/>
                    <a:pt x="3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3605125" y="3908000"/>
              <a:ext cx="157125" cy="134800"/>
            </a:xfrm>
            <a:custGeom>
              <a:avLst/>
              <a:gdLst/>
              <a:ahLst/>
              <a:cxnLst/>
              <a:rect l="l" t="t" r="r" b="b"/>
              <a:pathLst>
                <a:path w="6285" h="5392" extrusionOk="0">
                  <a:moveTo>
                    <a:pt x="3574" y="1"/>
                  </a:moveTo>
                  <a:cubicBezTo>
                    <a:pt x="1171" y="32"/>
                    <a:pt x="0" y="2897"/>
                    <a:pt x="1695" y="4591"/>
                  </a:cubicBezTo>
                  <a:cubicBezTo>
                    <a:pt x="2247" y="5144"/>
                    <a:pt x="2927" y="5391"/>
                    <a:pt x="3593" y="5391"/>
                  </a:cubicBezTo>
                  <a:cubicBezTo>
                    <a:pt x="4969" y="5391"/>
                    <a:pt x="6285" y="4332"/>
                    <a:pt x="6285" y="2712"/>
                  </a:cubicBezTo>
                  <a:cubicBezTo>
                    <a:pt x="6285" y="1202"/>
                    <a:pt x="5083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4202000" y="3908000"/>
              <a:ext cx="157150" cy="134800"/>
            </a:xfrm>
            <a:custGeom>
              <a:avLst/>
              <a:gdLst/>
              <a:ahLst/>
              <a:cxnLst/>
              <a:rect l="l" t="t" r="r" b="b"/>
              <a:pathLst>
                <a:path w="6286" h="5392" extrusionOk="0">
                  <a:moveTo>
                    <a:pt x="3574" y="1"/>
                  </a:moveTo>
                  <a:cubicBezTo>
                    <a:pt x="1172" y="32"/>
                    <a:pt x="1" y="2897"/>
                    <a:pt x="1695" y="4591"/>
                  </a:cubicBezTo>
                  <a:cubicBezTo>
                    <a:pt x="2248" y="5144"/>
                    <a:pt x="2928" y="5391"/>
                    <a:pt x="3593" y="5391"/>
                  </a:cubicBezTo>
                  <a:cubicBezTo>
                    <a:pt x="4970" y="5391"/>
                    <a:pt x="6285" y="4332"/>
                    <a:pt x="6285" y="2712"/>
                  </a:cubicBezTo>
                  <a:cubicBezTo>
                    <a:pt x="6285" y="1202"/>
                    <a:pt x="5084" y="1"/>
                    <a:pt x="3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4798900" y="3908000"/>
              <a:ext cx="157900" cy="134800"/>
            </a:xfrm>
            <a:custGeom>
              <a:avLst/>
              <a:gdLst/>
              <a:ahLst/>
              <a:cxnLst/>
              <a:rect l="l" t="t" r="r" b="b"/>
              <a:pathLst>
                <a:path w="6316" h="5392" extrusionOk="0">
                  <a:moveTo>
                    <a:pt x="3605" y="1"/>
                  </a:moveTo>
                  <a:cubicBezTo>
                    <a:pt x="1202" y="1"/>
                    <a:pt x="0" y="2897"/>
                    <a:pt x="1695" y="4591"/>
                  </a:cubicBezTo>
                  <a:cubicBezTo>
                    <a:pt x="2237" y="5144"/>
                    <a:pt x="2914" y="5391"/>
                    <a:pt x="3579" y="5391"/>
                  </a:cubicBezTo>
                  <a:cubicBezTo>
                    <a:pt x="4955" y="5391"/>
                    <a:pt x="6285" y="4332"/>
                    <a:pt x="6285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5395775" y="3908000"/>
              <a:ext cx="157925" cy="134800"/>
            </a:xfrm>
            <a:custGeom>
              <a:avLst/>
              <a:gdLst/>
              <a:ahLst/>
              <a:cxnLst/>
              <a:rect l="l" t="t" r="r" b="b"/>
              <a:pathLst>
                <a:path w="6317" h="5392" extrusionOk="0">
                  <a:moveTo>
                    <a:pt x="3605" y="1"/>
                  </a:moveTo>
                  <a:cubicBezTo>
                    <a:pt x="1202" y="1"/>
                    <a:pt x="1" y="2897"/>
                    <a:pt x="1695" y="4591"/>
                  </a:cubicBezTo>
                  <a:cubicBezTo>
                    <a:pt x="2238" y="5144"/>
                    <a:pt x="2914" y="5391"/>
                    <a:pt x="3580" y="5391"/>
                  </a:cubicBezTo>
                  <a:cubicBezTo>
                    <a:pt x="4956" y="5391"/>
                    <a:pt x="6286" y="4332"/>
                    <a:pt x="6286" y="2712"/>
                  </a:cubicBezTo>
                  <a:cubicBezTo>
                    <a:pt x="6316" y="1233"/>
                    <a:pt x="5084" y="1"/>
                    <a:pt x="3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12391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183602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243290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3006700" y="4532625"/>
              <a:ext cx="159200" cy="135925"/>
            </a:xfrm>
            <a:custGeom>
              <a:avLst/>
              <a:gdLst/>
              <a:ahLst/>
              <a:cxnLst/>
              <a:rect l="l" t="t" r="r" b="b"/>
              <a:pathLst>
                <a:path w="6368" h="5437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7" y="5194"/>
                    <a:pt x="2951" y="5436"/>
                    <a:pt x="3612" y="5436"/>
                  </a:cubicBezTo>
                  <a:cubicBezTo>
                    <a:pt x="5019" y="5436"/>
                    <a:pt x="6367" y="4337"/>
                    <a:pt x="6346" y="268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3605125" y="4532625"/>
              <a:ext cx="157125" cy="134600"/>
            </a:xfrm>
            <a:custGeom>
              <a:avLst/>
              <a:gdLst/>
              <a:ahLst/>
              <a:cxnLst/>
              <a:rect l="l" t="t" r="r" b="b"/>
              <a:pathLst>
                <a:path w="6285" h="5384" extrusionOk="0">
                  <a:moveTo>
                    <a:pt x="3574" y="0"/>
                  </a:moveTo>
                  <a:cubicBezTo>
                    <a:pt x="1171" y="0"/>
                    <a:pt x="0" y="2927"/>
                    <a:pt x="1695" y="4591"/>
                  </a:cubicBezTo>
                  <a:cubicBezTo>
                    <a:pt x="2242" y="5138"/>
                    <a:pt x="2915" y="5383"/>
                    <a:pt x="3575" y="5383"/>
                  </a:cubicBezTo>
                  <a:cubicBezTo>
                    <a:pt x="4958" y="5383"/>
                    <a:pt x="6285" y="4307"/>
                    <a:pt x="6285" y="268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4223575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02" y="1"/>
                    <a:pt x="0" y="1233"/>
                    <a:pt x="0" y="2712"/>
                  </a:cubicBezTo>
                  <a:cubicBezTo>
                    <a:pt x="0" y="4221"/>
                    <a:pt x="1202" y="5454"/>
                    <a:pt x="2711" y="5454"/>
                  </a:cubicBezTo>
                  <a:cubicBezTo>
                    <a:pt x="4221" y="5454"/>
                    <a:pt x="5422" y="4221"/>
                    <a:pt x="5422" y="2712"/>
                  </a:cubicBezTo>
                  <a:cubicBezTo>
                    <a:pt x="5422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48204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2" y="1"/>
                  </a:moveTo>
                  <a:cubicBezTo>
                    <a:pt x="1202" y="1"/>
                    <a:pt x="1" y="1233"/>
                    <a:pt x="1" y="2712"/>
                  </a:cubicBezTo>
                  <a:cubicBezTo>
                    <a:pt x="1" y="4221"/>
                    <a:pt x="1202" y="5454"/>
                    <a:pt x="2712" y="5454"/>
                  </a:cubicBezTo>
                  <a:cubicBezTo>
                    <a:pt x="4222" y="5454"/>
                    <a:pt x="5423" y="4221"/>
                    <a:pt x="5423" y="2712"/>
                  </a:cubicBezTo>
                  <a:cubicBezTo>
                    <a:pt x="5423" y="1233"/>
                    <a:pt x="4222" y="1"/>
                    <a:pt x="2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5417350" y="4531850"/>
              <a:ext cx="135575" cy="136350"/>
            </a:xfrm>
            <a:custGeom>
              <a:avLst/>
              <a:gdLst/>
              <a:ahLst/>
              <a:cxnLst/>
              <a:rect l="l" t="t" r="r" b="b"/>
              <a:pathLst>
                <a:path w="5423" h="5454" extrusionOk="0">
                  <a:moveTo>
                    <a:pt x="2711" y="1"/>
                  </a:moveTo>
                  <a:cubicBezTo>
                    <a:pt x="1233" y="1"/>
                    <a:pt x="0" y="1233"/>
                    <a:pt x="0" y="2712"/>
                  </a:cubicBezTo>
                  <a:cubicBezTo>
                    <a:pt x="0" y="4221"/>
                    <a:pt x="1233" y="5454"/>
                    <a:pt x="2711" y="5454"/>
                  </a:cubicBezTo>
                  <a:cubicBezTo>
                    <a:pt x="4221" y="5454"/>
                    <a:pt x="5423" y="4221"/>
                    <a:pt x="5423" y="2712"/>
                  </a:cubicBezTo>
                  <a:cubicBezTo>
                    <a:pt x="5423" y="1233"/>
                    <a:pt x="4221" y="1"/>
                    <a:pt x="2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12391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183602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243290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3006700" y="5156475"/>
              <a:ext cx="159200" cy="135950"/>
            </a:xfrm>
            <a:custGeom>
              <a:avLst/>
              <a:gdLst/>
              <a:ahLst/>
              <a:cxnLst/>
              <a:rect l="l" t="t" r="r" b="b"/>
              <a:pathLst>
                <a:path w="6368" h="5438" extrusionOk="0">
                  <a:moveTo>
                    <a:pt x="3635" y="0"/>
                  </a:moveTo>
                  <a:cubicBezTo>
                    <a:pt x="1202" y="0"/>
                    <a:pt x="0" y="2927"/>
                    <a:pt x="1725" y="4652"/>
                  </a:cubicBezTo>
                  <a:cubicBezTo>
                    <a:pt x="2278" y="5195"/>
                    <a:pt x="2954" y="5437"/>
                    <a:pt x="3616" y="5437"/>
                  </a:cubicBezTo>
                  <a:cubicBezTo>
                    <a:pt x="5022" y="5437"/>
                    <a:pt x="6367" y="4345"/>
                    <a:pt x="6346" y="2711"/>
                  </a:cubicBezTo>
                  <a:cubicBezTo>
                    <a:pt x="6346" y="1202"/>
                    <a:pt x="5145" y="0"/>
                    <a:pt x="3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3605125" y="5156475"/>
              <a:ext cx="157125" cy="135200"/>
            </a:xfrm>
            <a:custGeom>
              <a:avLst/>
              <a:gdLst/>
              <a:ahLst/>
              <a:cxnLst/>
              <a:rect l="l" t="t" r="r" b="b"/>
              <a:pathLst>
                <a:path w="6285" h="5408" extrusionOk="0">
                  <a:moveTo>
                    <a:pt x="3574" y="0"/>
                  </a:moveTo>
                  <a:cubicBezTo>
                    <a:pt x="1171" y="31"/>
                    <a:pt x="0" y="2927"/>
                    <a:pt x="1695" y="4621"/>
                  </a:cubicBezTo>
                  <a:cubicBezTo>
                    <a:pt x="2238" y="5165"/>
                    <a:pt x="2906" y="5407"/>
                    <a:pt x="3562" y="5407"/>
                  </a:cubicBezTo>
                  <a:cubicBezTo>
                    <a:pt x="4950" y="5407"/>
                    <a:pt x="6285" y="4322"/>
                    <a:pt x="6285" y="2711"/>
                  </a:cubicBezTo>
                  <a:cubicBezTo>
                    <a:pt x="6285" y="1202"/>
                    <a:pt x="5083" y="0"/>
                    <a:pt x="35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4223575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02" y="0"/>
                    <a:pt x="0" y="1202"/>
                    <a:pt x="0" y="2711"/>
                  </a:cubicBezTo>
                  <a:cubicBezTo>
                    <a:pt x="0" y="4190"/>
                    <a:pt x="1202" y="5422"/>
                    <a:pt x="2711" y="5422"/>
                  </a:cubicBezTo>
                  <a:cubicBezTo>
                    <a:pt x="4221" y="5422"/>
                    <a:pt x="5422" y="4190"/>
                    <a:pt x="5422" y="2711"/>
                  </a:cubicBezTo>
                  <a:cubicBezTo>
                    <a:pt x="5422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48204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2" y="0"/>
                  </a:moveTo>
                  <a:cubicBezTo>
                    <a:pt x="1202" y="0"/>
                    <a:pt x="1" y="1202"/>
                    <a:pt x="1" y="2711"/>
                  </a:cubicBezTo>
                  <a:cubicBezTo>
                    <a:pt x="1" y="4190"/>
                    <a:pt x="1202" y="5422"/>
                    <a:pt x="2712" y="5422"/>
                  </a:cubicBezTo>
                  <a:cubicBezTo>
                    <a:pt x="4222" y="5422"/>
                    <a:pt x="5423" y="4190"/>
                    <a:pt x="5423" y="2711"/>
                  </a:cubicBezTo>
                  <a:cubicBezTo>
                    <a:pt x="5423" y="1202"/>
                    <a:pt x="4222" y="0"/>
                    <a:pt x="2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5417350" y="5156475"/>
              <a:ext cx="135575" cy="135575"/>
            </a:xfrm>
            <a:custGeom>
              <a:avLst/>
              <a:gdLst/>
              <a:ahLst/>
              <a:cxnLst/>
              <a:rect l="l" t="t" r="r" b="b"/>
              <a:pathLst>
                <a:path w="5423" h="5423" extrusionOk="0">
                  <a:moveTo>
                    <a:pt x="2711" y="0"/>
                  </a:moveTo>
                  <a:cubicBezTo>
                    <a:pt x="1233" y="0"/>
                    <a:pt x="0" y="1202"/>
                    <a:pt x="0" y="2711"/>
                  </a:cubicBezTo>
                  <a:cubicBezTo>
                    <a:pt x="0" y="4190"/>
                    <a:pt x="1233" y="5422"/>
                    <a:pt x="2711" y="5422"/>
                  </a:cubicBezTo>
                  <a:cubicBezTo>
                    <a:pt x="4221" y="5422"/>
                    <a:pt x="5423" y="4190"/>
                    <a:pt x="5423" y="2711"/>
                  </a:cubicBezTo>
                  <a:cubicBezTo>
                    <a:pt x="5423" y="1202"/>
                    <a:pt x="4221" y="0"/>
                    <a:pt x="2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1190625" y="238100"/>
              <a:ext cx="5214125" cy="5212600"/>
            </a:xfrm>
            <a:custGeom>
              <a:avLst/>
              <a:gdLst/>
              <a:ahLst/>
              <a:cxnLst/>
              <a:rect l="l" t="t" r="r" b="b"/>
              <a:pathLst>
                <a:path w="208565" h="208504" extrusionOk="0">
                  <a:moveTo>
                    <a:pt x="86236" y="1"/>
                  </a:moveTo>
                  <a:cubicBezTo>
                    <a:pt x="53900" y="1"/>
                    <a:pt x="22862" y="12844"/>
                    <a:pt x="0" y="35768"/>
                  </a:cubicBezTo>
                  <a:lnTo>
                    <a:pt x="172766" y="208504"/>
                  </a:lnTo>
                  <a:cubicBezTo>
                    <a:pt x="195687" y="185645"/>
                    <a:pt x="208564" y="154560"/>
                    <a:pt x="208503" y="122151"/>
                  </a:cubicBezTo>
                  <a:cubicBezTo>
                    <a:pt x="208503" y="54684"/>
                    <a:pt x="153820" y="1"/>
                    <a:pt x="86352" y="1"/>
                  </a:cubicBezTo>
                  <a:cubicBezTo>
                    <a:pt x="86314" y="1"/>
                    <a:pt x="86275" y="1"/>
                    <a:pt x="8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2294275" y="1798500"/>
              <a:ext cx="2664850" cy="2548525"/>
            </a:xfrm>
            <a:custGeom>
              <a:avLst/>
              <a:gdLst/>
              <a:ahLst/>
              <a:cxnLst/>
              <a:rect l="l" t="t" r="r" b="b"/>
              <a:pathLst>
                <a:path w="106594" h="101941" fill="none" extrusionOk="0">
                  <a:moveTo>
                    <a:pt x="42206" y="31"/>
                  </a:moveTo>
                  <a:cubicBezTo>
                    <a:pt x="26371" y="0"/>
                    <a:pt x="11184" y="6285"/>
                    <a:pt x="1" y="17468"/>
                  </a:cubicBezTo>
                  <a:lnTo>
                    <a:pt x="6039" y="23506"/>
                  </a:lnTo>
                  <a:cubicBezTo>
                    <a:pt x="26187" y="4560"/>
                    <a:pt x="57764" y="5053"/>
                    <a:pt x="77326" y="24615"/>
                  </a:cubicBezTo>
                  <a:cubicBezTo>
                    <a:pt x="96889" y="44178"/>
                    <a:pt x="97382" y="75755"/>
                    <a:pt x="78436" y="95903"/>
                  </a:cubicBezTo>
                  <a:lnTo>
                    <a:pt x="84474" y="101941"/>
                  </a:lnTo>
                  <a:cubicBezTo>
                    <a:pt x="101510" y="84843"/>
                    <a:pt x="106593" y="59181"/>
                    <a:pt x="97351" y="36876"/>
                  </a:cubicBezTo>
                  <a:cubicBezTo>
                    <a:pt x="88109" y="14572"/>
                    <a:pt x="66359" y="31"/>
                    <a:pt x="42206" y="3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2445225" y="1913250"/>
              <a:ext cx="2283600" cy="2283600"/>
            </a:xfrm>
            <a:custGeom>
              <a:avLst/>
              <a:gdLst/>
              <a:ahLst/>
              <a:cxnLst/>
              <a:rect l="l" t="t" r="r" b="b"/>
              <a:pathLst>
                <a:path w="91344" h="91344" fill="none" extrusionOk="0">
                  <a:moveTo>
                    <a:pt x="36168" y="12508"/>
                  </a:moveTo>
                  <a:cubicBezTo>
                    <a:pt x="53420" y="12508"/>
                    <a:pt x="68978" y="22890"/>
                    <a:pt x="75571" y="38817"/>
                  </a:cubicBezTo>
                  <a:cubicBezTo>
                    <a:pt x="82194" y="54745"/>
                    <a:pt x="78559" y="73106"/>
                    <a:pt x="66359" y="85305"/>
                  </a:cubicBezTo>
                  <a:lnTo>
                    <a:pt x="72398" y="91344"/>
                  </a:lnTo>
                  <a:cubicBezTo>
                    <a:pt x="91344" y="71165"/>
                    <a:pt x="90851" y="39618"/>
                    <a:pt x="71288" y="20056"/>
                  </a:cubicBezTo>
                  <a:cubicBezTo>
                    <a:pt x="51726" y="493"/>
                    <a:pt x="20179" y="0"/>
                    <a:pt x="1" y="18947"/>
                  </a:cubicBezTo>
                  <a:lnTo>
                    <a:pt x="6039" y="24985"/>
                  </a:lnTo>
                  <a:cubicBezTo>
                    <a:pt x="14018" y="16975"/>
                    <a:pt x="24862" y="12477"/>
                    <a:pt x="36168" y="12508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2595425" y="2225175"/>
              <a:ext cx="1904675" cy="1820725"/>
            </a:xfrm>
            <a:custGeom>
              <a:avLst/>
              <a:gdLst/>
              <a:ahLst/>
              <a:cxnLst/>
              <a:rect l="l" t="t" r="r" b="b"/>
              <a:pathLst>
                <a:path w="76187" h="72829" fill="none" extrusionOk="0">
                  <a:moveTo>
                    <a:pt x="30160" y="31"/>
                  </a:moveTo>
                  <a:cubicBezTo>
                    <a:pt x="18854" y="0"/>
                    <a:pt x="8010" y="4498"/>
                    <a:pt x="0" y="12477"/>
                  </a:cubicBezTo>
                  <a:lnTo>
                    <a:pt x="6038" y="18515"/>
                  </a:lnTo>
                  <a:cubicBezTo>
                    <a:pt x="19378" y="5176"/>
                    <a:pt x="41004" y="5176"/>
                    <a:pt x="54313" y="18515"/>
                  </a:cubicBezTo>
                  <a:cubicBezTo>
                    <a:pt x="67653" y="31855"/>
                    <a:pt x="67653" y="53451"/>
                    <a:pt x="54313" y="66790"/>
                  </a:cubicBezTo>
                  <a:lnTo>
                    <a:pt x="60351" y="72828"/>
                  </a:lnTo>
                  <a:cubicBezTo>
                    <a:pt x="72551" y="60629"/>
                    <a:pt x="76186" y="42268"/>
                    <a:pt x="69563" y="26340"/>
                  </a:cubicBezTo>
                  <a:cubicBezTo>
                    <a:pt x="62970" y="10413"/>
                    <a:pt x="47412" y="31"/>
                    <a:pt x="30160" y="3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2746375" y="2354550"/>
              <a:ext cx="1540375" cy="1540400"/>
            </a:xfrm>
            <a:custGeom>
              <a:avLst/>
              <a:gdLst/>
              <a:ahLst/>
              <a:cxnLst/>
              <a:rect l="l" t="t" r="r" b="b"/>
              <a:pathLst>
                <a:path w="61615" h="61616" fill="none" extrusionOk="0">
                  <a:moveTo>
                    <a:pt x="24122" y="11893"/>
                  </a:moveTo>
                  <a:cubicBezTo>
                    <a:pt x="34474" y="11893"/>
                    <a:pt x="43808" y="18146"/>
                    <a:pt x="47782" y="27697"/>
                  </a:cubicBezTo>
                  <a:cubicBezTo>
                    <a:pt x="51726" y="37247"/>
                    <a:pt x="49569" y="48245"/>
                    <a:pt x="42268" y="55577"/>
                  </a:cubicBezTo>
                  <a:lnTo>
                    <a:pt x="48275" y="61615"/>
                  </a:lnTo>
                  <a:cubicBezTo>
                    <a:pt x="61615" y="48276"/>
                    <a:pt x="61615" y="26680"/>
                    <a:pt x="48275" y="13340"/>
                  </a:cubicBezTo>
                  <a:cubicBezTo>
                    <a:pt x="34966" y="1"/>
                    <a:pt x="13340" y="1"/>
                    <a:pt x="0" y="13340"/>
                  </a:cubicBezTo>
                  <a:lnTo>
                    <a:pt x="6039" y="19379"/>
                  </a:lnTo>
                  <a:cubicBezTo>
                    <a:pt x="10844" y="14573"/>
                    <a:pt x="17345" y="11893"/>
                    <a:pt x="24122" y="11893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2897325" y="2651850"/>
              <a:ext cx="1142200" cy="1092125"/>
            </a:xfrm>
            <a:custGeom>
              <a:avLst/>
              <a:gdLst/>
              <a:ahLst/>
              <a:cxnLst/>
              <a:rect l="l" t="t" r="r" b="b"/>
              <a:pathLst>
                <a:path w="45688" h="43685" fill="none" extrusionOk="0">
                  <a:moveTo>
                    <a:pt x="18084" y="1"/>
                  </a:moveTo>
                  <a:cubicBezTo>
                    <a:pt x="11307" y="1"/>
                    <a:pt x="4806" y="2681"/>
                    <a:pt x="1" y="7487"/>
                  </a:cubicBezTo>
                  <a:lnTo>
                    <a:pt x="6039" y="13525"/>
                  </a:lnTo>
                  <a:cubicBezTo>
                    <a:pt x="12693" y="6840"/>
                    <a:pt x="23506" y="6840"/>
                    <a:pt x="30192" y="13525"/>
                  </a:cubicBezTo>
                  <a:cubicBezTo>
                    <a:pt x="36846" y="20179"/>
                    <a:pt x="36846" y="30992"/>
                    <a:pt x="30192" y="37647"/>
                  </a:cubicBezTo>
                  <a:lnTo>
                    <a:pt x="36230" y="43685"/>
                  </a:lnTo>
                  <a:cubicBezTo>
                    <a:pt x="43531" y="36353"/>
                    <a:pt x="45688" y="25355"/>
                    <a:pt x="41744" y="15805"/>
                  </a:cubicBezTo>
                  <a:cubicBezTo>
                    <a:pt x="37770" y="6254"/>
                    <a:pt x="28436" y="1"/>
                    <a:pt x="18084" y="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3048275" y="2822825"/>
              <a:ext cx="770200" cy="770200"/>
            </a:xfrm>
            <a:custGeom>
              <a:avLst/>
              <a:gdLst/>
              <a:ahLst/>
              <a:cxnLst/>
              <a:rect l="l" t="t" r="r" b="b"/>
              <a:pathLst>
                <a:path w="30808" h="30808" fill="none" extrusionOk="0">
                  <a:moveTo>
                    <a:pt x="12046" y="10229"/>
                  </a:moveTo>
                  <a:cubicBezTo>
                    <a:pt x="19625" y="10229"/>
                    <a:pt x="23445" y="19409"/>
                    <a:pt x="18115" y="24770"/>
                  </a:cubicBezTo>
                  <a:lnTo>
                    <a:pt x="24154" y="30808"/>
                  </a:lnTo>
                  <a:cubicBezTo>
                    <a:pt x="30808" y="24153"/>
                    <a:pt x="30808" y="13340"/>
                    <a:pt x="24154" y="6686"/>
                  </a:cubicBezTo>
                  <a:cubicBezTo>
                    <a:pt x="17468" y="1"/>
                    <a:pt x="6655" y="1"/>
                    <a:pt x="1" y="6686"/>
                  </a:cubicBezTo>
                  <a:lnTo>
                    <a:pt x="6039" y="12724"/>
                  </a:lnTo>
                  <a:cubicBezTo>
                    <a:pt x="7641" y="11122"/>
                    <a:pt x="9797" y="10229"/>
                    <a:pt x="12046" y="10229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3199225" y="3078525"/>
              <a:ext cx="435175" cy="363550"/>
            </a:xfrm>
            <a:custGeom>
              <a:avLst/>
              <a:gdLst/>
              <a:ahLst/>
              <a:cxnLst/>
              <a:rect l="l" t="t" r="r" b="b"/>
              <a:pathLst>
                <a:path w="17407" h="14542" fill="none" extrusionOk="0">
                  <a:moveTo>
                    <a:pt x="6008" y="1"/>
                  </a:moveTo>
                  <a:cubicBezTo>
                    <a:pt x="3759" y="1"/>
                    <a:pt x="1603" y="894"/>
                    <a:pt x="1" y="2496"/>
                  </a:cubicBezTo>
                  <a:lnTo>
                    <a:pt x="12077" y="14542"/>
                  </a:lnTo>
                  <a:cubicBezTo>
                    <a:pt x="17407" y="9181"/>
                    <a:pt x="13587" y="1"/>
                    <a:pt x="6008" y="1"/>
                  </a:cubicBezTo>
                  <a:close/>
                </a:path>
              </a:pathLst>
            </a:custGeom>
            <a:noFill/>
            <a:ln w="10775" cap="flat" cmpd="sng">
              <a:solidFill>
                <a:srgbClr val="FFFFFF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23"/>
          <p:cNvGrpSpPr/>
          <p:nvPr/>
        </p:nvGrpSpPr>
        <p:grpSpPr>
          <a:xfrm>
            <a:off x="336624" y="651051"/>
            <a:ext cx="308747" cy="458502"/>
            <a:chOff x="3236875" y="2270375"/>
            <a:chExt cx="459650" cy="682600"/>
          </a:xfrm>
        </p:grpSpPr>
        <p:sp>
          <p:nvSpPr>
            <p:cNvPr id="1617" name="Google Shape;1617;p23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9" name="Google Shape;1619;p23"/>
          <p:cNvSpPr txBox="1">
            <a:spLocks noGrp="1"/>
          </p:cNvSpPr>
          <p:nvPr>
            <p:ph type="ctrTitle"/>
          </p:nvPr>
        </p:nvSpPr>
        <p:spPr>
          <a:xfrm>
            <a:off x="2694425" y="683050"/>
            <a:ext cx="4568100" cy="9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20" name="Google Shape;1620;p23"/>
          <p:cNvSpPr txBox="1">
            <a:spLocks noGrp="1"/>
          </p:cNvSpPr>
          <p:nvPr>
            <p:ph type="subTitle" idx="1"/>
          </p:nvPr>
        </p:nvSpPr>
        <p:spPr>
          <a:xfrm>
            <a:off x="2694425" y="1569375"/>
            <a:ext cx="45681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1" name="Google Shape;1621;p23"/>
          <p:cNvSpPr txBox="1">
            <a:spLocks noGrp="1"/>
          </p:cNvSpPr>
          <p:nvPr>
            <p:ph type="subTitle" idx="2"/>
          </p:nvPr>
        </p:nvSpPr>
        <p:spPr>
          <a:xfrm>
            <a:off x="2694425" y="4416250"/>
            <a:ext cx="4568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23"/>
          <p:cNvSpPr txBox="1"/>
          <p:nvPr/>
        </p:nvSpPr>
        <p:spPr>
          <a:xfrm>
            <a:off x="3244476" y="3514825"/>
            <a:ext cx="346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-GB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en-GB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3" name="Google Shape;1623;p23"/>
          <p:cNvGrpSpPr/>
          <p:nvPr/>
        </p:nvGrpSpPr>
        <p:grpSpPr>
          <a:xfrm>
            <a:off x="8424299" y="4145601"/>
            <a:ext cx="308747" cy="458502"/>
            <a:chOff x="3236875" y="2270375"/>
            <a:chExt cx="459650" cy="682600"/>
          </a:xfrm>
        </p:grpSpPr>
        <p:sp>
          <p:nvSpPr>
            <p:cNvPr id="1624" name="Google Shape;1624;p23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7800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Krona One"/>
              <a:buNone/>
              <a:defRPr sz="32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63" name="Google Shape;1763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28"/>
          <p:cNvSpPr txBox="1">
            <a:spLocks noGrp="1"/>
          </p:cNvSpPr>
          <p:nvPr>
            <p:ph type="ctrTitle"/>
          </p:nvPr>
        </p:nvSpPr>
        <p:spPr>
          <a:xfrm>
            <a:off x="780457" y="717917"/>
            <a:ext cx="6142500" cy="959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Software testing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70" name="Google Shape;1770;p28"/>
          <p:cNvSpPr txBox="1">
            <a:spLocks noGrp="1"/>
          </p:cNvSpPr>
          <p:nvPr>
            <p:ph type="subTitle" idx="1"/>
          </p:nvPr>
        </p:nvSpPr>
        <p:spPr>
          <a:xfrm>
            <a:off x="780457" y="2902578"/>
            <a:ext cx="269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Nguyễn</a:t>
            </a:r>
            <a:r>
              <a:rPr lang="en-GB" dirty="0"/>
              <a:t> Lê </a:t>
            </a:r>
            <a:r>
              <a:rPr lang="en-GB" dirty="0" err="1"/>
              <a:t>Trọng</a:t>
            </a:r>
            <a:r>
              <a:rPr lang="en-GB" dirty="0"/>
              <a:t> </a:t>
            </a:r>
            <a:r>
              <a:rPr lang="en-GB" dirty="0" err="1"/>
              <a:t>Tiền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Lê </a:t>
            </a:r>
            <a:r>
              <a:rPr lang="en-GB" dirty="0" err="1"/>
              <a:t>Bá</a:t>
            </a:r>
            <a:r>
              <a:rPr lang="en-GB" dirty="0"/>
              <a:t> Quang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Huỳnh</a:t>
            </a:r>
            <a:r>
              <a:rPr lang="en-GB" dirty="0"/>
              <a:t> </a:t>
            </a:r>
            <a:r>
              <a:rPr lang="en-GB" dirty="0" err="1"/>
              <a:t>Nhựt</a:t>
            </a:r>
            <a:r>
              <a:rPr lang="en-GB" dirty="0"/>
              <a:t> </a:t>
            </a:r>
            <a:r>
              <a:rPr lang="en-GB" dirty="0" err="1"/>
              <a:t>Duy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Huỳnh</a:t>
            </a:r>
            <a:r>
              <a:rPr lang="en-GB" dirty="0"/>
              <a:t> </a:t>
            </a:r>
            <a:r>
              <a:rPr lang="en-GB" dirty="0" err="1"/>
              <a:t>Dương</a:t>
            </a:r>
            <a:r>
              <a:rPr lang="en-GB" dirty="0"/>
              <a:t> </a:t>
            </a:r>
            <a:r>
              <a:rPr lang="en-GB" dirty="0" err="1"/>
              <a:t>Mỹ</a:t>
            </a:r>
            <a:r>
              <a:rPr lang="en-GB" dirty="0"/>
              <a:t> </a:t>
            </a:r>
            <a:r>
              <a:rPr lang="en-GB" dirty="0" err="1"/>
              <a:t>Uyên</a:t>
            </a:r>
            <a:endParaRPr lang="en-GB" dirty="0"/>
          </a:p>
        </p:txBody>
      </p:sp>
      <p:sp>
        <p:nvSpPr>
          <p:cNvPr id="1771" name="Google Shape;1771;p28"/>
          <p:cNvSpPr/>
          <p:nvPr/>
        </p:nvSpPr>
        <p:spPr>
          <a:xfrm>
            <a:off x="5040680" y="4246145"/>
            <a:ext cx="308361" cy="308361"/>
          </a:xfrm>
          <a:custGeom>
            <a:avLst/>
            <a:gdLst/>
            <a:ahLst/>
            <a:cxnLst/>
            <a:rect l="l" t="t" r="r" b="b"/>
            <a:pathLst>
              <a:path w="18363" h="18363" fill="none" extrusionOk="0">
                <a:moveTo>
                  <a:pt x="18362" y="8850"/>
                </a:moveTo>
                <a:cubicBezTo>
                  <a:pt x="18362" y="12417"/>
                  <a:pt x="16213" y="15641"/>
                  <a:pt x="12897" y="17013"/>
                </a:cubicBezTo>
                <a:cubicBezTo>
                  <a:pt x="9604" y="18362"/>
                  <a:pt x="5808" y="17608"/>
                  <a:pt x="3270" y="15092"/>
                </a:cubicBezTo>
                <a:cubicBezTo>
                  <a:pt x="755" y="12554"/>
                  <a:pt x="0" y="8758"/>
                  <a:pt x="1372" y="5465"/>
                </a:cubicBezTo>
                <a:cubicBezTo>
                  <a:pt x="2721" y="2150"/>
                  <a:pt x="5946" y="0"/>
                  <a:pt x="9536" y="0"/>
                </a:cubicBezTo>
                <a:cubicBezTo>
                  <a:pt x="14406" y="0"/>
                  <a:pt x="18362" y="3956"/>
                  <a:pt x="18362" y="8850"/>
                </a:cubicBezTo>
                <a:close/>
              </a:path>
            </a:pathLst>
          </a:custGeom>
          <a:noFill/>
          <a:ln w="6850" cap="flat" cmpd="sng">
            <a:solidFill>
              <a:srgbClr val="000000"/>
            </a:solidFill>
            <a:prstDash val="solid"/>
            <a:miter lim="228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28"/>
          <p:cNvGrpSpPr/>
          <p:nvPr/>
        </p:nvGrpSpPr>
        <p:grpSpPr>
          <a:xfrm>
            <a:off x="175874" y="2444076"/>
            <a:ext cx="308747" cy="458502"/>
            <a:chOff x="3236875" y="2270375"/>
            <a:chExt cx="459650" cy="682600"/>
          </a:xfrm>
        </p:grpSpPr>
        <p:sp>
          <p:nvSpPr>
            <p:cNvPr id="1773" name="Google Shape;1773;p28"/>
            <p:cNvSpPr/>
            <p:nvPr/>
          </p:nvSpPr>
          <p:spPr>
            <a:xfrm>
              <a:off x="3236875" y="239042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1"/>
                  </a:cubicBezTo>
                  <a:cubicBezTo>
                    <a:pt x="14407" y="24"/>
                    <a:pt x="18363" y="3980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>
              <a:off x="3475275" y="2270375"/>
              <a:ext cx="25" cy="682600"/>
            </a:xfrm>
            <a:custGeom>
              <a:avLst/>
              <a:gdLst/>
              <a:ahLst/>
              <a:cxnLst/>
              <a:rect l="l" t="t" r="r" b="b"/>
              <a:pathLst>
                <a:path w="1" h="27304" fill="none" extrusionOk="0">
                  <a:moveTo>
                    <a:pt x="0" y="1"/>
                  </a:moveTo>
                  <a:lnTo>
                    <a:pt x="0" y="27304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5" name="Google Shape;1775;p28"/>
          <p:cNvSpPr/>
          <p:nvPr/>
        </p:nvSpPr>
        <p:spPr>
          <a:xfrm>
            <a:off x="5349050" y="3787750"/>
            <a:ext cx="458400" cy="4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70;p28">
            <a:extLst>
              <a:ext uri="{FF2B5EF4-FFF2-40B4-BE49-F238E27FC236}">
                <a16:creationId xmlns:a16="http://schemas.microsoft.com/office/drawing/2014/main" id="{08CF5BA7-B986-4DB6-A10D-4502394A6353}"/>
              </a:ext>
            </a:extLst>
          </p:cNvPr>
          <p:cNvSpPr txBox="1">
            <a:spLocks/>
          </p:cNvSpPr>
          <p:nvPr/>
        </p:nvSpPr>
        <p:spPr>
          <a:xfrm>
            <a:off x="4232000" y="1651476"/>
            <a:ext cx="2692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Narrow" panose="020B0606020202030204"/>
              <a:buNone/>
              <a:defRPr sz="17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dirty="0" err="1"/>
              <a:t>GV</a:t>
            </a:r>
            <a:r>
              <a:rPr lang="en-GB" dirty="0"/>
              <a:t>: Phan Gia </a:t>
            </a:r>
            <a:r>
              <a:rPr lang="en-GB" dirty="0" err="1"/>
              <a:t>Phước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</a:t>
            </a:r>
            <a:r>
              <a:rPr lang="en-US" b="1" i="0" dirty="0"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lang="en-US" dirty="0"/>
              <a:t>Testing</a:t>
            </a:r>
            <a:br>
              <a:rPr lang="en-US" b="1" i="0" dirty="0">
                <a:solidFill>
                  <a:srgbClr val="292B2C"/>
                </a:solidFill>
                <a:effectLst/>
                <a:latin typeface="Open Sans"/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1B1B1B"/>
                </a:solidFill>
              </a:rPr>
              <a:t>S</a:t>
            </a:r>
            <a:r>
              <a:rPr lang="en-US" b="0" i="0" dirty="0">
                <a:solidFill>
                  <a:srgbClr val="1B1B1B"/>
                </a:solidFill>
                <a:effectLst/>
              </a:rPr>
              <a:t>ystem testing is performing a test of a fully integrated system to ensure it works properly as required</a:t>
            </a:r>
            <a:r>
              <a:rPr lang="vi-VN" b="0" i="0" dirty="0">
                <a:solidFill>
                  <a:srgbClr val="1B1B1B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10" name="Google Shape;1796;p30"/>
          <p:cNvSpPr txBox="1"/>
          <p:nvPr/>
        </p:nvSpPr>
        <p:spPr>
          <a:xfrm>
            <a:off x="7478640" y="1048863"/>
            <a:ext cx="807600" cy="650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dirty="0"/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049;p43"/>
          <p:cNvSpPr/>
          <p:nvPr/>
        </p:nvSpPr>
        <p:spPr>
          <a:xfrm>
            <a:off x="4181923" y="1463176"/>
            <a:ext cx="724800" cy="64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5" name="Google Shape;1965;p36"/>
          <p:cNvSpPr txBox="1">
            <a:spLocks noGrp="1"/>
          </p:cNvSpPr>
          <p:nvPr>
            <p:ph type="title"/>
          </p:nvPr>
        </p:nvSpPr>
        <p:spPr>
          <a:xfrm>
            <a:off x="713936" y="47092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Purpose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6"/>
          </p:nvPr>
        </p:nvSpPr>
        <p:spPr>
          <a:xfrm>
            <a:off x="2502583" y="2448756"/>
            <a:ext cx="4072117" cy="851792"/>
          </a:xfrm>
        </p:spPr>
        <p:txBody>
          <a:bodyPr/>
          <a:lstStyle/>
          <a:p>
            <a:r>
              <a:rPr lang="en-US" altLang="vi-VN" sz="1600" b="0" i="0" dirty="0">
                <a:solidFill>
                  <a:srgbClr val="1B1B1B"/>
                </a:solidFill>
                <a:effectLst/>
              </a:rPr>
              <a:t>Evaluate whether the system is functioning properly according to the specification document or not</a:t>
            </a:r>
            <a:endParaRPr lang="en-US" sz="1600" dirty="0"/>
          </a:p>
        </p:txBody>
      </p:sp>
      <p:grpSp>
        <p:nvGrpSpPr>
          <p:cNvPr id="17" name="Google Shape;14228;p71"/>
          <p:cNvGrpSpPr/>
          <p:nvPr/>
        </p:nvGrpSpPr>
        <p:grpSpPr>
          <a:xfrm>
            <a:off x="4418101" y="1612065"/>
            <a:ext cx="252444" cy="351722"/>
            <a:chOff x="1394741" y="1512061"/>
            <a:chExt cx="252444" cy="351722"/>
          </a:xfrm>
          <a:solidFill>
            <a:schemeClr val="tx1"/>
          </a:solidFill>
        </p:grpSpPr>
        <p:sp>
          <p:nvSpPr>
            <p:cNvPr id="18" name="Google Shape;14229;p71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230;p71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231;p71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232;p71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233;p71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234;p71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235;p71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236;p71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237;p71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238;p71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239;p71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240;p71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241;p71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242;p71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243;p71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244;p71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245;p71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Acceptance</a:t>
            </a:r>
            <a:r>
              <a:rPr lang="en-US" b="1" i="0" dirty="0"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lang="en-US" dirty="0"/>
              <a:t>Testing</a:t>
            </a:r>
            <a:br>
              <a:rPr lang="en-US" b="1" i="0" dirty="0">
                <a:solidFill>
                  <a:srgbClr val="292B2C"/>
                </a:solidFill>
                <a:effectLst/>
                <a:latin typeface="Open Sans"/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</a:rPr>
              <a:t>Check if the software has satisfied all the requirements of the customer? And does the customer accept the product?</a:t>
            </a:r>
            <a:endParaRPr lang="en-US" dirty="0"/>
          </a:p>
        </p:txBody>
      </p:sp>
      <p:sp>
        <p:nvSpPr>
          <p:cNvPr id="10" name="Google Shape;1796;p30"/>
          <p:cNvSpPr txBox="1"/>
          <p:nvPr/>
        </p:nvSpPr>
        <p:spPr>
          <a:xfrm>
            <a:off x="7478640" y="1048863"/>
            <a:ext cx="807600" cy="650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dirty="0"/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6"/>
          <p:cNvSpPr txBox="1">
            <a:spLocks noGrp="1"/>
          </p:cNvSpPr>
          <p:nvPr>
            <p:ph type="subTitle" idx="1"/>
          </p:nvPr>
        </p:nvSpPr>
        <p:spPr>
          <a:xfrm>
            <a:off x="1183550" y="1845525"/>
            <a:ext cx="29076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1B1B1B"/>
                </a:solidFill>
                <a:latin typeface="Open Sans"/>
              </a:rPr>
              <a:t>A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lpha testing</a:t>
            </a:r>
            <a:endParaRPr dirty="0"/>
          </a:p>
        </p:txBody>
      </p:sp>
      <p:sp>
        <p:nvSpPr>
          <p:cNvPr id="1962" name="Google Shape;1962;p36"/>
          <p:cNvSpPr txBox="1">
            <a:spLocks noGrp="1"/>
          </p:cNvSpPr>
          <p:nvPr>
            <p:ph type="subTitle" idx="2"/>
          </p:nvPr>
        </p:nvSpPr>
        <p:spPr>
          <a:xfrm>
            <a:off x="5048575" y="2912325"/>
            <a:ext cx="29076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1B1B1B"/>
                </a:solidFill>
                <a:latin typeface="Open Sans"/>
              </a:rPr>
              <a:t>B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eta testing</a:t>
            </a:r>
            <a:endParaRPr lang="en-US" dirty="0"/>
          </a:p>
        </p:txBody>
      </p:sp>
      <p:sp>
        <p:nvSpPr>
          <p:cNvPr id="1963" name="Google Shape;1963;p36"/>
          <p:cNvSpPr txBox="1">
            <a:spLocks noGrp="1"/>
          </p:cNvSpPr>
          <p:nvPr>
            <p:ph type="subTitle" idx="3"/>
          </p:nvPr>
        </p:nvSpPr>
        <p:spPr>
          <a:xfrm>
            <a:off x="1187813" y="2266325"/>
            <a:ext cx="29076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performed at developer’s site,  usually internal employees of the organization and ensure the quality of the product before forwarding to beta testing.</a:t>
            </a:r>
            <a:br>
              <a:rPr lang="vi-VN" dirty="0"/>
            </a:b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964" name="Google Shape;1964;p36"/>
          <p:cNvSpPr txBox="1">
            <a:spLocks noGrp="1"/>
          </p:cNvSpPr>
          <p:nvPr>
            <p:ph type="subTitle" idx="4"/>
          </p:nvPr>
        </p:nvSpPr>
        <p:spPr>
          <a:xfrm>
            <a:off x="5052838" y="3333125"/>
            <a:ext cx="29076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Is performed at end-user of the product by clients who are not part of the organization. </a:t>
            </a:r>
          </a:p>
        </p:txBody>
      </p:sp>
      <p:sp>
        <p:nvSpPr>
          <p:cNvPr id="1965" name="Google Shape;196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Acceptance</a:t>
            </a:r>
            <a:r>
              <a:rPr lang="en-US" b="1" i="0" dirty="0"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lang="en-US" dirty="0"/>
              <a:t>Testing Types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8" name="Google Shape;1838;p32"/>
          <p:cNvGrpSpPr/>
          <p:nvPr/>
        </p:nvGrpSpPr>
        <p:grpSpPr>
          <a:xfrm>
            <a:off x="3756917" y="796085"/>
            <a:ext cx="2392647" cy="2397327"/>
            <a:chOff x="1195225" y="242725"/>
            <a:chExt cx="5200275" cy="5200275"/>
          </a:xfrm>
        </p:grpSpPr>
        <p:sp>
          <p:nvSpPr>
            <p:cNvPr id="1839" name="Google Shape;1839;p32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extrusionOk="0">
                  <a:moveTo>
                    <a:pt x="1" y="0"/>
                  </a:moveTo>
                  <a:lnTo>
                    <a:pt x="1" y="135397"/>
                  </a:lnTo>
                  <a:lnTo>
                    <a:pt x="135429" y="135397"/>
                  </a:lnTo>
                  <a:lnTo>
                    <a:pt x="135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1250675" y="2002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1305375" y="1947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360050" y="1893225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15500" y="1837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470175" y="178310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1525650" y="172762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1580325" y="16729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1635775" y="1618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1690450" y="1562825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1745150" y="150812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1800600" y="14526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1855275" y="1398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1"/>
                  </a:moveTo>
                  <a:lnTo>
                    <a:pt x="135429" y="1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1910725" y="13433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1965400" y="1287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2020100" y="1233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2075550" y="1177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2130225" y="1123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2185675" y="1067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2240375" y="1012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2295825" y="9582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2350500" y="902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1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2405175" y="8481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2460625" y="79265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>
              <a:off x="2515325" y="737950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2570775" y="683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2625450" y="6278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2680125" y="57315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2735600" y="51767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2790275" y="463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2845725" y="407550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2900400" y="352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2955100" y="298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3010550" y="242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32"/>
          <p:cNvSpPr/>
          <p:nvPr/>
        </p:nvSpPr>
        <p:spPr>
          <a:xfrm>
            <a:off x="3757024" y="1636366"/>
            <a:ext cx="1557434" cy="1557077"/>
          </a:xfrm>
          <a:custGeom>
            <a:avLst/>
            <a:gdLst/>
            <a:ahLst/>
            <a:cxnLst/>
            <a:rect l="l" t="t" r="r" b="b"/>
            <a:pathLst>
              <a:path w="135429" h="135398" extrusionOk="0">
                <a:moveTo>
                  <a:pt x="1" y="0"/>
                </a:moveTo>
                <a:lnTo>
                  <a:pt x="1" y="135397"/>
                </a:lnTo>
                <a:lnTo>
                  <a:pt x="135429" y="135397"/>
                </a:lnTo>
                <a:lnTo>
                  <a:pt x="13542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2"/>
          <p:cNvSpPr txBox="1">
            <a:spLocks noGrp="1"/>
          </p:cNvSpPr>
          <p:nvPr>
            <p:ph type="title"/>
          </p:nvPr>
        </p:nvSpPr>
        <p:spPr>
          <a:xfrm>
            <a:off x="2761507" y="3302521"/>
            <a:ext cx="381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</a:t>
            </a:r>
            <a:r>
              <a:rPr lang="vi-VN" dirty="0"/>
              <a:t>TYPES</a:t>
            </a:r>
            <a:endParaRPr dirty="0"/>
          </a:p>
        </p:txBody>
      </p:sp>
      <p:sp>
        <p:nvSpPr>
          <p:cNvPr id="1876" name="Google Shape;1876;p32"/>
          <p:cNvSpPr txBox="1">
            <a:spLocks noGrp="1"/>
          </p:cNvSpPr>
          <p:nvPr>
            <p:ph type="title" idx="2"/>
          </p:nvPr>
        </p:nvSpPr>
        <p:spPr>
          <a:xfrm>
            <a:off x="3757014" y="1636335"/>
            <a:ext cx="1557600" cy="15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vi-VN" dirty="0"/>
              <a:t>2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0"/>
          <p:cNvSpPr txBox="1">
            <a:spLocks noGrp="1"/>
          </p:cNvSpPr>
          <p:nvPr>
            <p:ph type="title"/>
          </p:nvPr>
        </p:nvSpPr>
        <p:spPr>
          <a:xfrm>
            <a:off x="1177200" y="1895175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Functional Testing</a:t>
            </a:r>
            <a:endParaRPr lang="en-US" b="1" i="0" dirty="0">
              <a:solidFill>
                <a:srgbClr val="292B2C"/>
              </a:solidFill>
              <a:effectLst/>
              <a:latin typeface="Open Sans"/>
            </a:endParaRPr>
          </a:p>
        </p:txBody>
      </p:sp>
      <p:sp>
        <p:nvSpPr>
          <p:cNvPr id="1788" name="Google Shape;1788;p30"/>
          <p:cNvSpPr txBox="1">
            <a:spLocks noGrp="1"/>
          </p:cNvSpPr>
          <p:nvPr>
            <p:ph type="title" idx="3"/>
          </p:nvPr>
        </p:nvSpPr>
        <p:spPr>
          <a:xfrm>
            <a:off x="5002050" y="1895175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Non-functional Testing</a:t>
            </a:r>
            <a:endParaRPr lang="en-US" b="1" i="0" dirty="0">
              <a:solidFill>
                <a:srgbClr val="292B2C"/>
              </a:solidFill>
              <a:effectLst/>
              <a:latin typeface="Open Sans"/>
            </a:endParaRPr>
          </a:p>
        </p:txBody>
      </p:sp>
      <p:sp>
        <p:nvSpPr>
          <p:cNvPr id="1790" name="Google Shape;1790;p30"/>
          <p:cNvSpPr txBox="1">
            <a:spLocks noGrp="1"/>
          </p:cNvSpPr>
          <p:nvPr>
            <p:ph type="title" idx="6"/>
          </p:nvPr>
        </p:nvSpPr>
        <p:spPr>
          <a:xfrm>
            <a:off x="1174475" y="3709050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Structural Testing</a:t>
            </a:r>
            <a:endParaRPr lang="en-US" b="1" i="0" dirty="0">
              <a:solidFill>
                <a:srgbClr val="292B2C"/>
              </a:solidFill>
              <a:effectLst/>
              <a:latin typeface="Open Sans"/>
            </a:endParaRPr>
          </a:p>
        </p:txBody>
      </p:sp>
      <p:sp>
        <p:nvSpPr>
          <p:cNvPr id="1792" name="Google Shape;1792;p30"/>
          <p:cNvSpPr txBox="1">
            <a:spLocks noGrp="1"/>
          </p:cNvSpPr>
          <p:nvPr>
            <p:ph type="title" idx="9"/>
          </p:nvPr>
        </p:nvSpPr>
        <p:spPr>
          <a:xfrm>
            <a:off x="4807131" y="3751910"/>
            <a:ext cx="330167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rgbClr val="292B2C"/>
                </a:solidFill>
                <a:effectLst/>
                <a:latin typeface="Montserrat"/>
              </a:rPr>
              <a:t>Testing related to changes</a:t>
            </a:r>
          </a:p>
        </p:txBody>
      </p:sp>
      <p:sp>
        <p:nvSpPr>
          <p:cNvPr id="1794" name="Google Shape;1794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 TYPES</a:t>
            </a:r>
          </a:p>
        </p:txBody>
      </p:sp>
      <p:sp>
        <p:nvSpPr>
          <p:cNvPr id="1795" name="Google Shape;1795;p30"/>
          <p:cNvSpPr txBox="1">
            <a:spLocks noGrp="1"/>
          </p:cNvSpPr>
          <p:nvPr>
            <p:ph type="title" idx="2"/>
          </p:nvPr>
        </p:nvSpPr>
        <p:spPr>
          <a:xfrm>
            <a:off x="7116600" y="1203575"/>
            <a:ext cx="7416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02</a:t>
            </a:r>
            <a:endParaRPr sz="2400"/>
          </a:p>
        </p:txBody>
      </p:sp>
      <p:sp>
        <p:nvSpPr>
          <p:cNvPr id="1796" name="Google Shape;1796;p30"/>
          <p:cNvSpPr txBox="1">
            <a:spLocks noGrp="1"/>
          </p:cNvSpPr>
          <p:nvPr>
            <p:ph type="title" idx="16"/>
          </p:nvPr>
        </p:nvSpPr>
        <p:spPr>
          <a:xfrm>
            <a:off x="1253400" y="1203875"/>
            <a:ext cx="807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1797" name="Google Shape;1797;p30"/>
          <p:cNvSpPr txBox="1">
            <a:spLocks noGrp="1"/>
          </p:cNvSpPr>
          <p:nvPr>
            <p:ph type="title" idx="4"/>
          </p:nvPr>
        </p:nvSpPr>
        <p:spPr>
          <a:xfrm>
            <a:off x="7054875" y="1202650"/>
            <a:ext cx="807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798" name="Google Shape;1798;p30"/>
          <p:cNvSpPr txBox="1">
            <a:spLocks noGrp="1"/>
          </p:cNvSpPr>
          <p:nvPr>
            <p:ph type="title" idx="7"/>
          </p:nvPr>
        </p:nvSpPr>
        <p:spPr>
          <a:xfrm>
            <a:off x="1253400" y="3001875"/>
            <a:ext cx="807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1799" name="Google Shape;1799;p30"/>
          <p:cNvSpPr txBox="1">
            <a:spLocks noGrp="1"/>
          </p:cNvSpPr>
          <p:nvPr>
            <p:ph type="title" idx="13"/>
          </p:nvPr>
        </p:nvSpPr>
        <p:spPr>
          <a:xfrm>
            <a:off x="7053075" y="3001950"/>
            <a:ext cx="8094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3"/>
          <p:cNvSpPr txBox="1">
            <a:spLocks noGrp="1"/>
          </p:cNvSpPr>
          <p:nvPr>
            <p:ph type="title"/>
          </p:nvPr>
        </p:nvSpPr>
        <p:spPr>
          <a:xfrm>
            <a:off x="3999425" y="1610000"/>
            <a:ext cx="4424700" cy="8418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Functional Testing</a:t>
            </a:r>
          </a:p>
        </p:txBody>
      </p:sp>
      <p:sp>
        <p:nvSpPr>
          <p:cNvPr id="1883" name="Google Shape;1883;p33"/>
          <p:cNvSpPr txBox="1">
            <a:spLocks noGrp="1"/>
          </p:cNvSpPr>
          <p:nvPr>
            <p:ph type="subTitle" idx="1"/>
          </p:nvPr>
        </p:nvSpPr>
        <p:spPr>
          <a:xfrm>
            <a:off x="3998940" y="2451625"/>
            <a:ext cx="4424700" cy="1242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Testing based-on an analysis of the </a:t>
            </a:r>
          </a:p>
          <a:p>
            <a:pPr lvl="0"/>
            <a:r>
              <a:rPr lang="vi-VN" dirty="0"/>
              <a:t>specification of the functionality of a component or system</a:t>
            </a:r>
          </a:p>
        </p:txBody>
      </p:sp>
      <p:sp>
        <p:nvSpPr>
          <p:cNvPr id="30" name="Google Shape;1796;p30"/>
          <p:cNvSpPr txBox="1"/>
          <p:nvPr/>
        </p:nvSpPr>
        <p:spPr>
          <a:xfrm>
            <a:off x="7478640" y="1048863"/>
            <a:ext cx="807600" cy="650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dirty="0"/>
              <a:t>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942" y="897253"/>
            <a:ext cx="5564086" cy="841800"/>
          </a:xfrm>
        </p:spPr>
        <p:txBody>
          <a:bodyPr/>
          <a:lstStyle/>
          <a:p>
            <a:r>
              <a:rPr lang="en-US" sz="2800" dirty="0"/>
              <a:t>Functionality testing can be done 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0568" y="2446976"/>
            <a:ext cx="5204460" cy="2507194"/>
          </a:xfrm>
        </p:spPr>
        <p:txBody>
          <a:bodyPr/>
          <a:lstStyle/>
          <a:p>
            <a:pPr algn="l"/>
            <a:r>
              <a:rPr lang="en-US" b="1" dirty="0"/>
              <a:t>Requirements-based testing</a:t>
            </a:r>
          </a:p>
          <a:p>
            <a:pPr algn="l"/>
            <a:endParaRPr lang="en-US" dirty="0"/>
          </a:p>
          <a:p>
            <a:pPr marL="139700" indent="0" algn="l">
              <a:buFont typeface="Arial" panose="020B0604020202020204" pitchFamily="34" charset="0"/>
            </a:pPr>
            <a:r>
              <a:rPr lang="en-US" b="1" dirty="0"/>
              <a:t>Business-process-based testing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564" y="1043580"/>
            <a:ext cx="4424700" cy="841800"/>
          </a:xfrm>
        </p:spPr>
        <p:txBody>
          <a:bodyPr/>
          <a:lstStyle/>
          <a:p>
            <a:r>
              <a:rPr lang="en-US" sz="2800" dirty="0"/>
              <a:t>Additional functional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8564" y="1891160"/>
            <a:ext cx="2485602" cy="177920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Suitability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Interoperability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Compliance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6;p30">
            <a:extLst>
              <a:ext uri="{FF2B5EF4-FFF2-40B4-BE49-F238E27FC236}">
                <a16:creationId xmlns:a16="http://schemas.microsoft.com/office/drawing/2014/main" id="{CF8F0BE6-DDA6-491D-A0C6-5A8596D4F447}"/>
              </a:ext>
            </a:extLst>
          </p:cNvPr>
          <p:cNvSpPr txBox="1"/>
          <p:nvPr/>
        </p:nvSpPr>
        <p:spPr>
          <a:xfrm>
            <a:off x="7478640" y="1048863"/>
            <a:ext cx="807600" cy="650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dirty="0"/>
              <a:t>02</a:t>
            </a:r>
          </a:p>
        </p:txBody>
      </p:sp>
      <p:sp>
        <p:nvSpPr>
          <p:cNvPr id="6" name="Google Shape;1882;p33">
            <a:extLst>
              <a:ext uri="{FF2B5EF4-FFF2-40B4-BE49-F238E27FC236}">
                <a16:creationId xmlns:a16="http://schemas.microsoft.com/office/drawing/2014/main" id="{C2D9F2A1-EEEE-477B-8BDA-0B475BB0E37C}"/>
              </a:ext>
            </a:extLst>
          </p:cNvPr>
          <p:cNvSpPr txBox="1">
            <a:spLocks/>
          </p:cNvSpPr>
          <p:nvPr/>
        </p:nvSpPr>
        <p:spPr>
          <a:xfrm>
            <a:off x="3999425" y="1610000"/>
            <a:ext cx="4424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Krona One"/>
              <a:buNone/>
              <a:defRPr sz="36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Non-functional Testing</a:t>
            </a:r>
          </a:p>
        </p:txBody>
      </p:sp>
      <p:sp>
        <p:nvSpPr>
          <p:cNvPr id="10" name="Google Shape;1883;p33">
            <a:extLst>
              <a:ext uri="{FF2B5EF4-FFF2-40B4-BE49-F238E27FC236}">
                <a16:creationId xmlns:a16="http://schemas.microsoft.com/office/drawing/2014/main" id="{F54A7E29-AC66-48FC-803C-FA4FF093FD62}"/>
              </a:ext>
            </a:extLst>
          </p:cNvPr>
          <p:cNvSpPr txBox="1">
            <a:spLocks/>
          </p:cNvSpPr>
          <p:nvPr/>
        </p:nvSpPr>
        <p:spPr>
          <a:xfrm>
            <a:off x="3998940" y="2451625"/>
            <a:ext cx="44247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 dirty="0"/>
              <a:t>Is test how well or how fast something is done.</a:t>
            </a:r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8" name="Google Shape;1838;p32"/>
          <p:cNvGrpSpPr/>
          <p:nvPr/>
        </p:nvGrpSpPr>
        <p:grpSpPr>
          <a:xfrm>
            <a:off x="3756917" y="796085"/>
            <a:ext cx="2392647" cy="2397327"/>
            <a:chOff x="1195225" y="242725"/>
            <a:chExt cx="5200275" cy="5200275"/>
          </a:xfrm>
        </p:grpSpPr>
        <p:sp>
          <p:nvSpPr>
            <p:cNvPr id="1839" name="Google Shape;1839;p32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extrusionOk="0">
                  <a:moveTo>
                    <a:pt x="1" y="0"/>
                  </a:moveTo>
                  <a:lnTo>
                    <a:pt x="1" y="135397"/>
                  </a:lnTo>
                  <a:lnTo>
                    <a:pt x="135429" y="135397"/>
                  </a:lnTo>
                  <a:lnTo>
                    <a:pt x="135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1195225" y="2058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1250675" y="2002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1305375" y="1947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360050" y="1893225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15500" y="1837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470175" y="178310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1525650" y="172762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1580325" y="16729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1635775" y="1618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1690450" y="1562825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1745150" y="150812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1800600" y="14526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1855275" y="1398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1"/>
                  </a:moveTo>
                  <a:lnTo>
                    <a:pt x="135429" y="1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1910725" y="13433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1965400" y="1287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2020100" y="1233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2075550" y="1177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2130225" y="112305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2185675" y="106760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2240375" y="1012900"/>
              <a:ext cx="3384950" cy="3384975"/>
            </a:xfrm>
            <a:custGeom>
              <a:avLst/>
              <a:gdLst/>
              <a:ahLst/>
              <a:cxnLst/>
              <a:rect l="l" t="t" r="r" b="b"/>
              <a:pathLst>
                <a:path w="135398" h="13539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2295825" y="95822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2350500" y="90277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1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2405175" y="8481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2460625" y="792650"/>
              <a:ext cx="3384975" cy="3385725"/>
            </a:xfrm>
            <a:custGeom>
              <a:avLst/>
              <a:gdLst/>
              <a:ahLst/>
              <a:cxnLst/>
              <a:rect l="l" t="t" r="r" b="b"/>
              <a:pathLst>
                <a:path w="135399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>
              <a:off x="2515325" y="737950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2570775" y="683275"/>
              <a:ext cx="3384950" cy="3384950"/>
            </a:xfrm>
            <a:custGeom>
              <a:avLst/>
              <a:gdLst/>
              <a:ahLst/>
              <a:cxnLst/>
              <a:rect l="l" t="t" r="r" b="b"/>
              <a:pathLst>
                <a:path w="135398" h="135398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2625450" y="6278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428"/>
                  </a:lnTo>
                  <a:lnTo>
                    <a:pt x="1" y="13542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2680125" y="573150"/>
              <a:ext cx="3385750" cy="3384950"/>
            </a:xfrm>
            <a:custGeom>
              <a:avLst/>
              <a:gdLst/>
              <a:ahLst/>
              <a:cxnLst/>
              <a:rect l="l" t="t" r="r" b="b"/>
              <a:pathLst>
                <a:path w="135430" h="135398" fill="none" extrusionOk="0">
                  <a:moveTo>
                    <a:pt x="1" y="0"/>
                  </a:moveTo>
                  <a:lnTo>
                    <a:pt x="135429" y="0"/>
                  </a:lnTo>
                  <a:lnTo>
                    <a:pt x="135429" y="135397"/>
                  </a:lnTo>
                  <a:lnTo>
                    <a:pt x="1" y="135397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2735600" y="517675"/>
              <a:ext cx="3384950" cy="3385750"/>
            </a:xfrm>
            <a:custGeom>
              <a:avLst/>
              <a:gdLst/>
              <a:ahLst/>
              <a:cxnLst/>
              <a:rect l="l" t="t" r="r" b="b"/>
              <a:pathLst>
                <a:path w="135398" h="135430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2790275" y="463000"/>
              <a:ext cx="3385725" cy="3384950"/>
            </a:xfrm>
            <a:custGeom>
              <a:avLst/>
              <a:gdLst/>
              <a:ahLst/>
              <a:cxnLst/>
              <a:rect l="l" t="t" r="r" b="b"/>
              <a:pathLst>
                <a:path w="135429" h="135398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2845725" y="407550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8" y="1"/>
                  </a:lnTo>
                  <a:lnTo>
                    <a:pt x="135398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2900400" y="352875"/>
              <a:ext cx="3384975" cy="3384950"/>
            </a:xfrm>
            <a:custGeom>
              <a:avLst/>
              <a:gdLst/>
              <a:ahLst/>
              <a:cxnLst/>
              <a:rect l="l" t="t" r="r" b="b"/>
              <a:pathLst>
                <a:path w="135399" h="135398" fill="none" extrusionOk="0">
                  <a:moveTo>
                    <a:pt x="1" y="0"/>
                  </a:moveTo>
                  <a:lnTo>
                    <a:pt x="135398" y="0"/>
                  </a:lnTo>
                  <a:lnTo>
                    <a:pt x="135398" y="135398"/>
                  </a:lnTo>
                  <a:lnTo>
                    <a:pt x="1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2955100" y="298175"/>
              <a:ext cx="3385725" cy="3384975"/>
            </a:xfrm>
            <a:custGeom>
              <a:avLst/>
              <a:gdLst/>
              <a:ahLst/>
              <a:cxnLst/>
              <a:rect l="l" t="t" r="r" b="b"/>
              <a:pathLst>
                <a:path w="135429" h="135399" fill="none" extrusionOk="0">
                  <a:moveTo>
                    <a:pt x="0" y="1"/>
                  </a:moveTo>
                  <a:lnTo>
                    <a:pt x="135428" y="1"/>
                  </a:lnTo>
                  <a:lnTo>
                    <a:pt x="135428" y="135398"/>
                  </a:lnTo>
                  <a:lnTo>
                    <a:pt x="0" y="135398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3010550" y="242725"/>
              <a:ext cx="3384950" cy="3385725"/>
            </a:xfrm>
            <a:custGeom>
              <a:avLst/>
              <a:gdLst/>
              <a:ahLst/>
              <a:cxnLst/>
              <a:rect l="l" t="t" r="r" b="b"/>
              <a:pathLst>
                <a:path w="135398" h="135429" fill="none" extrusionOk="0">
                  <a:moveTo>
                    <a:pt x="0" y="1"/>
                  </a:moveTo>
                  <a:lnTo>
                    <a:pt x="135397" y="1"/>
                  </a:lnTo>
                  <a:lnTo>
                    <a:pt x="135397" y="135429"/>
                  </a:lnTo>
                  <a:lnTo>
                    <a:pt x="0" y="135429"/>
                  </a:lnTo>
                  <a:close/>
                </a:path>
              </a:pathLst>
            </a:custGeom>
            <a:noFill/>
            <a:ln w="10000" cap="flat" cmpd="sng">
              <a:solidFill>
                <a:srgbClr val="000000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32"/>
          <p:cNvSpPr/>
          <p:nvPr/>
        </p:nvSpPr>
        <p:spPr>
          <a:xfrm>
            <a:off x="3757024" y="1636366"/>
            <a:ext cx="1557434" cy="1557077"/>
          </a:xfrm>
          <a:custGeom>
            <a:avLst/>
            <a:gdLst/>
            <a:ahLst/>
            <a:cxnLst/>
            <a:rect l="l" t="t" r="r" b="b"/>
            <a:pathLst>
              <a:path w="135429" h="135398" extrusionOk="0">
                <a:moveTo>
                  <a:pt x="1" y="0"/>
                </a:moveTo>
                <a:lnTo>
                  <a:pt x="1" y="135397"/>
                </a:lnTo>
                <a:lnTo>
                  <a:pt x="135429" y="135397"/>
                </a:lnTo>
                <a:lnTo>
                  <a:pt x="13542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2"/>
          <p:cNvSpPr txBox="1">
            <a:spLocks noGrp="1"/>
          </p:cNvSpPr>
          <p:nvPr>
            <p:ph type="title"/>
          </p:nvPr>
        </p:nvSpPr>
        <p:spPr>
          <a:xfrm>
            <a:off x="2761507" y="3302521"/>
            <a:ext cx="381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LEVEL</a:t>
            </a:r>
            <a:endParaRPr dirty="0"/>
          </a:p>
        </p:txBody>
      </p:sp>
      <p:sp>
        <p:nvSpPr>
          <p:cNvPr id="1876" name="Google Shape;1876;p32"/>
          <p:cNvSpPr txBox="1">
            <a:spLocks noGrp="1"/>
          </p:cNvSpPr>
          <p:nvPr>
            <p:ph type="title" idx="2"/>
          </p:nvPr>
        </p:nvSpPr>
        <p:spPr>
          <a:xfrm>
            <a:off x="3757014" y="1636335"/>
            <a:ext cx="1557600" cy="15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Non-functional Testing Included:</a:t>
            </a:r>
            <a:endParaRPr dirty="0"/>
          </a:p>
        </p:txBody>
      </p:sp>
      <p:sp>
        <p:nvSpPr>
          <p:cNvPr id="2360" name="Google Shape;2360;p54"/>
          <p:cNvSpPr txBox="1">
            <a:spLocks noGrp="1"/>
          </p:cNvSpPr>
          <p:nvPr>
            <p:ph type="body" idx="1"/>
          </p:nvPr>
        </p:nvSpPr>
        <p:spPr>
          <a:xfrm>
            <a:off x="2720068" y="1327151"/>
            <a:ext cx="3703864" cy="2879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Performance Testing</a:t>
            </a:r>
            <a:endParaRPr lang="en-US" sz="2400" dirty="0"/>
          </a:p>
          <a:p>
            <a:r>
              <a:rPr lang="en-US" sz="2400" b="1" dirty="0"/>
              <a:t>Load Testing</a:t>
            </a:r>
            <a:endParaRPr lang="en-US" sz="2400" dirty="0"/>
          </a:p>
          <a:p>
            <a:r>
              <a:rPr lang="en-US" sz="2400" b="1" dirty="0"/>
              <a:t>Stress Testing</a:t>
            </a:r>
            <a:endParaRPr lang="en-US" sz="2400" dirty="0"/>
          </a:p>
          <a:p>
            <a:r>
              <a:rPr lang="en-US" sz="2400" b="1" dirty="0"/>
              <a:t>Usability Testing</a:t>
            </a:r>
            <a:endParaRPr lang="en-US" sz="2400" dirty="0"/>
          </a:p>
          <a:p>
            <a:r>
              <a:rPr lang="en-US" sz="2400" b="1" dirty="0"/>
              <a:t>Maintainability Testing</a:t>
            </a:r>
            <a:endParaRPr lang="en-US" sz="2400" dirty="0"/>
          </a:p>
          <a:p>
            <a:r>
              <a:rPr lang="en-US" sz="2400" b="1" dirty="0"/>
              <a:t>Reliability Testing</a:t>
            </a:r>
            <a:endParaRPr lang="en-US" sz="2400" dirty="0"/>
          </a:p>
          <a:p>
            <a:r>
              <a:rPr lang="en-US" sz="2400" b="1" dirty="0"/>
              <a:t>Portability Testing</a:t>
            </a:r>
            <a:endParaRPr lang="en-US"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6;p30">
            <a:extLst>
              <a:ext uri="{FF2B5EF4-FFF2-40B4-BE49-F238E27FC236}">
                <a16:creationId xmlns:a16="http://schemas.microsoft.com/office/drawing/2014/main" id="{4CC3B833-D6E5-445D-B625-E3218DF65755}"/>
              </a:ext>
            </a:extLst>
          </p:cNvPr>
          <p:cNvSpPr txBox="1"/>
          <p:nvPr/>
        </p:nvSpPr>
        <p:spPr>
          <a:xfrm>
            <a:off x="7478640" y="1048863"/>
            <a:ext cx="807600" cy="650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dirty="0"/>
              <a:t>03</a:t>
            </a:r>
          </a:p>
        </p:txBody>
      </p:sp>
      <p:sp>
        <p:nvSpPr>
          <p:cNvPr id="6" name="Google Shape;1882;p33">
            <a:extLst>
              <a:ext uri="{FF2B5EF4-FFF2-40B4-BE49-F238E27FC236}">
                <a16:creationId xmlns:a16="http://schemas.microsoft.com/office/drawing/2014/main" id="{F1D18721-E5DB-46B2-A1B6-4CBD0AFC718B}"/>
              </a:ext>
            </a:extLst>
          </p:cNvPr>
          <p:cNvSpPr txBox="1">
            <a:spLocks/>
          </p:cNvSpPr>
          <p:nvPr/>
        </p:nvSpPr>
        <p:spPr>
          <a:xfrm>
            <a:off x="3999425" y="1610000"/>
            <a:ext cx="4424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Krona One"/>
              <a:buNone/>
              <a:defRPr sz="36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Structural Testing</a:t>
            </a:r>
          </a:p>
        </p:txBody>
      </p:sp>
      <p:sp>
        <p:nvSpPr>
          <p:cNvPr id="7" name="Google Shape;1883;p33">
            <a:extLst>
              <a:ext uri="{FF2B5EF4-FFF2-40B4-BE49-F238E27FC236}">
                <a16:creationId xmlns:a16="http://schemas.microsoft.com/office/drawing/2014/main" id="{BEB9E255-A162-4EB4-AFFD-1BFD3D34056E}"/>
              </a:ext>
            </a:extLst>
          </p:cNvPr>
          <p:cNvSpPr txBox="1">
            <a:spLocks/>
          </p:cNvSpPr>
          <p:nvPr/>
        </p:nvSpPr>
        <p:spPr>
          <a:xfrm>
            <a:off x="3998940" y="2451625"/>
            <a:ext cx="44247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>
              <a:lnSpc>
                <a:spcPct val="120000"/>
              </a:lnSpc>
            </a:pPr>
            <a:r>
              <a:rPr lang="en-US" dirty="0"/>
              <a:t>Testing based on an analysis of the internal structure of the component or system.</a:t>
            </a:r>
            <a:endParaRPr lang="vi-V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6;p30">
            <a:extLst>
              <a:ext uri="{FF2B5EF4-FFF2-40B4-BE49-F238E27FC236}">
                <a16:creationId xmlns:a16="http://schemas.microsoft.com/office/drawing/2014/main" id="{CB473472-640D-46CD-8BDD-719F406CDE78}"/>
              </a:ext>
            </a:extLst>
          </p:cNvPr>
          <p:cNvSpPr txBox="1"/>
          <p:nvPr/>
        </p:nvSpPr>
        <p:spPr>
          <a:xfrm>
            <a:off x="7478640" y="1048863"/>
            <a:ext cx="807600" cy="650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dirty="0"/>
              <a:t>04</a:t>
            </a:r>
          </a:p>
        </p:txBody>
      </p:sp>
      <p:sp>
        <p:nvSpPr>
          <p:cNvPr id="6" name="Google Shape;1882;p33">
            <a:extLst>
              <a:ext uri="{FF2B5EF4-FFF2-40B4-BE49-F238E27FC236}">
                <a16:creationId xmlns:a16="http://schemas.microsoft.com/office/drawing/2014/main" id="{C31AA0B5-9EA1-4F09-B0A2-ED7AA7F6798E}"/>
              </a:ext>
            </a:extLst>
          </p:cNvPr>
          <p:cNvSpPr txBox="1">
            <a:spLocks/>
          </p:cNvSpPr>
          <p:nvPr/>
        </p:nvSpPr>
        <p:spPr>
          <a:xfrm>
            <a:off x="3318933" y="1610000"/>
            <a:ext cx="510519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Krona One"/>
              <a:buNone/>
              <a:defRPr sz="36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i="0" dirty="0">
                <a:solidFill>
                  <a:srgbClr val="292B2C"/>
                </a:solidFill>
                <a:effectLst/>
                <a:latin typeface="Montserrat"/>
              </a:rPr>
              <a:t>Testing related to changes</a:t>
            </a:r>
          </a:p>
        </p:txBody>
      </p:sp>
      <p:sp>
        <p:nvSpPr>
          <p:cNvPr id="7" name="Google Shape;1883;p33">
            <a:extLst>
              <a:ext uri="{FF2B5EF4-FFF2-40B4-BE49-F238E27FC236}">
                <a16:creationId xmlns:a16="http://schemas.microsoft.com/office/drawing/2014/main" id="{12FD8613-DCAB-4895-B4FF-3FD13C3B78ED}"/>
              </a:ext>
            </a:extLst>
          </p:cNvPr>
          <p:cNvSpPr txBox="1">
            <a:spLocks/>
          </p:cNvSpPr>
          <p:nvPr/>
        </p:nvSpPr>
        <p:spPr>
          <a:xfrm>
            <a:off x="3998940" y="2451624"/>
            <a:ext cx="4424700" cy="125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 dirty="0"/>
              <a:t>Is provided to ensure that previously eradicated bugs have been fixed and to catch bugs that may have been accidentally appeared in a new version.</a:t>
            </a:r>
            <a:endParaRPr lang="vi-V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4"/>
          <p:cNvSpPr txBox="1">
            <a:spLocks noGrp="1"/>
          </p:cNvSpPr>
          <p:nvPr>
            <p:ph type="body" idx="1"/>
          </p:nvPr>
        </p:nvSpPr>
        <p:spPr>
          <a:xfrm>
            <a:off x="693874" y="935899"/>
            <a:ext cx="8093074" cy="327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400" b="1" dirty="0"/>
              <a:t>Confirmation Testing</a:t>
            </a:r>
            <a:r>
              <a:rPr lang="en-US" sz="2400" b="1" dirty="0"/>
              <a:t>:</a:t>
            </a:r>
            <a:r>
              <a:rPr lang="vi-VN" sz="2400" dirty="0"/>
              <a:t> </a:t>
            </a: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Retesting to verify the success of corrective action</a:t>
            </a:r>
          </a:p>
          <a:p>
            <a:pPr marL="152400" indent="0">
              <a:buNone/>
            </a:pPr>
            <a:endParaRPr sz="2400" dirty="0"/>
          </a:p>
          <a:p>
            <a:r>
              <a:rPr lang="vi-VN" sz="2400" b="1" dirty="0"/>
              <a:t>Regression Testing</a:t>
            </a:r>
            <a:r>
              <a:rPr lang="vi-VN" sz="2400" dirty="0"/>
              <a:t>:</a:t>
            </a:r>
            <a:r>
              <a:rPr lang="en-US" altLang="vi-VN" sz="2400" dirty="0"/>
              <a:t> </a:t>
            </a:r>
          </a:p>
          <a:p>
            <a:pPr marL="152400" indent="0">
              <a:buNone/>
            </a:pPr>
            <a:r>
              <a:rPr lang="en-US" sz="2400" dirty="0"/>
              <a:t>Checking the system has not regressed</a:t>
            </a:r>
          </a:p>
          <a:p>
            <a:pPr marL="152400" indent="0">
              <a:buNone/>
            </a:pPr>
            <a:r>
              <a:rPr lang="en-US" sz="2400" dirty="0"/>
              <a:t>To verify that modifications in the software or the</a:t>
            </a:r>
          </a:p>
          <a:p>
            <a:pPr marL="152400" indent="0">
              <a:buNone/>
            </a:pPr>
            <a:r>
              <a:rPr lang="en-US" sz="2400" dirty="0"/>
              <a:t>environment have not caused unintended adverse side</a:t>
            </a:r>
          </a:p>
          <a:p>
            <a:pPr marL="152400" indent="0">
              <a:buNone/>
            </a:pPr>
            <a:r>
              <a:rPr lang="en-US" sz="2400" dirty="0"/>
              <a:t>effects and that the system still meets its requirement.</a:t>
            </a:r>
            <a:r>
              <a:rPr lang="vi-VN" sz="2400" dirty="0"/>
              <a:t> </a:t>
            </a:r>
          </a:p>
          <a:p>
            <a:pPr lvl="0" indent="0">
              <a:buNone/>
            </a:pPr>
            <a:endParaRPr sz="2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52"/>
          <p:cNvSpPr/>
          <p:nvPr/>
        </p:nvSpPr>
        <p:spPr>
          <a:xfrm>
            <a:off x="5411113" y="2752275"/>
            <a:ext cx="642300" cy="64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52"/>
          <p:cNvSpPr/>
          <p:nvPr/>
        </p:nvSpPr>
        <p:spPr>
          <a:xfrm>
            <a:off x="4659038" y="2752275"/>
            <a:ext cx="642300" cy="64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52"/>
          <p:cNvSpPr/>
          <p:nvPr/>
        </p:nvSpPr>
        <p:spPr>
          <a:xfrm>
            <a:off x="3906975" y="2752275"/>
            <a:ext cx="642300" cy="64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52"/>
          <p:cNvSpPr txBox="1">
            <a:spLocks noGrp="1"/>
          </p:cNvSpPr>
          <p:nvPr>
            <p:ph type="ctrTitle"/>
          </p:nvPr>
        </p:nvSpPr>
        <p:spPr>
          <a:xfrm>
            <a:off x="2694425" y="683050"/>
            <a:ext cx="4568100" cy="9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</a:p>
        </p:txBody>
      </p:sp>
      <p:sp>
        <p:nvSpPr>
          <p:cNvPr id="2223" name="Google Shape;2223;p52"/>
          <p:cNvSpPr txBox="1">
            <a:spLocks noGrp="1"/>
          </p:cNvSpPr>
          <p:nvPr>
            <p:ph type="subTitle" idx="1"/>
          </p:nvPr>
        </p:nvSpPr>
        <p:spPr>
          <a:xfrm>
            <a:off x="2694425" y="1569375"/>
            <a:ext cx="45681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</a:rPr>
              <a:t>Do you have any questions?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 err="1">
                <a:solidFill>
                  <a:schemeClr val="dk1"/>
                </a:solidFill>
              </a:rPr>
              <a:t>gachateam231@gmail.com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gachateam.com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224" name="Google Shape;2224;p52"/>
          <p:cNvSpPr txBox="1">
            <a:spLocks noGrp="1"/>
          </p:cNvSpPr>
          <p:nvPr>
            <p:ph type="subTitle" idx="2"/>
          </p:nvPr>
        </p:nvSpPr>
        <p:spPr>
          <a:xfrm>
            <a:off x="2694425" y="4416250"/>
            <a:ext cx="4568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Please, keep this slide for the attribution</a:t>
            </a:r>
            <a:endParaRPr dirty="0"/>
          </a:p>
        </p:txBody>
      </p:sp>
      <p:sp>
        <p:nvSpPr>
          <p:cNvPr id="2225" name="Google Shape;2225;p52"/>
          <p:cNvSpPr/>
          <p:nvPr/>
        </p:nvSpPr>
        <p:spPr>
          <a:xfrm>
            <a:off x="3997645" y="2828474"/>
            <a:ext cx="460953" cy="46146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6" name="Google Shape;2226;p52"/>
          <p:cNvGrpSpPr/>
          <p:nvPr/>
        </p:nvGrpSpPr>
        <p:grpSpPr>
          <a:xfrm>
            <a:off x="4749453" y="2828644"/>
            <a:ext cx="461465" cy="460956"/>
            <a:chOff x="3303268" y="3817349"/>
            <a:chExt cx="346056" cy="345674"/>
          </a:xfrm>
        </p:grpSpPr>
        <p:sp>
          <p:nvSpPr>
            <p:cNvPr id="2227" name="Google Shape;2227;p5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1" name="Google Shape;2231;p52"/>
          <p:cNvGrpSpPr/>
          <p:nvPr/>
        </p:nvGrpSpPr>
        <p:grpSpPr>
          <a:xfrm>
            <a:off x="5500714" y="2828644"/>
            <a:ext cx="461465" cy="460956"/>
            <a:chOff x="3752358" y="3817349"/>
            <a:chExt cx="346056" cy="345674"/>
          </a:xfrm>
        </p:grpSpPr>
        <p:sp>
          <p:nvSpPr>
            <p:cNvPr id="2232" name="Google Shape;2232;p5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Google Shape;14356;p72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0"/>
          <p:cNvSpPr txBox="1">
            <a:spLocks noGrp="1"/>
          </p:cNvSpPr>
          <p:nvPr>
            <p:ph type="title"/>
          </p:nvPr>
        </p:nvSpPr>
        <p:spPr>
          <a:xfrm>
            <a:off x="1177200" y="1895175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>
                <a:solidFill>
                  <a:srgbClr val="292B2C"/>
                </a:solidFill>
                <a:effectLst/>
                <a:latin typeface="Open Sans"/>
              </a:rPr>
              <a:t>Unit Testing</a:t>
            </a:r>
          </a:p>
        </p:txBody>
      </p:sp>
      <p:sp>
        <p:nvSpPr>
          <p:cNvPr id="1787" name="Google Shape;1787;p30"/>
          <p:cNvSpPr txBox="1">
            <a:spLocks noGrp="1"/>
          </p:cNvSpPr>
          <p:nvPr>
            <p:ph type="subTitle" idx="1"/>
          </p:nvPr>
        </p:nvSpPr>
        <p:spPr>
          <a:xfrm>
            <a:off x="1165250" y="2293990"/>
            <a:ext cx="25167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By Developer	</a:t>
            </a:r>
            <a:endParaRPr dirty="0"/>
          </a:p>
        </p:txBody>
      </p:sp>
      <p:sp>
        <p:nvSpPr>
          <p:cNvPr id="1788" name="Google Shape;1788;p30"/>
          <p:cNvSpPr txBox="1">
            <a:spLocks noGrp="1"/>
          </p:cNvSpPr>
          <p:nvPr>
            <p:ph type="title" idx="3"/>
          </p:nvPr>
        </p:nvSpPr>
        <p:spPr>
          <a:xfrm>
            <a:off x="5002050" y="1895175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rgbClr val="292B2C"/>
                </a:solidFill>
                <a:effectLst/>
                <a:latin typeface="Open Sans"/>
              </a:rPr>
              <a:t>Integration Testing</a:t>
            </a:r>
          </a:p>
        </p:txBody>
      </p:sp>
      <p:sp>
        <p:nvSpPr>
          <p:cNvPr id="1789" name="Google Shape;1789;p30"/>
          <p:cNvSpPr txBox="1">
            <a:spLocks noGrp="1"/>
          </p:cNvSpPr>
          <p:nvPr>
            <p:ph type="subTitle" idx="5"/>
          </p:nvPr>
        </p:nvSpPr>
        <p:spPr>
          <a:xfrm>
            <a:off x="5425550" y="2294000"/>
            <a:ext cx="25467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By Developer and Tester</a:t>
            </a:r>
            <a:endParaRPr dirty="0"/>
          </a:p>
        </p:txBody>
      </p:sp>
      <p:sp>
        <p:nvSpPr>
          <p:cNvPr id="1790" name="Google Shape;1790;p30"/>
          <p:cNvSpPr txBox="1">
            <a:spLocks noGrp="1"/>
          </p:cNvSpPr>
          <p:nvPr>
            <p:ph type="title" idx="6"/>
          </p:nvPr>
        </p:nvSpPr>
        <p:spPr>
          <a:xfrm>
            <a:off x="1174475" y="3709050"/>
            <a:ext cx="298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>
                <a:solidFill>
                  <a:srgbClr val="292B2C"/>
                </a:solidFill>
                <a:effectLst/>
                <a:latin typeface="Open Sans"/>
              </a:rPr>
              <a:t>System Testing</a:t>
            </a:r>
          </a:p>
        </p:txBody>
      </p:sp>
      <p:sp>
        <p:nvSpPr>
          <p:cNvPr id="1791" name="Google Shape;1791;p30"/>
          <p:cNvSpPr txBox="1">
            <a:spLocks noGrp="1"/>
          </p:cNvSpPr>
          <p:nvPr>
            <p:ph type="subTitle" idx="8"/>
          </p:nvPr>
        </p:nvSpPr>
        <p:spPr>
          <a:xfrm>
            <a:off x="1165250" y="4100800"/>
            <a:ext cx="25167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By Tester</a:t>
            </a:r>
            <a:endParaRPr dirty="0"/>
          </a:p>
        </p:txBody>
      </p:sp>
      <p:sp>
        <p:nvSpPr>
          <p:cNvPr id="1792" name="Google Shape;1792;p30"/>
          <p:cNvSpPr txBox="1">
            <a:spLocks noGrp="1"/>
          </p:cNvSpPr>
          <p:nvPr>
            <p:ph type="title" idx="9"/>
          </p:nvPr>
        </p:nvSpPr>
        <p:spPr>
          <a:xfrm>
            <a:off x="5002050" y="3732225"/>
            <a:ext cx="298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rgbClr val="292B2C"/>
                </a:solidFill>
                <a:effectLst/>
                <a:latin typeface="Open Sans"/>
              </a:rPr>
              <a:t>Acceptance Testing</a:t>
            </a:r>
          </a:p>
        </p:txBody>
      </p:sp>
      <p:sp>
        <p:nvSpPr>
          <p:cNvPr id="1793" name="Google Shape;1793;p30"/>
          <p:cNvSpPr txBox="1">
            <a:spLocks noGrp="1"/>
          </p:cNvSpPr>
          <p:nvPr>
            <p:ph type="subTitle" idx="14"/>
          </p:nvPr>
        </p:nvSpPr>
        <p:spPr>
          <a:xfrm>
            <a:off x="5455550" y="4100800"/>
            <a:ext cx="2516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By End User / Customer</a:t>
            </a:r>
            <a:endParaRPr dirty="0"/>
          </a:p>
        </p:txBody>
      </p:sp>
      <p:sp>
        <p:nvSpPr>
          <p:cNvPr id="1794" name="Google Shape;1794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Level</a:t>
            </a:r>
            <a:endParaRPr dirty="0"/>
          </a:p>
        </p:txBody>
      </p:sp>
      <p:sp>
        <p:nvSpPr>
          <p:cNvPr id="1795" name="Google Shape;1795;p30"/>
          <p:cNvSpPr txBox="1">
            <a:spLocks noGrp="1"/>
          </p:cNvSpPr>
          <p:nvPr>
            <p:ph type="title" idx="2"/>
          </p:nvPr>
        </p:nvSpPr>
        <p:spPr>
          <a:xfrm>
            <a:off x="7116600" y="1203575"/>
            <a:ext cx="7416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02</a:t>
            </a:r>
            <a:endParaRPr sz="2400"/>
          </a:p>
        </p:txBody>
      </p:sp>
      <p:sp>
        <p:nvSpPr>
          <p:cNvPr id="1796" name="Google Shape;1796;p30"/>
          <p:cNvSpPr txBox="1">
            <a:spLocks noGrp="1"/>
          </p:cNvSpPr>
          <p:nvPr>
            <p:ph type="title" idx="16"/>
          </p:nvPr>
        </p:nvSpPr>
        <p:spPr>
          <a:xfrm>
            <a:off x="1253400" y="1203875"/>
            <a:ext cx="807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1797" name="Google Shape;1797;p30"/>
          <p:cNvSpPr txBox="1">
            <a:spLocks noGrp="1"/>
          </p:cNvSpPr>
          <p:nvPr>
            <p:ph type="title" idx="4"/>
          </p:nvPr>
        </p:nvSpPr>
        <p:spPr>
          <a:xfrm>
            <a:off x="7054875" y="1202650"/>
            <a:ext cx="807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798" name="Google Shape;1798;p30"/>
          <p:cNvSpPr txBox="1">
            <a:spLocks noGrp="1"/>
          </p:cNvSpPr>
          <p:nvPr>
            <p:ph type="title" idx="7"/>
          </p:nvPr>
        </p:nvSpPr>
        <p:spPr>
          <a:xfrm>
            <a:off x="1253400" y="3001875"/>
            <a:ext cx="807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1799" name="Google Shape;1799;p30"/>
          <p:cNvSpPr txBox="1">
            <a:spLocks noGrp="1"/>
          </p:cNvSpPr>
          <p:nvPr>
            <p:ph type="title" idx="13"/>
          </p:nvPr>
        </p:nvSpPr>
        <p:spPr>
          <a:xfrm>
            <a:off x="7053075" y="3001950"/>
            <a:ext cx="8094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3"/>
          <p:cNvSpPr txBox="1">
            <a:spLocks noGrp="1"/>
          </p:cNvSpPr>
          <p:nvPr>
            <p:ph type="title"/>
          </p:nvPr>
        </p:nvSpPr>
        <p:spPr>
          <a:xfrm>
            <a:off x="3999425" y="1610000"/>
            <a:ext cx="4424700" cy="8418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Unit Testing</a:t>
            </a:r>
          </a:p>
        </p:txBody>
      </p:sp>
      <p:sp>
        <p:nvSpPr>
          <p:cNvPr id="1883" name="Google Shape;1883;p33"/>
          <p:cNvSpPr txBox="1">
            <a:spLocks noGrp="1"/>
          </p:cNvSpPr>
          <p:nvPr>
            <p:ph type="subTitle" idx="1"/>
          </p:nvPr>
        </p:nvSpPr>
        <p:spPr>
          <a:xfrm>
            <a:off x="3999575" y="2438925"/>
            <a:ext cx="4424700" cy="1242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Is a software testing level to verify that each unit of software is developed as designed</a:t>
            </a:r>
            <a:endParaRPr lang="vi-VN" dirty="0"/>
          </a:p>
        </p:txBody>
      </p:sp>
      <p:sp>
        <p:nvSpPr>
          <p:cNvPr id="30" name="Google Shape;1796;p30"/>
          <p:cNvSpPr txBox="1"/>
          <p:nvPr/>
        </p:nvSpPr>
        <p:spPr>
          <a:xfrm>
            <a:off x="7478640" y="1048863"/>
            <a:ext cx="807600" cy="650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dirty="0"/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049;p43"/>
          <p:cNvSpPr/>
          <p:nvPr/>
        </p:nvSpPr>
        <p:spPr>
          <a:xfrm>
            <a:off x="6152200" y="1155275"/>
            <a:ext cx="724800" cy="64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35"/>
          <p:cNvSpPr txBox="1">
            <a:spLocks noGrp="1"/>
          </p:cNvSpPr>
          <p:nvPr>
            <p:ph type="title"/>
          </p:nvPr>
        </p:nvSpPr>
        <p:spPr>
          <a:xfrm>
            <a:off x="720000" y="4562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Purpose</a:t>
            </a:r>
            <a:endParaRPr dirty="0"/>
          </a:p>
        </p:txBody>
      </p:sp>
      <p:sp>
        <p:nvSpPr>
          <p:cNvPr id="1931" name="Google Shape;1931;p35"/>
          <p:cNvSpPr txBox="1">
            <a:spLocks noGrp="1"/>
          </p:cNvSpPr>
          <p:nvPr>
            <p:ph type="subTitle" idx="1"/>
          </p:nvPr>
        </p:nvSpPr>
        <p:spPr>
          <a:xfrm>
            <a:off x="1480917" y="2060926"/>
            <a:ext cx="2867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The source code is more reliable</a:t>
            </a:r>
            <a:endParaRPr dirty="0"/>
          </a:p>
        </p:txBody>
      </p:sp>
      <p:sp>
        <p:nvSpPr>
          <p:cNvPr id="1933" name="Google Shape;1933;p35"/>
          <p:cNvSpPr txBox="1">
            <a:spLocks noGrp="1"/>
          </p:cNvSpPr>
          <p:nvPr>
            <p:ph type="subTitle" idx="4"/>
          </p:nvPr>
        </p:nvSpPr>
        <p:spPr>
          <a:xfrm>
            <a:off x="5022827" y="2040925"/>
            <a:ext cx="2867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The code is easy to use, understandable and reusable</a:t>
            </a:r>
            <a:endParaRPr dirty="0"/>
          </a:p>
        </p:txBody>
      </p:sp>
      <p:sp>
        <p:nvSpPr>
          <p:cNvPr id="1935" name="Google Shape;1935;p35"/>
          <p:cNvSpPr txBox="1">
            <a:spLocks noGrp="1"/>
          </p:cNvSpPr>
          <p:nvPr>
            <p:ph type="subTitle" idx="6"/>
          </p:nvPr>
        </p:nvSpPr>
        <p:spPr>
          <a:xfrm>
            <a:off x="1502113" y="3762300"/>
            <a:ext cx="28671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Time-saving and defect correction costs lower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8"/>
          </p:nvPr>
        </p:nvSpPr>
        <p:spPr>
          <a:xfrm>
            <a:off x="5022827" y="3726770"/>
            <a:ext cx="2867100" cy="568800"/>
          </a:xfrm>
        </p:spPr>
        <p:txBody>
          <a:bodyPr/>
          <a:lstStyle/>
          <a:p>
            <a:pPr marL="139700" indent="0"/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Easier to fix errors</a:t>
            </a:r>
            <a:br>
              <a:rPr lang="vi-VN" dirty="0"/>
            </a:br>
            <a:endParaRPr lang="en-US" dirty="0"/>
          </a:p>
        </p:txBody>
      </p:sp>
      <p:sp>
        <p:nvSpPr>
          <p:cNvPr id="44" name="Google Shape;2049;p43"/>
          <p:cNvSpPr/>
          <p:nvPr/>
        </p:nvSpPr>
        <p:spPr>
          <a:xfrm>
            <a:off x="2542730" y="1155275"/>
            <a:ext cx="724800" cy="64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" name="Google Shape;2054;p43"/>
          <p:cNvGrpSpPr/>
          <p:nvPr/>
        </p:nvGrpSpPr>
        <p:grpSpPr>
          <a:xfrm>
            <a:off x="2706982" y="1312517"/>
            <a:ext cx="352840" cy="354717"/>
            <a:chOff x="3095745" y="3805393"/>
            <a:chExt cx="352840" cy="354717"/>
          </a:xfrm>
        </p:grpSpPr>
        <p:sp>
          <p:nvSpPr>
            <p:cNvPr id="46" name="Google Shape;2055;p43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6;p43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7;p43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8;p43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9;p43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60;p43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711;p65"/>
          <p:cNvGrpSpPr/>
          <p:nvPr/>
        </p:nvGrpSpPr>
        <p:grpSpPr>
          <a:xfrm>
            <a:off x="6342567" y="1269396"/>
            <a:ext cx="344065" cy="368644"/>
            <a:chOff x="4149138" y="4121151"/>
            <a:chExt cx="344065" cy="368644"/>
          </a:xfrm>
          <a:solidFill>
            <a:schemeClr val="tx1"/>
          </a:solidFill>
        </p:grpSpPr>
        <p:sp>
          <p:nvSpPr>
            <p:cNvPr id="53" name="Google Shape;10712;p65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54" name="Google Shape;10713;p65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55" name="Google Shape;10714;p65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56" name="Google Shape;10715;p65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57" name="Google Shape;10716;p65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58" name="Google Shape;10717;p65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59" name="Google Shape;10718;p65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60" name="Google Shape;10719;p65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61" name="Google Shape;10720;p65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62" name="Google Shape;10721;p65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63" name="Google Shape;10722;p65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64" name="Google Shape;10723;p65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</p:grpSp>
      <p:sp>
        <p:nvSpPr>
          <p:cNvPr id="66" name="Google Shape;2049;p43"/>
          <p:cNvSpPr/>
          <p:nvPr/>
        </p:nvSpPr>
        <p:spPr>
          <a:xfrm>
            <a:off x="2575363" y="2938210"/>
            <a:ext cx="724800" cy="64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2049;p43"/>
          <p:cNvSpPr/>
          <p:nvPr/>
        </p:nvSpPr>
        <p:spPr>
          <a:xfrm>
            <a:off x="6152200" y="2938210"/>
            <a:ext cx="724800" cy="64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" name="Google Shape;10415;p65"/>
          <p:cNvGrpSpPr/>
          <p:nvPr/>
        </p:nvGrpSpPr>
        <p:grpSpPr>
          <a:xfrm>
            <a:off x="2773062" y="3075750"/>
            <a:ext cx="359594" cy="353909"/>
            <a:chOff x="4687894" y="2289713"/>
            <a:chExt cx="359594" cy="353909"/>
          </a:xfrm>
          <a:solidFill>
            <a:schemeClr val="tx1"/>
          </a:solidFill>
        </p:grpSpPr>
        <p:sp>
          <p:nvSpPr>
            <p:cNvPr id="90" name="Google Shape;10416;p65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417;p65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0418;p65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12414;p68"/>
          <p:cNvSpPr/>
          <p:nvPr/>
        </p:nvSpPr>
        <p:spPr>
          <a:xfrm>
            <a:off x="6339423" y="3085781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2;p33">
            <a:extLst>
              <a:ext uri="{FF2B5EF4-FFF2-40B4-BE49-F238E27FC236}">
                <a16:creationId xmlns:a16="http://schemas.microsoft.com/office/drawing/2014/main" id="{1A0E3708-7006-4F91-B613-F66144B76667}"/>
              </a:ext>
            </a:extLst>
          </p:cNvPr>
          <p:cNvSpPr txBox="1">
            <a:spLocks/>
          </p:cNvSpPr>
          <p:nvPr/>
        </p:nvSpPr>
        <p:spPr>
          <a:xfrm>
            <a:off x="3999425" y="1610000"/>
            <a:ext cx="4424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Krona One"/>
              <a:buNone/>
              <a:defRPr sz="36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Integration</a:t>
            </a:r>
            <a:r>
              <a:rPr lang="en-US" b="1" i="0" dirty="0"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lang="en-US" dirty="0"/>
              <a:t>Testing</a:t>
            </a:r>
          </a:p>
        </p:txBody>
      </p:sp>
      <p:sp>
        <p:nvSpPr>
          <p:cNvPr id="6" name="Google Shape;1883;p33">
            <a:extLst>
              <a:ext uri="{FF2B5EF4-FFF2-40B4-BE49-F238E27FC236}">
                <a16:creationId xmlns:a16="http://schemas.microsoft.com/office/drawing/2014/main" id="{BEED05D2-6F3A-4843-8C3B-78C3CFBCD2E7}"/>
              </a:ext>
            </a:extLst>
          </p:cNvPr>
          <p:cNvSpPr txBox="1">
            <a:spLocks/>
          </p:cNvSpPr>
          <p:nvPr/>
        </p:nvSpPr>
        <p:spPr>
          <a:xfrm>
            <a:off x="3999575" y="2438925"/>
            <a:ext cx="44247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Integration testing tests interfaces between components, interactions with different parts of a system.</a:t>
            </a:r>
            <a:endParaRPr lang="vi-VN" dirty="0"/>
          </a:p>
        </p:txBody>
      </p:sp>
      <p:sp>
        <p:nvSpPr>
          <p:cNvPr id="7" name="Google Shape;1796;p30">
            <a:extLst>
              <a:ext uri="{FF2B5EF4-FFF2-40B4-BE49-F238E27FC236}">
                <a16:creationId xmlns:a16="http://schemas.microsoft.com/office/drawing/2014/main" id="{348BE402-5511-4CDD-A614-77FD6D8870B3}"/>
              </a:ext>
            </a:extLst>
          </p:cNvPr>
          <p:cNvSpPr txBox="1"/>
          <p:nvPr/>
        </p:nvSpPr>
        <p:spPr>
          <a:xfrm>
            <a:off x="7478640" y="1048863"/>
            <a:ext cx="807600" cy="650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dirty="0"/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Title 1959"/>
          <p:cNvSpPr>
            <a:spLocks noGrp="1"/>
          </p:cNvSpPr>
          <p:nvPr>
            <p:ph type="title"/>
          </p:nvPr>
        </p:nvSpPr>
        <p:spPr>
          <a:xfrm>
            <a:off x="2602520" y="0"/>
            <a:ext cx="6541480" cy="687571"/>
          </a:xfrm>
          <a:solidFill>
            <a:schemeClr val="bg2"/>
          </a:solidFill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Approach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51" y="2322599"/>
            <a:ext cx="3521937" cy="260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040919" y="1380103"/>
            <a:ext cx="35219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Montserrat"/>
              </a:rPr>
              <a:t>Big Bang Integration Testing is an integration testing strategy wherein all units are linked at once, resulting in a complete system.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Title 1959"/>
          <p:cNvSpPr>
            <a:spLocks noGrp="1"/>
          </p:cNvSpPr>
          <p:nvPr>
            <p:ph type="title"/>
          </p:nvPr>
        </p:nvSpPr>
        <p:spPr>
          <a:xfrm>
            <a:off x="2602520" y="0"/>
            <a:ext cx="6541480" cy="687571"/>
          </a:xfrm>
          <a:solidFill>
            <a:schemeClr val="bg2"/>
          </a:solidFill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Approach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0" y="1786920"/>
            <a:ext cx="3855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Montserrat"/>
              </a:rPr>
              <a:t>Testing is performed from top to bottom. The highest unit is tested first, the lower one is tested sequentially.</a:t>
            </a:r>
            <a:endParaRPr lang="en-US" sz="2400" dirty="0">
              <a:latin typeface="Montserra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3" y="2732617"/>
            <a:ext cx="3572540" cy="20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Title 1959"/>
          <p:cNvSpPr>
            <a:spLocks noGrp="1"/>
          </p:cNvSpPr>
          <p:nvPr>
            <p:ph type="title"/>
          </p:nvPr>
        </p:nvSpPr>
        <p:spPr>
          <a:xfrm>
            <a:off x="2602520" y="0"/>
            <a:ext cx="6541480" cy="687571"/>
          </a:xfrm>
          <a:solidFill>
            <a:schemeClr val="bg2"/>
          </a:solidFill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Approach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0" y="1786920"/>
            <a:ext cx="37796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Montserrat"/>
              </a:rPr>
              <a:t>Testing is performed from bottom to top. The lowest unit is tested first, the higher unit is tested after that</a:t>
            </a:r>
            <a:endParaRPr lang="en-US" sz="2400" dirty="0">
              <a:latin typeface="Montserra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86000"/>
            <a:ext cx="3905693" cy="25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 Shapes Agency by Slidesgo">
  <a:themeElements>
    <a:clrScheme name="Simple Light">
      <a:dk1>
        <a:srgbClr val="000000"/>
      </a:dk1>
      <a:lt1>
        <a:srgbClr val="FFFFFF"/>
      </a:lt1>
      <a:dk2>
        <a:srgbClr val="00FF79"/>
      </a:dk2>
      <a:lt2>
        <a:srgbClr val="000000"/>
      </a:lt2>
      <a:accent1>
        <a:srgbClr val="FFFFFF"/>
      </a:accent1>
      <a:accent2>
        <a:srgbClr val="00FF79"/>
      </a:accent2>
      <a:accent3>
        <a:srgbClr val="000000"/>
      </a:accent3>
      <a:accent4>
        <a:srgbClr val="FFFFFF"/>
      </a:accent4>
      <a:accent5>
        <a:srgbClr val="00FF7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513</Words>
  <Application>Microsoft Office PowerPoint</Application>
  <PresentationFormat>On-screen Show (16:9)</PresentationFormat>
  <Paragraphs>108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Bebas Neue</vt:lpstr>
      <vt:lpstr>Krona One</vt:lpstr>
      <vt:lpstr>Livvic</vt:lpstr>
      <vt:lpstr>Montserrat</vt:lpstr>
      <vt:lpstr>Open Sans</vt:lpstr>
      <vt:lpstr>Proxima Nova</vt:lpstr>
      <vt:lpstr>Proxima Nova Semibold</vt:lpstr>
      <vt:lpstr>Roboto Condensed Light</vt:lpstr>
      <vt:lpstr>Arial</vt:lpstr>
      <vt:lpstr>Arial Narrow</vt:lpstr>
      <vt:lpstr>Geometric Shapes Agency by Slidesgo</vt:lpstr>
      <vt:lpstr>Slidesgo Final Pages</vt:lpstr>
      <vt:lpstr>Software testing</vt:lpstr>
      <vt:lpstr>TEST LEVEL</vt:lpstr>
      <vt:lpstr>Unit Testing</vt:lpstr>
      <vt:lpstr>Unit Testing</vt:lpstr>
      <vt:lpstr> Purpose</vt:lpstr>
      <vt:lpstr>PowerPoint Presentation</vt:lpstr>
      <vt:lpstr>Approach</vt:lpstr>
      <vt:lpstr>Approach</vt:lpstr>
      <vt:lpstr>Approach</vt:lpstr>
      <vt:lpstr>System Testing </vt:lpstr>
      <vt:lpstr>Purpose </vt:lpstr>
      <vt:lpstr>Acceptance Testing </vt:lpstr>
      <vt:lpstr>Some Acceptance Testing Types</vt:lpstr>
      <vt:lpstr>TEST TYPES</vt:lpstr>
      <vt:lpstr>Functional Testing</vt:lpstr>
      <vt:lpstr>Functional Testing</vt:lpstr>
      <vt:lpstr>Functionality testing can be done on:</vt:lpstr>
      <vt:lpstr>Additional functional testing</vt:lpstr>
      <vt:lpstr>PowerPoint Presentation</vt:lpstr>
      <vt:lpstr>Non-functional Testing Included: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SHAPES AGENCY</dc:title>
  <dc:creator>Admin</dc:creator>
  <cp:lastModifiedBy>tien nguyen</cp:lastModifiedBy>
  <cp:revision>47</cp:revision>
  <dcterms:created xsi:type="dcterms:W3CDTF">2021-03-31T09:49:34Z</dcterms:created>
  <dcterms:modified xsi:type="dcterms:W3CDTF">2021-04-01T04:51:44Z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