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317" r:id="rId2"/>
    <p:sldId id="3303" r:id="rId3"/>
    <p:sldId id="3348" r:id="rId4"/>
    <p:sldId id="3347" r:id="rId5"/>
    <p:sldId id="328" r:id="rId6"/>
    <p:sldId id="3350" r:id="rId7"/>
    <p:sldId id="3349" r:id="rId8"/>
    <p:sldId id="3351" r:id="rId9"/>
    <p:sldId id="3353" r:id="rId10"/>
    <p:sldId id="3352" r:id="rId11"/>
    <p:sldId id="3354" r:id="rId12"/>
    <p:sldId id="3356" r:id="rId13"/>
    <p:sldId id="3355" r:id="rId14"/>
    <p:sldId id="3357" r:id="rId15"/>
    <p:sldId id="3358" r:id="rId16"/>
    <p:sldId id="3359" r:id="rId17"/>
    <p:sldId id="3360" r:id="rId18"/>
    <p:sldId id="3361" r:id="rId19"/>
    <p:sldId id="3362" r:id="rId20"/>
    <p:sldId id="3363" r:id="rId21"/>
    <p:sldId id="3364" r:id="rId22"/>
    <p:sldId id="3365" r:id="rId23"/>
    <p:sldId id="3366" r:id="rId24"/>
    <p:sldId id="3367" r:id="rId25"/>
    <p:sldId id="3368" r:id="rId26"/>
    <p:sldId id="3369" r:id="rId27"/>
    <p:sldId id="3371" r:id="rId28"/>
    <p:sldId id="3370" r:id="rId29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90FC"/>
    <a:srgbClr val="2190FD"/>
    <a:srgbClr val="3D72C1"/>
    <a:srgbClr val="D62627"/>
    <a:srgbClr val="F9BC5A"/>
    <a:srgbClr val="21262A"/>
    <a:srgbClr val="73EBC8"/>
    <a:srgbClr val="34D6C2"/>
    <a:srgbClr val="F47D9B"/>
    <a:srgbClr val="43CE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115" autoAdjust="0"/>
  </p:normalViewPr>
  <p:slideViewPr>
    <p:cSldViewPr snapToGrid="0" showGuides="1">
      <p:cViewPr varScale="1">
        <p:scale>
          <a:sx n="77" d="100"/>
          <a:sy n="77" d="100"/>
        </p:scale>
        <p:origin x="18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-4326"/>
    </p:cViewPr>
  </p:sorterViewPr>
  <p:notesViewPr>
    <p:cSldViewPr snapToGrid="0" showGuides="1">
      <p:cViewPr varScale="1">
        <p:scale>
          <a:sx n="114" d="100"/>
          <a:sy n="114" d="100"/>
        </p:scale>
        <p:origin x="4016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201AD86-87C1-F34F-A570-94653B2133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983CAC2-274D-AA49-9273-0BB99AAEE7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8D4BB7-ADC9-E64E-AAAA-DB1E10F7C241}" type="datetimeFigureOut">
              <a:rPr kumimoji="1"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12/5 Thursday</a:t>
            </a:fld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DFFCAF-3164-5B4A-A7AA-1F95C1C808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173253-261F-124A-8FD0-6B2BCD6EBC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BD9CB6-B921-3743-B681-02986F8A8226}" type="slidenum">
              <a:rPr kumimoji="1"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7726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BB30C6B-F34A-4F02-BACE-D18C28E3B70A}" type="datetimeFigureOut">
              <a:rPr lang="zh-CN" altLang="en-US" smtClean="0"/>
              <a:pPr/>
              <a:t>12/5 Thursday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75DD2B1-1A58-4FDB-AD54-64407EF7A1E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0710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FBD33-0E80-4B03-BDEC-5ABB56D8691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318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@startgantt</a:t>
            </a:r>
          </a:p>
          <a:p>
            <a:r>
              <a:rPr lang="en-US" altLang="zh-CN" dirty="0"/>
              <a:t>label on last column</a:t>
            </a:r>
          </a:p>
          <a:p>
            <a:r>
              <a:rPr lang="en-US" altLang="zh-CN" dirty="0"/>
              <a:t>project starts 2024/11/14</a:t>
            </a:r>
          </a:p>
          <a:p>
            <a:r>
              <a:rPr lang="en-US" altLang="zh-CN" dirty="0"/>
              <a:t>[Startup Meeting] happens at 2024/11/14</a:t>
            </a:r>
          </a:p>
          <a:p>
            <a:r>
              <a:rPr lang="en-US" altLang="zh-CN" dirty="0"/>
              <a:t>[Requirement Phrase] starts at 2024/11/14 and ends at 2024/11/20</a:t>
            </a:r>
          </a:p>
          <a:p>
            <a:r>
              <a:rPr lang="en-US" altLang="zh-CN" dirty="0"/>
              <a:t>[Requirement Meeting] happens at 2024/11/20</a:t>
            </a:r>
          </a:p>
          <a:p>
            <a:r>
              <a:rPr lang="en-US" altLang="zh-CN" dirty="0"/>
              <a:t>[Design Phrase] starts at [Requirement Phrase]'s end and ends at 2024/11/26</a:t>
            </a:r>
          </a:p>
          <a:p>
            <a:r>
              <a:rPr lang="en-US" altLang="zh-CN" dirty="0"/>
              <a:t>[Design &amp; Architecture Meeting] happens at 2024/11/24</a:t>
            </a:r>
          </a:p>
          <a:p>
            <a:r>
              <a:rPr lang="en-US" altLang="zh-CN" dirty="0"/>
              <a:t>[Testing Phrase] starts at [Design &amp; Architecture Meeting]'s end and ends at 2024/11/27</a:t>
            </a:r>
          </a:p>
          <a:p>
            <a:r>
              <a:rPr lang="en-US" altLang="zh-CN" dirty="0"/>
              <a:t>[Testing Meeting] happens at 2024/11/27</a:t>
            </a:r>
          </a:p>
          <a:p>
            <a:r>
              <a:rPr lang="en-US" altLang="zh-CN" dirty="0"/>
              <a:t>[Docs &amp; Pres Prepare] starts at [Testing Phrase]'s end and ends at 2024/12/5</a:t>
            </a:r>
          </a:p>
          <a:p>
            <a:r>
              <a:rPr lang="en-US" altLang="zh-CN" dirty="0"/>
              <a:t>[Presentation Day] happens at 2024/12/5</a:t>
            </a:r>
          </a:p>
          <a:p>
            <a:r>
              <a:rPr lang="en-US" altLang="zh-CN" dirty="0"/>
              <a:t>@endgantt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5DD2B1-1A58-4FDB-AD54-64407EF7A1E7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0851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C281A-242A-BBE8-B1DD-D7700AC9DC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9D0A76F-3ECB-75EA-58B6-9092AF82BB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E322275-51CD-9FAA-5448-DFC43570EA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B4F910-3050-4B95-03AF-48E8F8A0A5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FBD33-0E80-4B03-BDEC-5ABB56D8691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841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CD549E-1B08-C954-F449-F99FE17BE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F9EE11A-6A11-63B2-B788-0F4F4642D4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7ED5CDB-351D-2C62-6F33-C2240B887D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22A4B6-F3B8-B901-F4EB-E799557277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FBD33-0E80-4B03-BDEC-5ABB56D8691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090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F78661-9411-0D55-92E3-CF0A7EFF6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9E646E8-617B-4A89-5B90-4A33EA1891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3F3CBD4-26DD-D5C0-8A51-933801C3FA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662C17-74AB-B6B2-EBC8-E07BFBCFD7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FBD33-0E80-4B03-BDEC-5ABB56D8691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604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9B3F1-4A73-D423-7E07-26255A280A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4724BEF-03AC-AEA4-2B97-494E273E39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F6E09BC-3A8B-F1D9-C169-83EF5CD06E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31C5A9-3527-9238-666A-DF1402C363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FBD33-0E80-4B03-BDEC-5ABB56D86918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671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>
            <a:extLst>
              <a:ext uri="{FF2B5EF4-FFF2-40B4-BE49-F238E27FC236}">
                <a16:creationId xmlns:a16="http://schemas.microsoft.com/office/drawing/2014/main" id="{DD03B5BA-DC72-7F06-DF20-1CECF98950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7" t="12575" r="2294" b="9994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31A6677-4283-4345-AA2C-19A7B94E85C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100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8B0E2E3-EB95-6F89-348B-B71694F8B066}"/>
              </a:ext>
            </a:extLst>
          </p:cNvPr>
          <p:cNvCxnSpPr>
            <a:cxnSpLocks/>
          </p:cNvCxnSpPr>
          <p:nvPr userDrawn="1"/>
        </p:nvCxnSpPr>
        <p:spPr>
          <a:xfrm flipV="1">
            <a:off x="8242648" y="629756"/>
            <a:ext cx="386039" cy="7212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D516BAB-EFEB-4E98-D2D2-060B9ECDB5F9}"/>
              </a:ext>
            </a:extLst>
          </p:cNvPr>
          <p:cNvCxnSpPr>
            <a:cxnSpLocks/>
          </p:cNvCxnSpPr>
          <p:nvPr userDrawn="1"/>
        </p:nvCxnSpPr>
        <p:spPr>
          <a:xfrm flipV="1">
            <a:off x="8131063" y="974802"/>
            <a:ext cx="513093" cy="9586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A572AC4-73BE-0032-13E8-AF5B45149A2F}"/>
              </a:ext>
            </a:extLst>
          </p:cNvPr>
          <p:cNvCxnSpPr>
            <a:cxnSpLocks/>
          </p:cNvCxnSpPr>
          <p:nvPr userDrawn="1"/>
        </p:nvCxnSpPr>
        <p:spPr>
          <a:xfrm flipV="1">
            <a:off x="3627809" y="5011081"/>
            <a:ext cx="386039" cy="7212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B1494EF-9933-7B17-9478-6DC70158D7FC}"/>
              </a:ext>
            </a:extLst>
          </p:cNvPr>
          <p:cNvCxnSpPr>
            <a:cxnSpLocks/>
          </p:cNvCxnSpPr>
          <p:nvPr userDrawn="1"/>
        </p:nvCxnSpPr>
        <p:spPr>
          <a:xfrm flipV="1">
            <a:off x="3516224" y="5356128"/>
            <a:ext cx="513093" cy="9586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E14D804-778A-4880-9580-B3BBA5F126D2}"/>
              </a:ext>
            </a:extLst>
          </p:cNvPr>
          <p:cNvCxnSpPr>
            <a:cxnSpLocks/>
          </p:cNvCxnSpPr>
          <p:nvPr userDrawn="1"/>
        </p:nvCxnSpPr>
        <p:spPr>
          <a:xfrm flipH="1">
            <a:off x="6096000" y="629756"/>
            <a:ext cx="23362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1363AD7-D690-C343-574E-6E032DA65FE8}"/>
              </a:ext>
            </a:extLst>
          </p:cNvPr>
          <p:cNvCxnSpPr>
            <a:cxnSpLocks/>
          </p:cNvCxnSpPr>
          <p:nvPr userDrawn="1"/>
        </p:nvCxnSpPr>
        <p:spPr>
          <a:xfrm>
            <a:off x="8432274" y="629755"/>
            <a:ext cx="0" cy="170685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3B6701A-0821-45CB-11D3-2105A57F0838}"/>
              </a:ext>
            </a:extLst>
          </p:cNvPr>
          <p:cNvCxnSpPr>
            <a:cxnSpLocks/>
          </p:cNvCxnSpPr>
          <p:nvPr userDrawn="1"/>
        </p:nvCxnSpPr>
        <p:spPr>
          <a:xfrm>
            <a:off x="3759725" y="629755"/>
            <a:ext cx="0" cy="170685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1D5BDC8-7268-B729-25EF-22523A6EA700}"/>
              </a:ext>
            </a:extLst>
          </p:cNvPr>
          <p:cNvCxnSpPr>
            <a:cxnSpLocks/>
          </p:cNvCxnSpPr>
          <p:nvPr userDrawn="1"/>
        </p:nvCxnSpPr>
        <p:spPr>
          <a:xfrm>
            <a:off x="8432274" y="4180017"/>
            <a:ext cx="0" cy="211513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6EB0A31-EF93-CE70-3C12-E009565F1330}"/>
              </a:ext>
            </a:extLst>
          </p:cNvPr>
          <p:cNvCxnSpPr>
            <a:cxnSpLocks/>
          </p:cNvCxnSpPr>
          <p:nvPr userDrawn="1"/>
        </p:nvCxnSpPr>
        <p:spPr>
          <a:xfrm>
            <a:off x="3759725" y="4180017"/>
            <a:ext cx="0" cy="211513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7ECA027-3D5B-F583-17B7-BF9B03F005FB}"/>
              </a:ext>
            </a:extLst>
          </p:cNvPr>
          <p:cNvCxnSpPr>
            <a:cxnSpLocks/>
          </p:cNvCxnSpPr>
          <p:nvPr userDrawn="1"/>
        </p:nvCxnSpPr>
        <p:spPr>
          <a:xfrm flipH="1">
            <a:off x="3759725" y="629756"/>
            <a:ext cx="23362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58570BE-8F6F-D205-5103-B5221FEE6813}"/>
              </a:ext>
            </a:extLst>
          </p:cNvPr>
          <p:cNvCxnSpPr>
            <a:cxnSpLocks/>
          </p:cNvCxnSpPr>
          <p:nvPr userDrawn="1"/>
        </p:nvCxnSpPr>
        <p:spPr>
          <a:xfrm flipH="1">
            <a:off x="6096000" y="6295149"/>
            <a:ext cx="23362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712AB20-F9B0-C554-AB39-75ADA23E8ECE}"/>
              </a:ext>
            </a:extLst>
          </p:cNvPr>
          <p:cNvCxnSpPr>
            <a:cxnSpLocks/>
          </p:cNvCxnSpPr>
          <p:nvPr userDrawn="1"/>
        </p:nvCxnSpPr>
        <p:spPr>
          <a:xfrm flipH="1">
            <a:off x="3759725" y="6295149"/>
            <a:ext cx="23362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3392C2F9-3FCC-999E-C3D1-BC474AE486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12192002" cy="6858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70AF9A5-8568-5750-C67C-5CD56F73B6D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" t="30129" r="-244" b="39138"/>
          <a:stretch/>
        </p:blipFill>
        <p:spPr>
          <a:xfrm>
            <a:off x="19050" y="0"/>
            <a:ext cx="12211828" cy="249623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384CE24-87E2-4D10-AEA6-64BABD7EDB46}"/>
              </a:ext>
            </a:extLst>
          </p:cNvPr>
          <p:cNvSpPr/>
          <p:nvPr userDrawn="1"/>
        </p:nvSpPr>
        <p:spPr>
          <a:xfrm>
            <a:off x="0" y="12729"/>
            <a:ext cx="12211828" cy="2483505"/>
          </a:xfrm>
          <a:prstGeom prst="rect">
            <a:avLst/>
          </a:prstGeom>
          <a:solidFill>
            <a:schemeClr val="accent1">
              <a:lumMod val="100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AC5EC8E-DC1D-4592-9FB2-0A25B4FA3AD6}"/>
              </a:ext>
            </a:extLst>
          </p:cNvPr>
          <p:cNvSpPr txBox="1"/>
          <p:nvPr userDrawn="1"/>
        </p:nvSpPr>
        <p:spPr>
          <a:xfrm>
            <a:off x="2922368" y="626243"/>
            <a:ext cx="6469280" cy="1116067"/>
          </a:xfrm>
          <a:prstGeom prst="rect">
            <a:avLst/>
          </a:prstGeom>
          <a:noFill/>
        </p:spPr>
        <p:txBody>
          <a:bodyPr wrap="square" lIns="65016" tIns="32508" rIns="65016" bIns="32508">
            <a:spAutoFit/>
          </a:bodyPr>
          <a:lstStyle/>
          <a:p>
            <a:pPr algn="dist">
              <a:buNone/>
            </a:pPr>
            <a:r>
              <a:rPr lang="en-US" altLang="zh-CN" sz="6826" b="1" spc="600" dirty="0">
                <a:solidFill>
                  <a:schemeClr val="bg1"/>
                </a:solidFill>
                <a:latin typeface="MiSans Light" pitchFamily="2" charset="-122"/>
                <a:ea typeface="MiSans Light" pitchFamily="2" charset="-122"/>
                <a:cs typeface="MiSans Light" pitchFamily="2" charset="-122"/>
                <a:sym typeface="+mn-lt"/>
              </a:rPr>
              <a:t>CONTENTS</a:t>
            </a:r>
            <a:endParaRPr lang="zh-CN" altLang="en-US" sz="5119" b="1" spc="600" dirty="0">
              <a:solidFill>
                <a:schemeClr val="bg1"/>
              </a:solidFill>
              <a:latin typeface="MiSans Light" pitchFamily="2" charset="-122"/>
              <a:ea typeface="MiSans Light" pitchFamily="2" charset="-122"/>
              <a:cs typeface="MiSans Light" pitchFamily="2" charset="-122"/>
              <a:sym typeface="+mn-lt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28596C9-FD33-4565-B5E1-4E3C271C293A}"/>
              </a:ext>
            </a:extLst>
          </p:cNvPr>
          <p:cNvGrpSpPr/>
          <p:nvPr userDrawn="1"/>
        </p:nvGrpSpPr>
        <p:grpSpPr>
          <a:xfrm>
            <a:off x="2221554" y="827397"/>
            <a:ext cx="700814" cy="713757"/>
            <a:chOff x="4435591" y="1039401"/>
            <a:chExt cx="700814" cy="713757"/>
          </a:xfrm>
        </p:grpSpPr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0724BB03-E1BC-43DD-9586-E4238986ED3E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435591" y="1039401"/>
              <a:ext cx="70081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535D0E7B-AA8A-44EC-922C-2D7F31103D4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435591" y="1748912"/>
              <a:ext cx="56316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1A843931-A626-4FBA-988C-43EF162CF58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36248" y="1039402"/>
              <a:ext cx="0" cy="43533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97F9A9E6-80B7-4EAD-B9B5-17DEBE6C7AE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36248" y="1474735"/>
              <a:ext cx="0" cy="27842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D0DD7701-D87F-2439-C836-1907DCF9202D}"/>
              </a:ext>
            </a:extLst>
          </p:cNvPr>
          <p:cNvGrpSpPr/>
          <p:nvPr userDrawn="1"/>
        </p:nvGrpSpPr>
        <p:grpSpPr>
          <a:xfrm>
            <a:off x="9410698" y="827397"/>
            <a:ext cx="700815" cy="713757"/>
            <a:chOff x="7144442" y="1039401"/>
            <a:chExt cx="700815" cy="713757"/>
          </a:xfrm>
        </p:grpSpPr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5CB9D617-E2C1-417E-85E6-D67AA8A603B8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7144442" y="1039401"/>
              <a:ext cx="70081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57508D3D-3065-4BA4-B25A-A0CD7EB40A89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7282091" y="1748912"/>
              <a:ext cx="56316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7A1260FF-F724-4DD2-83CA-4DCE4244E4D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845257" y="1039401"/>
              <a:ext cx="0" cy="43533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E4FF67BC-B1C7-472C-B674-896EEFD3FE5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845257" y="1474735"/>
              <a:ext cx="0" cy="27842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455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3B09463-2825-8153-8AA6-D7B6EFCCF8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12192002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BDFB798-4D49-AA2D-8552-F195082FE0C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05" b="35439"/>
          <a:stretch/>
        </p:blipFill>
        <p:spPr>
          <a:xfrm>
            <a:off x="-1" y="1926967"/>
            <a:ext cx="12192001" cy="300406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EBCFAD6-A924-48B7-BA7B-A1874FF57605}"/>
              </a:ext>
            </a:extLst>
          </p:cNvPr>
          <p:cNvSpPr/>
          <p:nvPr userDrawn="1"/>
        </p:nvSpPr>
        <p:spPr>
          <a:xfrm>
            <a:off x="-6498" y="1926967"/>
            <a:ext cx="12204995" cy="3004067"/>
          </a:xfrm>
          <a:prstGeom prst="rect">
            <a:avLst/>
          </a:prstGeom>
          <a:solidFill>
            <a:schemeClr val="accent1">
              <a:lumMod val="100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3612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0965169-8317-8506-EB06-3F57AF8CAA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12192002" cy="6858000"/>
          </a:xfrm>
          <a:prstGeom prst="rect">
            <a:avLst/>
          </a:prstGeom>
        </p:spPr>
      </p:pic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FFB3CA18-72DA-4062-9B38-0732E0A63691}"/>
              </a:ext>
            </a:extLst>
          </p:cNvPr>
          <p:cNvCxnSpPr/>
          <p:nvPr userDrawn="1"/>
        </p:nvCxnSpPr>
        <p:spPr>
          <a:xfrm>
            <a:off x="263847" y="862550"/>
            <a:ext cx="10268136" cy="0"/>
          </a:xfrm>
          <a:prstGeom prst="line">
            <a:avLst/>
          </a:prstGeom>
          <a:ln w="19050">
            <a:solidFill>
              <a:schemeClr val="accent1">
                <a:lumMod val="10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E9D56724-A261-4779-8A40-9ECA94FC8093}"/>
              </a:ext>
            </a:extLst>
          </p:cNvPr>
          <p:cNvSpPr/>
          <p:nvPr userDrawn="1"/>
        </p:nvSpPr>
        <p:spPr>
          <a:xfrm>
            <a:off x="9329804" y="798308"/>
            <a:ext cx="2861863" cy="108482"/>
          </a:xfrm>
          <a:prstGeom prst="roundRect">
            <a:avLst>
              <a:gd name="adj" fmla="val 50000"/>
            </a:avLst>
          </a:prstGeom>
          <a:solidFill>
            <a:schemeClr val="accent1">
              <a:lumMod val="100000"/>
            </a:schemeClr>
          </a:solidFill>
          <a:ln>
            <a:solidFill>
              <a:schemeClr val="accent1">
                <a:lumMod val="10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1">
              <a:cs typeface="+mn-ea"/>
              <a:sym typeface="+mn-lt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0D1DF02-8AF8-4CB1-B61E-FFCC9B38F601}"/>
              </a:ext>
            </a:extLst>
          </p:cNvPr>
          <p:cNvSpPr/>
          <p:nvPr userDrawn="1"/>
        </p:nvSpPr>
        <p:spPr>
          <a:xfrm>
            <a:off x="-6498" y="6501083"/>
            <a:ext cx="12204995" cy="356728"/>
          </a:xfrm>
          <a:prstGeom prst="rect">
            <a:avLst/>
          </a:prstGeom>
          <a:solidFill>
            <a:schemeClr val="accent1">
              <a:lumMod val="10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>
              <a:cs typeface="+mn-ea"/>
              <a:sym typeface="+mn-lt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37297EDB-A84C-48F0-A0B5-7AB97A7812A7}"/>
              </a:ext>
            </a:extLst>
          </p:cNvPr>
          <p:cNvSpPr/>
          <p:nvPr userDrawn="1"/>
        </p:nvSpPr>
        <p:spPr>
          <a:xfrm>
            <a:off x="-6498" y="6582351"/>
            <a:ext cx="12204995" cy="275460"/>
          </a:xfrm>
          <a:prstGeom prst="rect">
            <a:avLst/>
          </a:prstGeom>
          <a:solidFill>
            <a:schemeClr val="accent1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>
              <a:cs typeface="+mn-ea"/>
              <a:sym typeface="+mn-lt"/>
            </a:endParaRPr>
          </a:p>
        </p:txBody>
      </p:sp>
      <p:sp>
        <p:nvSpPr>
          <p:cNvPr id="65" name="标题 64">
            <a:extLst>
              <a:ext uri="{FF2B5EF4-FFF2-40B4-BE49-F238E27FC236}">
                <a16:creationId xmlns:a16="http://schemas.microsoft.com/office/drawing/2014/main" id="{D2557E18-85FC-42B1-8601-A898101F9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44" y="273040"/>
            <a:ext cx="4493538" cy="487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kumimoji="1" lang="zh-CN" altLang="en-US" sz="2800" b="1" u="sng">
                <a:solidFill>
                  <a:schemeClr val="accent1"/>
                </a:solidFill>
                <a:latin typeface="Times New Roman" panose="02020603050405020304" pitchFamily="18" charset="0"/>
                <a:ea typeface="MiSans Light" pitchFamily="2" charset="-122"/>
                <a:cs typeface="Times New Roman" panose="02020603050405020304" pitchFamily="18" charset="0"/>
              </a:defRPr>
            </a:lvl1pPr>
          </a:lstStyle>
          <a:p>
            <a:pPr marL="0" lvl="0" defTabSz="914400"/>
            <a:r>
              <a:rPr lang="zh-CN" altLang="en-US" dirty="0"/>
              <a:t>单击此处编辑母版标题样式</a:t>
            </a:r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AF113732-72E5-467C-90CA-B8443111B46A}"/>
              </a:ext>
            </a:extLst>
          </p:cNvPr>
          <p:cNvGrpSpPr/>
          <p:nvPr userDrawn="1"/>
        </p:nvGrpSpPr>
        <p:grpSpPr>
          <a:xfrm>
            <a:off x="320040" y="247972"/>
            <a:ext cx="475827" cy="492691"/>
            <a:chOff x="320040" y="137160"/>
            <a:chExt cx="475827" cy="603504"/>
          </a:xfrm>
        </p:grpSpPr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7A16D70F-50CF-493A-A805-8AD9547E6E52}"/>
                </a:ext>
              </a:extLst>
            </p:cNvPr>
            <p:cNvSpPr/>
            <p:nvPr/>
          </p:nvSpPr>
          <p:spPr>
            <a:xfrm>
              <a:off x="320040" y="137160"/>
              <a:ext cx="68731" cy="603504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0E0D4FF2-9FEB-45E8-AB99-ED9D2E391DB8}"/>
                </a:ext>
              </a:extLst>
            </p:cNvPr>
            <p:cNvSpPr/>
            <p:nvPr/>
          </p:nvSpPr>
          <p:spPr>
            <a:xfrm>
              <a:off x="532982" y="319414"/>
              <a:ext cx="68731" cy="42124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8" name="矩形: 圆角 77">
              <a:extLst>
                <a:ext uri="{FF2B5EF4-FFF2-40B4-BE49-F238E27FC236}">
                  <a16:creationId xmlns:a16="http://schemas.microsoft.com/office/drawing/2014/main" id="{775880D2-4154-461B-A1D4-A9CCD67E637D}"/>
                </a:ext>
              </a:extLst>
            </p:cNvPr>
            <p:cNvSpPr/>
            <p:nvPr/>
          </p:nvSpPr>
          <p:spPr>
            <a:xfrm>
              <a:off x="727136" y="234648"/>
              <a:ext cx="68731" cy="506016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41968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C48093A-7C9D-D693-6D9F-E4EDAE9243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33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31A6677-4283-4345-AA2C-19A7B94E85C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100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D13E092-31F5-99B6-12DE-83F17746E789}"/>
              </a:ext>
            </a:extLst>
          </p:cNvPr>
          <p:cNvSpPr/>
          <p:nvPr userDrawn="1"/>
        </p:nvSpPr>
        <p:spPr>
          <a:xfrm>
            <a:off x="205774" y="382520"/>
            <a:ext cx="11780452" cy="6092959"/>
          </a:xfrm>
          <a:prstGeom prst="rect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25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270642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53236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791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3" r:id="rId6"/>
  </p:sldLayoutIdLst>
  <p:txStyles>
    <p:titleStyle>
      <a:lvl1pPr algn="l" defTabSz="742950" rtl="0" eaLnBrk="1" latinLnBrk="0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0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1A6C5E7-DC44-4731-A484-7A800C1460C5}"/>
              </a:ext>
            </a:extLst>
          </p:cNvPr>
          <p:cNvSpPr txBox="1"/>
          <p:nvPr/>
        </p:nvSpPr>
        <p:spPr>
          <a:xfrm>
            <a:off x="2087571" y="2828387"/>
            <a:ext cx="8016858" cy="1081314"/>
          </a:xfrm>
          <a:prstGeom prst="rect">
            <a:avLst/>
          </a:prstGeom>
          <a:noFill/>
        </p:spPr>
        <p:txBody>
          <a:bodyPr wrap="none" lIns="65016" tIns="32508" rIns="65016" bIns="32508">
            <a:spAutoFit/>
          </a:bodyPr>
          <a:lstStyle/>
          <a:p>
            <a:pPr algn="ctr">
              <a:buNone/>
            </a:pPr>
            <a:r>
              <a:rPr lang="en-US" altLang="zh-CN" sz="6600" b="1" dirty="0">
                <a:solidFill>
                  <a:schemeClr val="bg1"/>
                </a:solidFill>
                <a:cs typeface="+mn-ea"/>
                <a:sym typeface="+mn-lt"/>
              </a:rPr>
              <a:t>Going Anywhere APP</a:t>
            </a:r>
            <a:endParaRPr lang="zh-CN" altLang="en-US" sz="6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D2583C6-A1AB-4845-B7D6-F921C01449B7}"/>
              </a:ext>
            </a:extLst>
          </p:cNvPr>
          <p:cNvSpPr/>
          <p:nvPr/>
        </p:nvSpPr>
        <p:spPr>
          <a:xfrm>
            <a:off x="1981200" y="2545804"/>
            <a:ext cx="8229600" cy="311872"/>
          </a:xfrm>
          <a:prstGeom prst="rect">
            <a:avLst/>
          </a:prstGeom>
          <a:noFill/>
        </p:spPr>
        <p:txBody>
          <a:bodyPr wrap="square" lIns="65016" tIns="32508" rIns="65016" bIns="32508" anchor="ctr" anchorCtr="0">
            <a:spAutoFit/>
          </a:bodyPr>
          <a:lstStyle/>
          <a:p>
            <a:pPr algn="dist"/>
            <a:r>
              <a:rPr lang="en-US" altLang="zh-CN" sz="1600" dirty="0">
                <a:ln w="6350">
                  <a:solidFill>
                    <a:schemeClr val="bg1">
                      <a:alpha val="50000"/>
                    </a:schemeClr>
                  </a:solidFill>
                </a:ln>
                <a:noFill/>
                <a:cs typeface="+mn-ea"/>
                <a:sym typeface="+mn-lt"/>
              </a:rPr>
              <a:t>THE SWE FINAL PROJECT PRESENTATION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7108F76-28BF-4489-BCB2-AC9E955FC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2" y="5409860"/>
            <a:ext cx="23621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200" b="1" cap="all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Group 3: Old folks</a:t>
            </a:r>
            <a:endParaRPr lang="en-US" altLang="zh-CN" sz="12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9EAEBF0-AF6A-4C6E-804B-06362130DB36}"/>
              </a:ext>
            </a:extLst>
          </p:cNvPr>
          <p:cNvCxnSpPr>
            <a:cxnSpLocks/>
          </p:cNvCxnSpPr>
          <p:nvPr/>
        </p:nvCxnSpPr>
        <p:spPr>
          <a:xfrm flipV="1">
            <a:off x="8242648" y="629756"/>
            <a:ext cx="386039" cy="7212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0F55FA5F-07BD-4EEB-9170-E41423E1E86A}"/>
              </a:ext>
            </a:extLst>
          </p:cNvPr>
          <p:cNvCxnSpPr>
            <a:cxnSpLocks/>
          </p:cNvCxnSpPr>
          <p:nvPr/>
        </p:nvCxnSpPr>
        <p:spPr>
          <a:xfrm flipV="1">
            <a:off x="8131063" y="974802"/>
            <a:ext cx="513093" cy="9586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5B50539D-D1D7-480C-9ACD-3152CA13ACE8}"/>
              </a:ext>
            </a:extLst>
          </p:cNvPr>
          <p:cNvCxnSpPr>
            <a:cxnSpLocks/>
          </p:cNvCxnSpPr>
          <p:nvPr/>
        </p:nvCxnSpPr>
        <p:spPr>
          <a:xfrm flipV="1">
            <a:off x="3627809" y="5011081"/>
            <a:ext cx="386039" cy="7212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65445019-0E6D-4458-AFB1-67A1AE22FB36}"/>
              </a:ext>
            </a:extLst>
          </p:cNvPr>
          <p:cNvCxnSpPr>
            <a:cxnSpLocks/>
          </p:cNvCxnSpPr>
          <p:nvPr/>
        </p:nvCxnSpPr>
        <p:spPr>
          <a:xfrm flipV="1">
            <a:off x="3516224" y="5356128"/>
            <a:ext cx="513093" cy="9586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BB15A210-D5DD-4D1D-AF7D-2CF24EA58A59}"/>
              </a:ext>
            </a:extLst>
          </p:cNvPr>
          <p:cNvCxnSpPr>
            <a:cxnSpLocks/>
          </p:cNvCxnSpPr>
          <p:nvPr/>
        </p:nvCxnSpPr>
        <p:spPr>
          <a:xfrm flipH="1">
            <a:off x="6096000" y="629756"/>
            <a:ext cx="23362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9418A926-9793-4067-A44D-6926339AF622}"/>
              </a:ext>
            </a:extLst>
          </p:cNvPr>
          <p:cNvCxnSpPr>
            <a:cxnSpLocks/>
          </p:cNvCxnSpPr>
          <p:nvPr/>
        </p:nvCxnSpPr>
        <p:spPr>
          <a:xfrm>
            <a:off x="8432274" y="629755"/>
            <a:ext cx="0" cy="170685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BD592989-607C-4580-A6E7-3933D04F7172}"/>
              </a:ext>
            </a:extLst>
          </p:cNvPr>
          <p:cNvCxnSpPr>
            <a:cxnSpLocks/>
          </p:cNvCxnSpPr>
          <p:nvPr/>
        </p:nvCxnSpPr>
        <p:spPr>
          <a:xfrm>
            <a:off x="3759725" y="629755"/>
            <a:ext cx="0" cy="170685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连接符 154">
            <a:extLst>
              <a:ext uri="{FF2B5EF4-FFF2-40B4-BE49-F238E27FC236}">
                <a16:creationId xmlns:a16="http://schemas.microsoft.com/office/drawing/2014/main" id="{DFCD752E-4E82-4D61-80BB-DF71BAED37EF}"/>
              </a:ext>
            </a:extLst>
          </p:cNvPr>
          <p:cNvCxnSpPr>
            <a:cxnSpLocks/>
          </p:cNvCxnSpPr>
          <p:nvPr/>
        </p:nvCxnSpPr>
        <p:spPr>
          <a:xfrm>
            <a:off x="8432274" y="4180017"/>
            <a:ext cx="0" cy="211513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5F10C39C-5D79-46E5-8C87-7C1A05DCEE0D}"/>
              </a:ext>
            </a:extLst>
          </p:cNvPr>
          <p:cNvCxnSpPr>
            <a:cxnSpLocks/>
          </p:cNvCxnSpPr>
          <p:nvPr/>
        </p:nvCxnSpPr>
        <p:spPr>
          <a:xfrm>
            <a:off x="3759725" y="4180017"/>
            <a:ext cx="0" cy="211513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9B9E8297-8EB1-4923-BA10-A167C48C7C19}"/>
              </a:ext>
            </a:extLst>
          </p:cNvPr>
          <p:cNvCxnSpPr>
            <a:cxnSpLocks/>
          </p:cNvCxnSpPr>
          <p:nvPr/>
        </p:nvCxnSpPr>
        <p:spPr>
          <a:xfrm flipH="1">
            <a:off x="3759725" y="629756"/>
            <a:ext cx="23362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72D947B3-7E37-4593-8DB4-D23A23291980}"/>
              </a:ext>
            </a:extLst>
          </p:cNvPr>
          <p:cNvCxnSpPr>
            <a:cxnSpLocks/>
          </p:cNvCxnSpPr>
          <p:nvPr/>
        </p:nvCxnSpPr>
        <p:spPr>
          <a:xfrm flipH="1">
            <a:off x="6096000" y="6295149"/>
            <a:ext cx="23362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>
            <a:extLst>
              <a:ext uri="{FF2B5EF4-FFF2-40B4-BE49-F238E27FC236}">
                <a16:creationId xmlns:a16="http://schemas.microsoft.com/office/drawing/2014/main" id="{70F17117-F01C-420D-A12A-45D6346A493C}"/>
              </a:ext>
            </a:extLst>
          </p:cNvPr>
          <p:cNvCxnSpPr>
            <a:cxnSpLocks/>
          </p:cNvCxnSpPr>
          <p:nvPr/>
        </p:nvCxnSpPr>
        <p:spPr>
          <a:xfrm flipH="1">
            <a:off x="3759725" y="6295149"/>
            <a:ext cx="23362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412380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EBD78A-6D6F-8D16-CDA2-203AD0EB9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44" y="273040"/>
            <a:ext cx="1657826" cy="480131"/>
          </a:xfrm>
        </p:spPr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5C7614E-42E9-503C-705A-8B8A88F4A536}"/>
              </a:ext>
            </a:extLst>
          </p:cNvPr>
          <p:cNvSpPr txBox="1">
            <a:spLocks/>
          </p:cNvSpPr>
          <p:nvPr/>
        </p:nvSpPr>
        <p:spPr>
          <a:xfrm>
            <a:off x="1176337" y="1295966"/>
            <a:ext cx="9839325" cy="510095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 lnSpcReduction="10000"/>
          </a:bodyPr>
          <a:lstStyle>
            <a:lvl1pPr marL="361950" indent="-36195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"/>
              <a:defRPr lang="zh-CN" altLang="en-US" sz="2400" b="1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361950" indent="-361950" algn="just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600" b="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marR="0" lvl="0" indent="-361950" algn="just" defTabSz="6858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22B1DE"/>
              </a:buClr>
              <a:buSzPct val="50000"/>
              <a:buFont typeface="Wingdings 2" panose="05020102010507070707" pitchFamily="18" charset="2"/>
              <a:buChar char=""/>
              <a:tabLst/>
              <a:defRPr/>
            </a:pPr>
            <a:r>
              <a:rPr kumimoji="0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46FB6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This presentation outlines the modules of the system designed for flight and ticket management.</a:t>
            </a:r>
          </a:p>
          <a:p>
            <a:pPr marL="361950" marR="0" lvl="0" indent="-361950" algn="just" defTabSz="6858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22B1DE"/>
              </a:buClr>
              <a:buSzPct val="50000"/>
              <a:buFont typeface="Wingdings 2" panose="05020102010507070707" pitchFamily="18" charset="2"/>
              <a:buChar char=""/>
              <a:tabLst/>
              <a:defRPr/>
            </a:pPr>
            <a:endParaRPr kumimoji="0" lang="en-US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46FB6"/>
              </a:solidFill>
              <a:effectLst/>
              <a:uLnTx/>
              <a:uFillTx/>
              <a:latin typeface="幼圆"/>
              <a:ea typeface="幼圆"/>
              <a:cs typeface="+mn-cs"/>
            </a:endParaRPr>
          </a:p>
          <a:p>
            <a:pPr marL="361950" marR="0" lvl="0" indent="-361950" algn="just" defTabSz="6858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22B1DE"/>
              </a:buClr>
              <a:buSzPct val="50000"/>
              <a:buFont typeface="Wingdings 2" panose="05020102010507070707" pitchFamily="18" charset="2"/>
              <a:buChar char=""/>
              <a:tabLst/>
              <a:defRPr/>
            </a:pPr>
            <a:r>
              <a:rPr kumimoji="0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46FB6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 The goal of the system is to enhance user experience, streamline ticket booking processes, and enable efficient airline management.</a:t>
            </a:r>
          </a:p>
          <a:p>
            <a:pPr marL="361950" marR="0" lvl="0" indent="-361950" algn="just" defTabSz="6858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22B1DE"/>
              </a:buClr>
              <a:buSzPct val="50000"/>
              <a:buFont typeface="Wingdings 2" panose="05020102010507070707" pitchFamily="18" charset="2"/>
              <a:buChar char=""/>
              <a:tabLst/>
              <a:defRPr/>
            </a:pPr>
            <a:endParaRPr kumimoji="0" lang="en-US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46FB6"/>
              </a:solidFill>
              <a:effectLst/>
              <a:uLnTx/>
              <a:uFillTx/>
              <a:latin typeface="幼圆"/>
              <a:ea typeface="幼圆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0205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BE6029-A688-B76E-7A23-FFA422915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44" y="273040"/>
            <a:ext cx="5137817" cy="480131"/>
          </a:xfrm>
        </p:spPr>
        <p:txBody>
          <a:bodyPr/>
          <a:lstStyle/>
          <a:p>
            <a:r>
              <a:rPr lang="en-US" altLang="zh-CN" dirty="0"/>
              <a:t>Key Modules &amp; Their Functions</a:t>
            </a:r>
            <a:endParaRPr lang="zh-CN" alt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A67DDCB-1E8F-9BF5-3E4C-89E95A654D5E}"/>
              </a:ext>
            </a:extLst>
          </p:cNvPr>
          <p:cNvSpPr txBox="1">
            <a:spLocks/>
          </p:cNvSpPr>
          <p:nvPr/>
        </p:nvSpPr>
        <p:spPr>
          <a:xfrm>
            <a:off x="529085" y="986165"/>
            <a:ext cx="11133830" cy="559879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 lnSpcReduction="10000"/>
          </a:bodyPr>
          <a:lstStyle>
            <a:lvl1pPr marL="361950" indent="-36195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"/>
              <a:defRPr lang="zh-CN" altLang="en-US" sz="2400" b="1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361950" indent="-361950" algn="just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600" b="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marR="0" lvl="0" indent="-361950" algn="just" defTabSz="6858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22B1DE"/>
              </a:buClr>
              <a:buSzPct val="50000"/>
              <a:buFont typeface="Wingdings 2" panose="05020102010507070707" pitchFamily="18" charset="2"/>
              <a:buChar char=""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A. Account Management Module</a:t>
            </a:r>
          </a:p>
          <a:p>
            <a:pPr marL="361950" marR="0" lvl="0" indent="-361950" algn="just" defTabSz="6858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22B1DE"/>
              </a:buClr>
              <a:buSzPct val="50000"/>
              <a:buFont typeface="Wingdings 2" panose="05020102010507070707" pitchFamily="18" charset="2"/>
              <a:buChar char=""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46FB6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	1. User Registration</a:t>
            </a:r>
          </a:p>
          <a:p>
            <a:pPr marL="361950" marR="0" lvl="0" indent="-361950" algn="just" defTabSz="6858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22B1DE"/>
              </a:buClr>
              <a:buSzPct val="50000"/>
              <a:buFont typeface="Wingdings 2" panose="05020102010507070707" pitchFamily="18" charset="2"/>
              <a:buChar char=""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46FB6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	•	Allows guests to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register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46FB6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with unique usernames and emails.</a:t>
            </a:r>
          </a:p>
          <a:p>
            <a:pPr marL="361950" marR="0" lvl="0" indent="-361950" algn="just" defTabSz="6858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22B1DE"/>
              </a:buClr>
              <a:buSzPct val="50000"/>
              <a:buFont typeface="Wingdings 2" panose="05020102010507070707" pitchFamily="18" charset="2"/>
              <a:buChar char=""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46FB6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	•	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Validates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46FB6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input data and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generates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46FB6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a user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ID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46FB6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.</a:t>
            </a:r>
          </a:p>
          <a:p>
            <a:pPr marL="361950" marR="0" lvl="0" indent="-361950" algn="just" defTabSz="6858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22B1DE"/>
              </a:buClr>
              <a:buSzPct val="50000"/>
              <a:buFont typeface="Wingdings 2" panose="05020102010507070707" pitchFamily="18" charset="2"/>
              <a:buChar char=""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46FB6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	2.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Login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46FB6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and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Logout</a:t>
            </a: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46FB6"/>
              </a:solidFill>
              <a:effectLst/>
              <a:uLnTx/>
              <a:uFillTx/>
              <a:latin typeface="幼圆"/>
              <a:ea typeface="幼圆"/>
              <a:cs typeface="+mn-cs"/>
            </a:endParaRPr>
          </a:p>
          <a:p>
            <a:pPr marL="361950" marR="0" lvl="0" indent="-361950" algn="just" defTabSz="6858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22B1DE"/>
              </a:buClr>
              <a:buSzPct val="50000"/>
              <a:buFont typeface="Wingdings 2" panose="05020102010507070707" pitchFamily="18" charset="2"/>
              <a:buChar char=""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46FB6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	•	Secure login portal for users and administrators with session       management.</a:t>
            </a:r>
          </a:p>
          <a:p>
            <a:pPr marL="361950" marR="0" lvl="0" indent="-361950" algn="just" defTabSz="6858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22B1DE"/>
              </a:buClr>
              <a:buSzPct val="50000"/>
              <a:buFont typeface="Wingdings 2" panose="05020102010507070707" pitchFamily="18" charset="2"/>
              <a:buChar char=""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46FB6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	3. Profile Management</a:t>
            </a:r>
          </a:p>
          <a:p>
            <a:pPr marL="361950" marR="0" lvl="0" indent="-361950" algn="just" defTabSz="6858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22B1DE"/>
              </a:buClr>
              <a:buSzPct val="50000"/>
              <a:buFont typeface="Wingdings 2" panose="05020102010507070707" pitchFamily="18" charset="2"/>
              <a:buChar char=""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46FB6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	•	Users can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view and edit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46FB6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 personal information.</a:t>
            </a:r>
          </a:p>
          <a:p>
            <a:pPr marL="361950" marR="0" lvl="0" indent="-361950" algn="just" defTabSz="6858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22B1DE"/>
              </a:buClr>
              <a:buSzPct val="50000"/>
              <a:buFont typeface="Wingdings 2" panose="05020102010507070707" pitchFamily="18" charset="2"/>
              <a:buChar char=""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46FB6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	•	Passenger list management: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add, edit, or delete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46FB6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 associated passengers.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46FB6"/>
              </a:solidFill>
              <a:effectLst/>
              <a:uLnTx/>
              <a:uFillTx/>
              <a:latin typeface="幼圆"/>
              <a:ea typeface="幼圆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2886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348642-4D75-F08C-F095-C567EFF8B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3296B-C9A9-A1B6-83F7-CD4A17C46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44" y="273040"/>
            <a:ext cx="5137817" cy="480131"/>
          </a:xfrm>
        </p:spPr>
        <p:txBody>
          <a:bodyPr/>
          <a:lstStyle/>
          <a:p>
            <a:r>
              <a:rPr lang="en-US" altLang="zh-CN" dirty="0"/>
              <a:t>Key Modules &amp; Their Functions</a:t>
            </a:r>
            <a:endParaRPr lang="zh-CN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1575154-269D-1E2D-0AE9-699529CACAD5}"/>
              </a:ext>
            </a:extLst>
          </p:cNvPr>
          <p:cNvSpPr txBox="1">
            <a:spLocks/>
          </p:cNvSpPr>
          <p:nvPr/>
        </p:nvSpPr>
        <p:spPr>
          <a:xfrm>
            <a:off x="479632" y="1004266"/>
            <a:ext cx="11232736" cy="510095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 lnSpcReduction="10000"/>
          </a:bodyPr>
          <a:lstStyle>
            <a:lvl1pPr marL="361950" indent="-36195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"/>
              <a:defRPr lang="zh-CN" altLang="en-US" sz="2400" b="1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361950" indent="-361950" algn="just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600" b="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marR="0" lvl="0" indent="-361950" algn="just" defTabSz="6858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22B1DE"/>
              </a:buClr>
              <a:buSzPct val="50000"/>
              <a:buFont typeface="Wingdings 2" panose="05020102010507070707" pitchFamily="18" charset="2"/>
              <a:buChar char="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B. Ticket Management Module</a:t>
            </a:r>
          </a:p>
          <a:p>
            <a:pPr marL="361950" marR="0" lvl="0" indent="-361950" algn="just" defTabSz="6858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22B1DE"/>
              </a:buClr>
              <a:buSzPct val="50000"/>
              <a:buFont typeface="Wingdings 2" panose="05020102010507070707" pitchFamily="18" charset="2"/>
              <a:buChar char="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46FB6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	1. Flight Search</a:t>
            </a:r>
          </a:p>
          <a:p>
            <a:pPr marL="361950" marR="0" lvl="0" indent="-361950" algn="just" defTabSz="6858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22B1DE"/>
              </a:buClr>
              <a:buSzPct val="50000"/>
              <a:buFont typeface="Wingdings 2" panose="05020102010507070707" pitchFamily="18" charset="2"/>
              <a:buChar char="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46FB6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	•	Guests: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Limited search results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46FB6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.</a:t>
            </a:r>
          </a:p>
          <a:p>
            <a:pPr marL="361950" marR="0" lvl="0" indent="-361950" algn="just" defTabSz="6858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22B1DE"/>
              </a:buClr>
              <a:buSzPct val="50000"/>
              <a:buFont typeface="Wingdings 2" panose="05020102010507070707" pitchFamily="18" charset="2"/>
              <a:buChar char="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46FB6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	•	Registered users: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Full flight details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46FB6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, including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ticket availability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46FB6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.</a:t>
            </a:r>
          </a:p>
          <a:p>
            <a:pPr marL="361950" marR="0" lvl="0" indent="-361950" algn="just" defTabSz="6858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22B1DE"/>
              </a:buClr>
              <a:buSzPct val="50000"/>
              <a:buFont typeface="Wingdings 2" panose="05020102010507070707" pitchFamily="18" charset="2"/>
              <a:buChar char="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46FB6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	2. Ticket Operations</a:t>
            </a:r>
          </a:p>
          <a:p>
            <a:pPr marL="361950" marR="0" lvl="0" indent="-361950" algn="just" defTabSz="6858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22B1DE"/>
              </a:buClr>
              <a:buSzPct val="50000"/>
              <a:buFont typeface="Wingdings 2" panose="05020102010507070707" pitchFamily="18" charset="2"/>
              <a:buChar char="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46FB6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	•	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Lock/Unlock tickets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46FB6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 to secure bookings temporarily.</a:t>
            </a:r>
          </a:p>
          <a:p>
            <a:pPr marL="361950" marR="0" lvl="0" indent="-361950" algn="just" defTabSz="6858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22B1DE"/>
              </a:buClr>
              <a:buSzPct val="50000"/>
              <a:buFont typeface="Wingdings 2" panose="05020102010507070707" pitchFamily="18" charset="2"/>
              <a:buChar char="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46FB6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	•	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Purchase tickets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46FB6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 with payment processing.</a:t>
            </a:r>
          </a:p>
          <a:p>
            <a:pPr marL="361950" marR="0" lvl="0" indent="-361950" algn="just" defTabSz="6858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22B1DE"/>
              </a:buClr>
              <a:buSzPct val="50000"/>
              <a:buFont typeface="Wingdings 2" panose="05020102010507070707" pitchFamily="18" charset="2"/>
              <a:buChar char="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46FB6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	•	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Refund, change, or view ticket statuses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46FB6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 like Purchased, Refunded, Boarding, etc.</a:t>
            </a:r>
          </a:p>
        </p:txBody>
      </p:sp>
    </p:spTree>
    <p:extLst>
      <p:ext uri="{BB962C8B-B14F-4D97-AF65-F5344CB8AC3E}">
        <p14:creationId xmlns:p14="http://schemas.microsoft.com/office/powerpoint/2010/main" val="451919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64E96E-7CAF-59AE-C20B-53FD0C89A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44" y="273040"/>
            <a:ext cx="5137817" cy="480131"/>
          </a:xfrm>
        </p:spPr>
        <p:txBody>
          <a:bodyPr/>
          <a:lstStyle/>
          <a:p>
            <a:r>
              <a:rPr lang="en-US" altLang="zh-CN" dirty="0"/>
              <a:t>Key Modules &amp; Their Functions</a:t>
            </a:r>
            <a:endParaRPr lang="zh-CN" alt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EA655D-FEFD-7D3F-FC6E-12F5A407358C}"/>
              </a:ext>
            </a:extLst>
          </p:cNvPr>
          <p:cNvSpPr txBox="1">
            <a:spLocks/>
          </p:cNvSpPr>
          <p:nvPr/>
        </p:nvSpPr>
        <p:spPr>
          <a:xfrm>
            <a:off x="1176337" y="1143415"/>
            <a:ext cx="9839325" cy="510095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marL="361950" indent="-36195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"/>
              <a:defRPr lang="zh-CN" altLang="en-US" sz="2400" b="1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361950" indent="-361950" algn="just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600" b="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marR="0" lvl="0" indent="-361950" algn="just" defTabSz="6858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22B1DE"/>
              </a:buClr>
              <a:buSzPct val="50000"/>
              <a:buFont typeface="Wingdings 2" panose="05020102010507070707" pitchFamily="18" charset="2"/>
              <a:buChar char="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C. Airline and Flight Management Module (Admin)</a:t>
            </a:r>
          </a:p>
          <a:p>
            <a:pPr marL="361950" marR="0" lvl="0" indent="-361950" algn="just" defTabSz="6858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22B1DE"/>
              </a:buClr>
              <a:buSzPct val="50000"/>
              <a:buFont typeface="Wingdings 2" panose="05020102010507070707" pitchFamily="18" charset="2"/>
              <a:buChar char="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46FB6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	1.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Airline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46FB6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Management</a:t>
            </a:r>
          </a:p>
          <a:p>
            <a:pPr marL="361950" marR="0" lvl="0" indent="-361950" algn="just" defTabSz="6858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22B1DE"/>
              </a:buClr>
              <a:buSzPct val="50000"/>
              <a:buFont typeface="Wingdings 2" panose="05020102010507070707" pitchFamily="18" charset="2"/>
              <a:buChar char="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46FB6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	•	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Add, delete, and view airlines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46FB6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.</a:t>
            </a:r>
          </a:p>
          <a:p>
            <a:pPr marL="361950" marR="0" lvl="0" indent="-361950" algn="just" defTabSz="6858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22B1DE"/>
              </a:buClr>
              <a:buSzPct val="50000"/>
              <a:buFont typeface="Wingdings 2" panose="05020102010507070707" pitchFamily="18" charset="2"/>
              <a:buChar char="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46FB6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	•	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Deactivated flights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46FB6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 by default until activated.</a:t>
            </a:r>
          </a:p>
          <a:p>
            <a:pPr marL="361950" marR="0" lvl="0" indent="-361950" algn="just" defTabSz="6858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22B1DE"/>
              </a:buClr>
              <a:buSzPct val="50000"/>
              <a:buFont typeface="Wingdings 2" panose="05020102010507070707" pitchFamily="18" charset="2"/>
              <a:buChar char="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46FB6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	2.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Flight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46FB6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Management</a:t>
            </a:r>
          </a:p>
          <a:p>
            <a:pPr marL="361950" marR="0" lvl="0" indent="-361950" algn="just" defTabSz="6858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22B1DE"/>
              </a:buClr>
              <a:buSzPct val="50000"/>
              <a:buFont typeface="Wingdings 2" panose="05020102010507070707" pitchFamily="18" charset="2"/>
              <a:buChar char="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46FB6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	•	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Activate/deactivate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46FB6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 flights and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manage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46FB6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flight statuses.</a:t>
            </a:r>
          </a:p>
        </p:txBody>
      </p:sp>
    </p:spTree>
    <p:extLst>
      <p:ext uri="{BB962C8B-B14F-4D97-AF65-F5344CB8AC3E}">
        <p14:creationId xmlns:p14="http://schemas.microsoft.com/office/powerpoint/2010/main" val="3572926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B4C91A-8048-AF29-39C4-DD745ADC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44" y="273040"/>
            <a:ext cx="4305922" cy="480131"/>
          </a:xfrm>
        </p:spPr>
        <p:txBody>
          <a:bodyPr/>
          <a:lstStyle/>
          <a:p>
            <a:r>
              <a:rPr lang="en-US" altLang="zh-CN" dirty="0"/>
              <a:t>Key Features of the Design</a:t>
            </a:r>
            <a:endParaRPr lang="zh-CN" alt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0B8D190-870A-2291-675F-3C5FDE8C95ED}"/>
              </a:ext>
            </a:extLst>
          </p:cNvPr>
          <p:cNvSpPr txBox="1">
            <a:spLocks/>
          </p:cNvSpPr>
          <p:nvPr/>
        </p:nvSpPr>
        <p:spPr>
          <a:xfrm>
            <a:off x="594029" y="1222928"/>
            <a:ext cx="11003943" cy="510095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marL="361950" indent="-36195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"/>
              <a:defRPr lang="zh-CN" altLang="en-US" sz="2400" b="1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361950" indent="-361950" algn="just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600" b="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marR="0" lvl="0" indent="-361950" algn="just" defTabSz="6858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22B1DE"/>
              </a:buClr>
              <a:buSzPct val="50000"/>
              <a:buFont typeface="Wingdings 2" panose="05020102010507070707" pitchFamily="18" charset="2"/>
              <a:buChar char=""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46FB6"/>
              </a:solidFill>
              <a:effectLst/>
              <a:uLnTx/>
              <a:uFillTx/>
              <a:latin typeface="幼圆"/>
              <a:ea typeface="幼圆"/>
              <a:cs typeface="+mn-cs"/>
            </a:endParaRPr>
          </a:p>
          <a:p>
            <a:pPr marL="361950" marR="0" lvl="0" indent="-361950" algn="just" defTabSz="6858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22B1DE"/>
              </a:buClr>
              <a:buSzPct val="50000"/>
              <a:buFont typeface="Wingdings 2" panose="05020102010507070707" pitchFamily="18" charset="2"/>
              <a:buChar char=""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46FB6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	1. Dynamic User Roles: Distinction between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Guest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46FB6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,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User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46FB6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, and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Administrator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46FB6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.</a:t>
            </a:r>
          </a:p>
          <a:p>
            <a:pPr marL="361950" marR="0" lvl="0" indent="-361950" algn="just" defTabSz="6858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22B1DE"/>
              </a:buClr>
              <a:buSzPct val="50000"/>
              <a:buFont typeface="Wingdings 2" panose="05020102010507070707" pitchFamily="18" charset="2"/>
              <a:buChar char=""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46FB6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	2. Comprehensive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Ticket Status Tracking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46FB6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: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From Open to Completed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46FB6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.</a:t>
            </a:r>
          </a:p>
          <a:p>
            <a:pPr marL="361950" marR="0" lvl="0" indent="-361950" algn="just" defTabSz="6858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22B1DE"/>
              </a:buClr>
              <a:buSzPct val="50000"/>
              <a:buFont typeface="Wingdings 2" panose="05020102010507070707" pitchFamily="18" charset="2"/>
              <a:buChar char=""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46FB6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	3.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Passenger-Centric Design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46FB6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: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Link passengers to users for smooth ticket assignment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46FB6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.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46FB6"/>
              </a:solidFill>
              <a:effectLst/>
              <a:uLnTx/>
              <a:uFillTx/>
              <a:latin typeface="幼圆"/>
              <a:ea typeface="幼圆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7677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B1C59-FAED-D968-4BB9-882101324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44" y="273040"/>
            <a:ext cx="4974375" cy="480131"/>
          </a:xfrm>
        </p:spPr>
        <p:txBody>
          <a:bodyPr/>
          <a:lstStyle/>
          <a:p>
            <a:r>
              <a:rPr lang="en-US" altLang="zh-CN" dirty="0"/>
              <a:t>Scalability &amp; Security Features</a:t>
            </a:r>
            <a:endParaRPr lang="zh-CN" alt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E4EC44-8AB6-82E8-1F9F-0B8EABABF2E3}"/>
              </a:ext>
            </a:extLst>
          </p:cNvPr>
          <p:cNvSpPr txBox="1">
            <a:spLocks/>
          </p:cNvSpPr>
          <p:nvPr/>
        </p:nvSpPr>
        <p:spPr>
          <a:xfrm>
            <a:off x="550932" y="1133475"/>
            <a:ext cx="11090137" cy="510095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marL="361950" indent="-36195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"/>
              <a:defRPr lang="zh-CN" altLang="en-US" sz="2400" b="1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361950" indent="-361950" algn="just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600" b="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marR="0" lvl="0" indent="-361950" algn="just" defTabSz="6858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22B1DE"/>
              </a:buClr>
              <a:buSzPct val="50000"/>
              <a:buFont typeface="Wingdings 2" panose="05020102010507070707" pitchFamily="18" charset="2"/>
              <a:buChar char="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46FB6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	1.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Scalability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46FB6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:</a:t>
            </a:r>
          </a:p>
          <a:p>
            <a:pPr marL="361950" marR="0" lvl="0" indent="-361950" algn="just" defTabSz="6858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22B1DE"/>
              </a:buClr>
              <a:buSzPct val="50000"/>
              <a:buFont typeface="Wingdings 2" panose="05020102010507070707" pitchFamily="18" charset="2"/>
              <a:buChar char="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46FB6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	•	Modular design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allows for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46FB6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adding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46FB6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 new functionalities like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discounts or loyalty programs (Encourage customers to make repeat purchases or stay loyal to a specific brand or service)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46FB6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.</a:t>
            </a:r>
          </a:p>
          <a:p>
            <a:pPr marL="361950" marR="0" lvl="0" indent="-361950" algn="just" defTabSz="6858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22B1DE"/>
              </a:buClr>
              <a:buSzPct val="50000"/>
              <a:buFont typeface="Wingdings 2" panose="05020102010507070707" pitchFamily="18" charset="2"/>
              <a:buChar char="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46FB6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	•	Database normalization ensures efficient data retrieval.</a:t>
            </a:r>
          </a:p>
          <a:p>
            <a:pPr marL="361950" marR="0" lvl="0" indent="-361950" algn="just" defTabSz="6858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22B1DE"/>
              </a:buClr>
              <a:buSzPct val="50000"/>
              <a:buFont typeface="Wingdings 2" panose="05020102010507070707" pitchFamily="18" charset="2"/>
              <a:buChar char="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46FB6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	2.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Security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46FB6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:</a:t>
            </a:r>
          </a:p>
          <a:p>
            <a:pPr marL="361950" marR="0" lvl="0" indent="-361950" algn="just" defTabSz="6858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22B1DE"/>
              </a:buClr>
              <a:buSzPct val="50000"/>
              <a:buFont typeface="Wingdings 2" panose="05020102010507070707" pitchFamily="18" charset="2"/>
              <a:buChar char="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46FB6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	•	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Credential validation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46FB6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 during login.</a:t>
            </a:r>
          </a:p>
          <a:p>
            <a:pPr marL="361950" marR="0" lvl="0" indent="-361950" algn="just" defTabSz="6858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22B1DE"/>
              </a:buClr>
              <a:buSzPct val="50000"/>
              <a:buFont typeface="Wingdings 2" panose="05020102010507070707" pitchFamily="18" charset="2"/>
              <a:buChar char="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46FB6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	•	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Secure session handling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46FB6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 for both users and administrators.</a:t>
            </a:r>
          </a:p>
          <a:p>
            <a:pPr marL="361950" marR="0" lvl="0" indent="-361950" algn="just" defTabSz="6858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22B1DE"/>
              </a:buClr>
              <a:buSzPct val="50000"/>
              <a:buFont typeface="Wingdings 2" panose="05020102010507070707" pitchFamily="18" charset="2"/>
              <a:buChar char="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46FB6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	• 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Restriction on sensitive operations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46FB6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 like ticket locking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to authenticated users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46FB6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8032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CEF995-0D5C-E95A-5D42-3E54B6791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44" y="273040"/>
            <a:ext cx="2448106" cy="480131"/>
          </a:xfrm>
        </p:spPr>
        <p:txBody>
          <a:bodyPr/>
          <a:lstStyle/>
          <a:p>
            <a:r>
              <a:rPr lang="en-US" altLang="zh-CN" dirty="0"/>
              <a:t>Class Diagram</a:t>
            </a:r>
            <a:endParaRPr lang="zh-CN" altLang="en-US" dirty="0"/>
          </a:p>
        </p:txBody>
      </p:sp>
      <p:pic>
        <p:nvPicPr>
          <p:cNvPr id="4" name="Picture 3" descr="project">
            <a:extLst>
              <a:ext uri="{FF2B5EF4-FFF2-40B4-BE49-F238E27FC236}">
                <a16:creationId xmlns:a16="http://schemas.microsoft.com/office/drawing/2014/main" id="{1B823977-341B-E4A1-57B0-FEFBDA785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8929" y="-664"/>
            <a:ext cx="4292313" cy="685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445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0B3727-8B55-303A-761A-AC641BC12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44" y="273040"/>
            <a:ext cx="1901483" cy="480131"/>
          </a:xfrm>
        </p:spPr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D8755E0-42CB-99D6-DE25-3C8D350FB4B7}"/>
              </a:ext>
            </a:extLst>
          </p:cNvPr>
          <p:cNvSpPr txBox="1">
            <a:spLocks/>
          </p:cNvSpPr>
          <p:nvPr/>
        </p:nvSpPr>
        <p:spPr>
          <a:xfrm>
            <a:off x="569084" y="1322318"/>
            <a:ext cx="11053832" cy="510095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marL="361950" indent="-36195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50000"/>
              <a:buFont typeface="Wingdings 2" panose="05020102010507070707" pitchFamily="18" charset="2"/>
              <a:buChar char=""/>
              <a:defRPr lang="zh-CN" altLang="en-US" sz="2400" b="1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361950" indent="-361950" algn="just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600" b="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marR="0" lvl="0" indent="-361950" algn="just" defTabSz="6858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22B1DE"/>
              </a:buClr>
              <a:buSzPct val="50000"/>
              <a:buFont typeface="Wingdings 2" panose="05020102010507070707" pitchFamily="18" charset="2"/>
              <a:buChar char=""/>
              <a:tabLst/>
              <a:defRPr/>
            </a:pPr>
            <a:endParaRPr kumimoji="0" lang="en-US" altLang="en-US" sz="3200" b="1" i="0" u="none" strike="noStrike" kern="1200" cap="none" spc="0" normalizeH="0" baseline="0" noProof="0">
              <a:ln>
                <a:noFill/>
              </a:ln>
              <a:solidFill>
                <a:srgbClr val="046FB6"/>
              </a:solidFill>
              <a:effectLst/>
              <a:uLnTx/>
              <a:uFillTx/>
              <a:latin typeface="幼圆"/>
              <a:ea typeface="幼圆"/>
              <a:cs typeface="+mn-cs"/>
            </a:endParaRPr>
          </a:p>
          <a:p>
            <a:pPr marL="361950" marR="0" lvl="0" indent="-361950" algn="just" defTabSz="6858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22B1DE"/>
              </a:buClr>
              <a:buSzPct val="50000"/>
              <a:buFont typeface="Wingdings 2" panose="05020102010507070707" pitchFamily="18" charset="2"/>
              <a:buChar char=""/>
              <a:tabLst/>
              <a:defRPr/>
            </a:pPr>
            <a: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46FB6"/>
                </a:solidFill>
                <a:effectLst/>
                <a:uLnTx/>
                <a:uFillTx/>
                <a:latin typeface="幼圆"/>
                <a:ea typeface="幼圆"/>
                <a:cs typeface="+mn-cs"/>
              </a:rPr>
              <a:t>The system is designed to offer a seamless experience for users and administrators. With structured modules and clear entity relationships, it ensures usability, scalability, and operational efficiency.</a:t>
            </a:r>
            <a:endParaRPr kumimoji="0" lang="en-US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46FB6"/>
              </a:solidFill>
              <a:effectLst/>
              <a:uLnTx/>
              <a:uFillTx/>
              <a:latin typeface="幼圆"/>
              <a:ea typeface="幼圆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7283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11749A-4DD7-AFA2-FBAE-0C5BA007C4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FA6BDF8-93FA-BDEB-497B-72CD1DC7CDE8}"/>
              </a:ext>
            </a:extLst>
          </p:cNvPr>
          <p:cNvSpPr txBox="1"/>
          <p:nvPr/>
        </p:nvSpPr>
        <p:spPr>
          <a:xfrm>
            <a:off x="901831" y="2901388"/>
            <a:ext cx="10388338" cy="1055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6000" b="1" dirty="0">
                <a:solidFill>
                  <a:schemeClr val="bg1"/>
                </a:solidFill>
                <a:cs typeface="+mn-ea"/>
                <a:sym typeface="+mn-lt"/>
              </a:rPr>
              <a:t>System Architecture </a:t>
            </a:r>
            <a:endParaRPr kumimoji="1" lang="zh-CN" altLang="en-US" sz="6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B5CF94-B414-4424-CA53-CBD823DED8B9}"/>
              </a:ext>
            </a:extLst>
          </p:cNvPr>
          <p:cNvSpPr txBox="1"/>
          <p:nvPr/>
        </p:nvSpPr>
        <p:spPr>
          <a:xfrm>
            <a:off x="5336988" y="2485198"/>
            <a:ext cx="1422056" cy="500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655" dirty="0">
                <a:ln w="12700">
                  <a:solidFill>
                    <a:schemeClr val="bg1"/>
                  </a:solidFill>
                </a:ln>
                <a:noFill/>
                <a:cs typeface="+mn-ea"/>
                <a:sym typeface="+mn-lt"/>
              </a:rPr>
              <a:t>PART 04</a:t>
            </a:r>
            <a:endParaRPr kumimoji="1" lang="zh-CN" altLang="en-US" sz="2655" dirty="0">
              <a:ln w="12700">
                <a:solidFill>
                  <a:schemeClr val="bg1"/>
                </a:solidFill>
              </a:ln>
              <a:noFill/>
              <a:cs typeface="+mn-ea"/>
              <a:sym typeface="+mn-lt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C59C42E-6482-F5E9-EBBC-8FE02D34C98E}"/>
              </a:ext>
            </a:extLst>
          </p:cNvPr>
          <p:cNvCxnSpPr>
            <a:cxnSpLocks/>
          </p:cNvCxnSpPr>
          <p:nvPr/>
        </p:nvCxnSpPr>
        <p:spPr>
          <a:xfrm flipH="1">
            <a:off x="6851124" y="2738042"/>
            <a:ext cx="70081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4DF0106D-C2F6-5C04-6CB9-5EBF4D88B17D}"/>
              </a:ext>
            </a:extLst>
          </p:cNvPr>
          <p:cNvCxnSpPr>
            <a:cxnSpLocks/>
          </p:cNvCxnSpPr>
          <p:nvPr/>
        </p:nvCxnSpPr>
        <p:spPr>
          <a:xfrm flipH="1">
            <a:off x="4544089" y="2738042"/>
            <a:ext cx="70081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533F5A31-C94A-7CF5-D2F8-E0A7C0B127EC}"/>
              </a:ext>
            </a:extLst>
          </p:cNvPr>
          <p:cNvCxnSpPr>
            <a:cxnSpLocks/>
          </p:cNvCxnSpPr>
          <p:nvPr/>
        </p:nvCxnSpPr>
        <p:spPr>
          <a:xfrm flipH="1">
            <a:off x="6988772" y="4180017"/>
            <a:ext cx="56316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248E6201-4CCD-0401-E614-20282BB45053}"/>
              </a:ext>
            </a:extLst>
          </p:cNvPr>
          <p:cNvCxnSpPr>
            <a:cxnSpLocks/>
          </p:cNvCxnSpPr>
          <p:nvPr/>
        </p:nvCxnSpPr>
        <p:spPr>
          <a:xfrm flipH="1">
            <a:off x="4544089" y="4180017"/>
            <a:ext cx="56316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7F5149CE-3124-5A43-990C-FD57C1B85816}"/>
              </a:ext>
            </a:extLst>
          </p:cNvPr>
          <p:cNvCxnSpPr/>
          <p:nvPr/>
        </p:nvCxnSpPr>
        <p:spPr>
          <a:xfrm>
            <a:off x="4544089" y="2738042"/>
            <a:ext cx="0" cy="24324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CF77EC59-E466-D1A4-AD6C-F109B8BA2E09}"/>
              </a:ext>
            </a:extLst>
          </p:cNvPr>
          <p:cNvCxnSpPr/>
          <p:nvPr/>
        </p:nvCxnSpPr>
        <p:spPr>
          <a:xfrm>
            <a:off x="7544347" y="2738042"/>
            <a:ext cx="0" cy="24324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14311697-5A79-F35F-9370-49E365F163FA}"/>
              </a:ext>
            </a:extLst>
          </p:cNvPr>
          <p:cNvCxnSpPr>
            <a:cxnSpLocks/>
          </p:cNvCxnSpPr>
          <p:nvPr/>
        </p:nvCxnSpPr>
        <p:spPr>
          <a:xfrm>
            <a:off x="7544347" y="3906920"/>
            <a:ext cx="0" cy="26720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982688DF-F315-BE3D-F9DD-55337E1F42ED}"/>
              </a:ext>
            </a:extLst>
          </p:cNvPr>
          <p:cNvCxnSpPr>
            <a:cxnSpLocks/>
          </p:cNvCxnSpPr>
          <p:nvPr/>
        </p:nvCxnSpPr>
        <p:spPr>
          <a:xfrm>
            <a:off x="4544089" y="3906920"/>
            <a:ext cx="0" cy="27842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193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35E304-BD98-9805-157B-08B160C73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44" y="273040"/>
            <a:ext cx="2124171" cy="480131"/>
          </a:xfrm>
        </p:spPr>
        <p:txBody>
          <a:bodyPr/>
          <a:lstStyle/>
          <a:p>
            <a:r>
              <a:rPr lang="en-US" altLang="zh-CN" dirty="0"/>
              <a:t>Architecture</a:t>
            </a:r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7692E0-BED4-3BE5-F8C4-1EC0C4758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43" y="1096688"/>
            <a:ext cx="10243114" cy="519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590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2C24B94-F559-4F80-B420-EE9FA3DD0ABB}"/>
              </a:ext>
            </a:extLst>
          </p:cNvPr>
          <p:cNvSpPr txBox="1"/>
          <p:nvPr/>
        </p:nvSpPr>
        <p:spPr>
          <a:xfrm>
            <a:off x="1896359" y="2921169"/>
            <a:ext cx="83992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6000" b="1" dirty="0">
                <a:solidFill>
                  <a:schemeClr val="bg1"/>
                </a:solidFill>
                <a:cs typeface="+mn-ea"/>
                <a:sym typeface="+mn-lt"/>
              </a:rPr>
              <a:t>Project Introduction </a:t>
            </a:r>
            <a:endParaRPr kumimoji="1" lang="zh-CN" altLang="en-US" sz="6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72CEA5-B584-41EC-969C-DD6E71439BF9}"/>
              </a:ext>
            </a:extLst>
          </p:cNvPr>
          <p:cNvSpPr txBox="1"/>
          <p:nvPr/>
        </p:nvSpPr>
        <p:spPr>
          <a:xfrm>
            <a:off x="5336988" y="2485198"/>
            <a:ext cx="1422056" cy="500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655" dirty="0">
                <a:ln w="12700">
                  <a:solidFill>
                    <a:schemeClr val="bg1"/>
                  </a:solidFill>
                </a:ln>
                <a:noFill/>
                <a:cs typeface="+mn-ea"/>
                <a:sym typeface="+mn-lt"/>
              </a:rPr>
              <a:t>PART 01</a:t>
            </a:r>
            <a:endParaRPr kumimoji="1" lang="zh-CN" altLang="en-US" sz="2655" dirty="0">
              <a:ln w="12700">
                <a:solidFill>
                  <a:schemeClr val="bg1"/>
                </a:solidFill>
              </a:ln>
              <a:noFill/>
              <a:cs typeface="+mn-ea"/>
              <a:sym typeface="+mn-lt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4F8C2D9-82E9-439A-AED8-2D704ABE45FF}"/>
              </a:ext>
            </a:extLst>
          </p:cNvPr>
          <p:cNvCxnSpPr>
            <a:cxnSpLocks/>
          </p:cNvCxnSpPr>
          <p:nvPr/>
        </p:nvCxnSpPr>
        <p:spPr>
          <a:xfrm flipH="1">
            <a:off x="6851124" y="2738042"/>
            <a:ext cx="70081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3719D9A-9C05-411C-B4EC-0F4C3CE7C782}"/>
              </a:ext>
            </a:extLst>
          </p:cNvPr>
          <p:cNvCxnSpPr>
            <a:cxnSpLocks/>
          </p:cNvCxnSpPr>
          <p:nvPr/>
        </p:nvCxnSpPr>
        <p:spPr>
          <a:xfrm flipH="1">
            <a:off x="4544089" y="2738042"/>
            <a:ext cx="70081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AE4BDBB4-AEAA-492D-9636-217DAE10A347}"/>
              </a:ext>
            </a:extLst>
          </p:cNvPr>
          <p:cNvCxnSpPr>
            <a:cxnSpLocks/>
          </p:cNvCxnSpPr>
          <p:nvPr/>
        </p:nvCxnSpPr>
        <p:spPr>
          <a:xfrm flipH="1">
            <a:off x="6988772" y="4180017"/>
            <a:ext cx="56316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96F9CA12-C32B-493D-A6C3-EC1E5AE7798A}"/>
              </a:ext>
            </a:extLst>
          </p:cNvPr>
          <p:cNvCxnSpPr>
            <a:cxnSpLocks/>
          </p:cNvCxnSpPr>
          <p:nvPr/>
        </p:nvCxnSpPr>
        <p:spPr>
          <a:xfrm flipH="1">
            <a:off x="4544089" y="4180017"/>
            <a:ext cx="56316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A7C175C9-5AFC-4455-A3AE-3C803E278696}"/>
              </a:ext>
            </a:extLst>
          </p:cNvPr>
          <p:cNvCxnSpPr/>
          <p:nvPr/>
        </p:nvCxnSpPr>
        <p:spPr>
          <a:xfrm>
            <a:off x="4544089" y="2738042"/>
            <a:ext cx="0" cy="24324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5C6B7CC3-FCF7-4BC9-A339-91528E746013}"/>
              </a:ext>
            </a:extLst>
          </p:cNvPr>
          <p:cNvCxnSpPr/>
          <p:nvPr/>
        </p:nvCxnSpPr>
        <p:spPr>
          <a:xfrm>
            <a:off x="7544347" y="2738042"/>
            <a:ext cx="0" cy="24324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40BA2D3E-0527-4E77-9E17-4205275606BD}"/>
              </a:ext>
            </a:extLst>
          </p:cNvPr>
          <p:cNvCxnSpPr>
            <a:cxnSpLocks/>
          </p:cNvCxnSpPr>
          <p:nvPr/>
        </p:nvCxnSpPr>
        <p:spPr>
          <a:xfrm>
            <a:off x="7544347" y="3906920"/>
            <a:ext cx="0" cy="26720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5D7DFDA1-B5D5-4432-91D4-07EA2586DB4D}"/>
              </a:ext>
            </a:extLst>
          </p:cNvPr>
          <p:cNvCxnSpPr>
            <a:cxnSpLocks/>
          </p:cNvCxnSpPr>
          <p:nvPr/>
        </p:nvCxnSpPr>
        <p:spPr>
          <a:xfrm>
            <a:off x="4544089" y="3906920"/>
            <a:ext cx="0" cy="27842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59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F67AFD-1121-550B-414D-AAC9F9618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44" y="273040"/>
            <a:ext cx="3217484" cy="480131"/>
          </a:xfrm>
        </p:spPr>
        <p:txBody>
          <a:bodyPr/>
          <a:lstStyle/>
          <a:p>
            <a:r>
              <a:rPr lang="en-US" altLang="zh-CN" dirty="0"/>
              <a:t>Layer Model(Main)</a:t>
            </a:r>
            <a:endParaRPr lang="zh-CN" altLang="en-US" dirty="0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FA0DAD52-ED85-7952-4D7E-96BF5BB8F3B4}"/>
              </a:ext>
            </a:extLst>
          </p:cNvPr>
          <p:cNvGrpSpPr/>
          <p:nvPr/>
        </p:nvGrpSpPr>
        <p:grpSpPr>
          <a:xfrm>
            <a:off x="804911" y="1155345"/>
            <a:ext cx="10582178" cy="5149516"/>
            <a:chOff x="822944" y="1155345"/>
            <a:chExt cx="10582178" cy="5149516"/>
          </a:xfrm>
        </p:grpSpPr>
        <p:grpSp>
          <p:nvGrpSpPr>
            <p:cNvPr id="17" name="Group 400" descr="{&quot;isTemplate&quot;:true,&quot;type&quot;:&quot;list&quot;,&quot;alignment&quot;:&quot;left&quot;,&quot;alignmentVertical&quot;:&quot;top&quot;,&quot;canOmit&quot;:false,&quot;scalable&quot;:false,&quot;minItemsCount&quot;:-1}">
              <a:extLst>
                <a:ext uri="{FF2B5EF4-FFF2-40B4-BE49-F238E27FC236}">
                  <a16:creationId xmlns:a16="http://schemas.microsoft.com/office/drawing/2014/main" id="{4122E86A-DA7E-1D9F-5EC2-82A8C3ABC6A2}"/>
                </a:ext>
              </a:extLst>
            </p:cNvPr>
            <p:cNvGrpSpPr/>
            <p:nvPr/>
          </p:nvGrpSpPr>
          <p:grpSpPr>
            <a:xfrm>
              <a:off x="822946" y="1155345"/>
              <a:ext cx="10582176" cy="5149516"/>
              <a:chOff x="5982796" y="3116804"/>
              <a:chExt cx="5783287" cy="3263453"/>
            </a:xfrm>
          </p:grpSpPr>
          <p:grpSp>
            <p:nvGrpSpPr>
              <p:cNvPr id="18" name="Group 2">
                <a:extLst>
                  <a:ext uri="{FF2B5EF4-FFF2-40B4-BE49-F238E27FC236}">
                    <a16:creationId xmlns:a16="http://schemas.microsoft.com/office/drawing/2014/main" id="{6CBEE90F-46B3-4189-DBC3-554A2FB0541D}"/>
                  </a:ext>
                </a:extLst>
              </p:cNvPr>
              <p:cNvGrpSpPr/>
              <p:nvPr/>
            </p:nvGrpSpPr>
            <p:grpSpPr>
              <a:xfrm>
                <a:off x="5982796" y="3116804"/>
                <a:ext cx="5783287" cy="1610798"/>
                <a:chOff x="5982796" y="3116804"/>
                <a:chExt cx="5783287" cy="1610798"/>
              </a:xfrm>
            </p:grpSpPr>
            <p:sp>
              <p:nvSpPr>
                <p:cNvPr id="22" name="TextBox 3" descr="{&quot;isTemplate&quot;:true,&quot;type&quot;:&quot;title&quot;,&quot;canOmit&quot;:false,&quot;range&quot;:0}">
                  <a:extLst>
                    <a:ext uri="{FF2B5EF4-FFF2-40B4-BE49-F238E27FC236}">
                      <a16:creationId xmlns:a16="http://schemas.microsoft.com/office/drawing/2014/main" id="{9A960A6D-5536-4573-C810-4E008435F906}"/>
                    </a:ext>
                  </a:extLst>
                </p:cNvPr>
                <p:cNvSpPr txBox="1"/>
                <p:nvPr/>
              </p:nvSpPr>
              <p:spPr>
                <a:xfrm>
                  <a:off x="5982796" y="3116804"/>
                  <a:ext cx="5632450" cy="268194"/>
                </a:xfrm>
                <a:prstGeom prst="rect">
                  <a:avLst/>
                </a:prstGeom>
              </p:spPr>
              <p:txBody>
                <a:bodyPr vert="horz" wrap="square" lIns="114300" tIns="57150" rIns="114300" bIns="57150" rtlCol="0" anchor="t" anchorCtr="0">
                  <a:spAutoFit/>
                </a:bodyPr>
                <a:lstStyle/>
                <a:p>
                  <a:pPr marL="0" indent="0">
                    <a:lnSpc>
                      <a:spcPct val="100000"/>
                    </a:lnSpc>
                    <a:buNone/>
                  </a:pPr>
                  <a:r>
                    <a:rPr lang="zh-CN" sz="2000" b="1" dirty="0">
                      <a:solidFill>
                        <a:schemeClr val="accent1"/>
                      </a:solidFill>
                      <a:latin typeface="Times New Roman" panose="02020603050405020304" pitchFamily="18" charset="0"/>
                      <a:ea typeface="默认字体"/>
                      <a:cs typeface="Times New Roman" panose="02020603050405020304" pitchFamily="18" charset="0"/>
                    </a:rPr>
                    <a:t>Layered Model</a:t>
                  </a:r>
                  <a:r>
                    <a:rPr lang="en-US" altLang="zh-CN" sz="2000" b="1" dirty="0">
                      <a:solidFill>
                        <a:schemeClr val="accent1"/>
                      </a:solidFill>
                      <a:latin typeface="Times New Roman" panose="02020603050405020304" pitchFamily="18" charset="0"/>
                      <a:ea typeface="默认字体"/>
                      <a:cs typeface="Times New Roman" panose="02020603050405020304" pitchFamily="18" charset="0"/>
                    </a:rPr>
                    <a:t> Summarize</a:t>
                  </a:r>
                  <a:endParaRPr dirty="0">
                    <a:latin typeface="Times New Roman" panose="02020603050405020304" pitchFamily="18" charset="0"/>
                    <a:ea typeface="默认字体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" name="TextBox 4" descr="{&quot;isTemplate&quot;:true,&quot;type&quot;:&quot;content&quot;,&quot;canOmit&quot;:false,&quot;range&quot;:0}">
                  <a:extLst>
                    <a:ext uri="{FF2B5EF4-FFF2-40B4-BE49-F238E27FC236}">
                      <a16:creationId xmlns:a16="http://schemas.microsoft.com/office/drawing/2014/main" id="{2320B2D9-7834-E899-2A67-861AB6EA2E5D}"/>
                    </a:ext>
                  </a:extLst>
                </p:cNvPr>
                <p:cNvSpPr txBox="1"/>
                <p:nvPr/>
              </p:nvSpPr>
              <p:spPr>
                <a:xfrm>
                  <a:off x="5982796" y="3575147"/>
                  <a:ext cx="5783287" cy="1152455"/>
                </a:xfrm>
                <a:prstGeom prst="rect">
                  <a:avLst/>
                </a:prstGeom>
              </p:spPr>
              <p:txBody>
                <a:bodyPr vert="horz" wrap="square" lIns="114300" tIns="57150" rIns="114300" bIns="57150" rtlCol="0" anchor="t" anchorCtr="0">
                  <a:noAutofit/>
                </a:bodyPr>
                <a:lstStyle/>
                <a:p>
                  <a:pPr marL="0" indent="0">
                    <a:lnSpc>
                      <a:spcPct val="130000"/>
                    </a:lnSpc>
                    <a:buNone/>
                  </a:pPr>
                  <a:r>
                    <a:rPr lang="en-US" altLang="zh-CN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默认字体"/>
                      <a:cs typeface="Times New Roman" panose="02020603050405020304" pitchFamily="18" charset="0"/>
                    </a:rPr>
                    <a:t>The layered model </a:t>
                  </a:r>
                  <a:r>
                    <a:rPr lang="en-US" altLang="zh-CN" sz="1400" dirty="0">
                      <a:solidFill>
                        <a:schemeClr val="tx1"/>
                      </a:solidFill>
                      <a:highlight>
                        <a:srgbClr val="FFFF00"/>
                      </a:highlight>
                      <a:latin typeface="Times New Roman" panose="02020603050405020304" pitchFamily="18" charset="0"/>
                      <a:ea typeface="默认字体"/>
                      <a:cs typeface="Times New Roman" panose="02020603050405020304" pitchFamily="18" charset="0"/>
                    </a:rPr>
                    <a:t>divides the system into layers</a:t>
                  </a:r>
                  <a:r>
                    <a:rPr lang="en-US" altLang="zh-CN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默认字体"/>
                      <a:cs typeface="Times New Roman" panose="02020603050405020304" pitchFamily="18" charset="0"/>
                    </a:rPr>
                    <a:t>, with each layer representing a set of related </a:t>
                  </a:r>
                  <a:r>
                    <a:rPr lang="en-US" altLang="zh-CN" sz="14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默认字体"/>
                      <a:cs typeface="Times New Roman" panose="02020603050405020304" pitchFamily="18" charset="0"/>
                    </a:rPr>
                    <a:t>functions.This</a:t>
                  </a:r>
                  <a:r>
                    <a:rPr lang="en-US" altLang="zh-CN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默认字体"/>
                      <a:cs typeface="Times New Roman" panose="02020603050405020304" pitchFamily="18" charset="0"/>
                    </a:rPr>
                    <a:t> model helps </a:t>
                  </a:r>
                  <a:r>
                    <a:rPr lang="en-US" altLang="zh-CN" sz="1400" dirty="0">
                      <a:solidFill>
                        <a:schemeClr val="tx1"/>
                      </a:solidFill>
                      <a:highlight>
                        <a:srgbClr val="FFFF00"/>
                      </a:highlight>
                      <a:latin typeface="Times New Roman" panose="02020603050405020304" pitchFamily="18" charset="0"/>
                      <a:ea typeface="默认字体"/>
                      <a:cs typeface="Times New Roman" panose="02020603050405020304" pitchFamily="18" charset="0"/>
                    </a:rPr>
                    <a:t>to separate concerns and allows different parts of the system to be developed and maintained independently.</a:t>
                  </a:r>
                </a:p>
              </p:txBody>
            </p:sp>
          </p:grpSp>
          <p:grpSp>
            <p:nvGrpSpPr>
              <p:cNvPr id="19" name="Group 5">
                <a:extLst>
                  <a:ext uri="{FF2B5EF4-FFF2-40B4-BE49-F238E27FC236}">
                    <a16:creationId xmlns:a16="http://schemas.microsoft.com/office/drawing/2014/main" id="{38F66F00-FB5C-0EAE-2C89-FFC9F776FC2D}"/>
                  </a:ext>
                </a:extLst>
              </p:cNvPr>
              <p:cNvGrpSpPr/>
              <p:nvPr/>
            </p:nvGrpSpPr>
            <p:grpSpPr>
              <a:xfrm>
                <a:off x="5982796" y="4769459"/>
                <a:ext cx="5783287" cy="1610798"/>
                <a:chOff x="5982796" y="4769459"/>
                <a:chExt cx="5783287" cy="1610798"/>
              </a:xfrm>
            </p:grpSpPr>
            <p:sp>
              <p:nvSpPr>
                <p:cNvPr id="20" name="TextBox 6" descr="{&quot;isTemplate&quot;:true,&quot;type&quot;:&quot;title&quot;,&quot;canOmit&quot;:false,&quot;range&quot;:0}">
                  <a:extLst>
                    <a:ext uri="{FF2B5EF4-FFF2-40B4-BE49-F238E27FC236}">
                      <a16:creationId xmlns:a16="http://schemas.microsoft.com/office/drawing/2014/main" id="{26154ABC-1B60-976E-F9D5-7E524F7D2C62}"/>
                    </a:ext>
                  </a:extLst>
                </p:cNvPr>
                <p:cNvSpPr txBox="1"/>
                <p:nvPr/>
              </p:nvSpPr>
              <p:spPr>
                <a:xfrm>
                  <a:off x="5982796" y="4769459"/>
                  <a:ext cx="5632450" cy="268194"/>
                </a:xfrm>
                <a:prstGeom prst="rect">
                  <a:avLst/>
                </a:prstGeom>
              </p:spPr>
              <p:txBody>
                <a:bodyPr vert="horz" wrap="square" lIns="114300" tIns="57150" rIns="114300" bIns="57150" rtlCol="0" anchor="t" anchorCtr="0">
                  <a:spAutoFit/>
                </a:bodyPr>
                <a:lstStyle/>
                <a:p>
                  <a:pPr marL="0" indent="0">
                    <a:lnSpc>
                      <a:spcPct val="100000"/>
                    </a:lnSpc>
                    <a:buNone/>
                  </a:pPr>
                  <a:r>
                    <a:rPr lang="en-US" altLang="zh-CN" sz="2000" b="1" dirty="0">
                      <a:solidFill>
                        <a:schemeClr val="accent1"/>
                      </a:solidFill>
                      <a:latin typeface="Times New Roman" panose="02020603050405020304" pitchFamily="18" charset="0"/>
                      <a:ea typeface="默认字体"/>
                      <a:cs typeface="Times New Roman" panose="02020603050405020304" pitchFamily="18" charset="0"/>
                    </a:rPr>
                    <a:t>Layers</a:t>
                  </a:r>
                  <a:endParaRPr dirty="0">
                    <a:latin typeface="Times New Roman" panose="02020603050405020304" pitchFamily="18" charset="0"/>
                    <a:ea typeface="默认字体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" name="TextBox 7" descr="{&quot;isTemplate&quot;:true,&quot;type&quot;:&quot;content&quot;,&quot;canOmit&quot;:false,&quot;range&quot;:0}">
                  <a:extLst>
                    <a:ext uri="{FF2B5EF4-FFF2-40B4-BE49-F238E27FC236}">
                      <a16:creationId xmlns:a16="http://schemas.microsoft.com/office/drawing/2014/main" id="{66C31102-119F-A80F-E985-E38BAD69A19C}"/>
                    </a:ext>
                  </a:extLst>
                </p:cNvPr>
                <p:cNvSpPr txBox="1"/>
                <p:nvPr/>
              </p:nvSpPr>
              <p:spPr>
                <a:xfrm>
                  <a:off x="5982796" y="5227802"/>
                  <a:ext cx="5783287" cy="1152455"/>
                </a:xfrm>
                <a:prstGeom prst="rect">
                  <a:avLst/>
                </a:prstGeom>
              </p:spPr>
              <p:txBody>
                <a:bodyPr vert="horz" wrap="square" lIns="114300" tIns="57150" rIns="114300" bIns="57150" rtlCol="0" anchor="t" anchorCtr="0">
                  <a:noAutofit/>
                </a:bodyPr>
                <a:lstStyle/>
                <a:p>
                  <a:pPr marL="0" indent="0">
                    <a:lnSpc>
                      <a:spcPct val="130000"/>
                    </a:lnSpc>
                    <a:buNone/>
                  </a:pPr>
                  <a:r>
                    <a:rPr lang="en-US" altLang="zh-CN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默认字体"/>
                      <a:cs typeface="Times New Roman" panose="02020603050405020304" pitchFamily="18" charset="0"/>
                    </a:rPr>
                    <a:t>The </a:t>
                  </a:r>
                  <a:r>
                    <a:rPr lang="en-US" altLang="zh-CN" sz="1400" dirty="0">
                      <a:solidFill>
                        <a:schemeClr val="tx1"/>
                      </a:solidFill>
                      <a:highlight>
                        <a:srgbClr val="FFFF00"/>
                      </a:highlight>
                      <a:latin typeface="Times New Roman" panose="02020603050405020304" pitchFamily="18" charset="0"/>
                      <a:ea typeface="默认字体"/>
                      <a:cs typeface="Times New Roman" panose="02020603050405020304" pitchFamily="18" charset="0"/>
                    </a:rPr>
                    <a:t>UI layer </a:t>
                  </a:r>
                  <a:r>
                    <a:rPr lang="en-US" altLang="zh-CN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默认字体"/>
                      <a:cs typeface="Times New Roman" panose="02020603050405020304" pitchFamily="18" charset="0"/>
                    </a:rPr>
                    <a:t>includes web application, desktop application and mobile application components that are responsible for user interface and presentation logic.</a:t>
                  </a:r>
                </a:p>
                <a:p>
                  <a:pPr marL="0" indent="0">
                    <a:lnSpc>
                      <a:spcPct val="130000"/>
                    </a:lnSpc>
                    <a:buNone/>
                  </a:pPr>
                  <a:r>
                    <a:rPr lang="en-US" altLang="zh-CN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默认字体"/>
                      <a:cs typeface="Times New Roman" panose="02020603050405020304" pitchFamily="18" charset="0"/>
                    </a:rPr>
                    <a:t>The </a:t>
                  </a:r>
                  <a:r>
                    <a:rPr lang="en-US" altLang="zh-CN" sz="1400" dirty="0">
                      <a:solidFill>
                        <a:schemeClr val="tx1"/>
                      </a:solidFill>
                      <a:highlight>
                        <a:srgbClr val="FFFF00"/>
                      </a:highlight>
                      <a:latin typeface="Times New Roman" panose="02020603050405020304" pitchFamily="18" charset="0"/>
                      <a:ea typeface="默认字体"/>
                      <a:cs typeface="Times New Roman" panose="02020603050405020304" pitchFamily="18" charset="0"/>
                    </a:rPr>
                    <a:t>business logic layer</a:t>
                  </a:r>
                  <a:r>
                    <a:rPr lang="en-US" altLang="zh-CN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默认字体"/>
                      <a:cs typeface="Times New Roman" panose="02020603050405020304" pitchFamily="18" charset="0"/>
                    </a:rPr>
                    <a:t> includes user management, ticket management and airline management components that handle business rules and logic.</a:t>
                  </a:r>
                </a:p>
                <a:p>
                  <a:pPr marL="0" indent="0">
                    <a:lnSpc>
                      <a:spcPct val="130000"/>
                    </a:lnSpc>
                    <a:buNone/>
                  </a:pPr>
                  <a:r>
                    <a:rPr lang="en-US" altLang="zh-CN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默认字体"/>
                      <a:cs typeface="Times New Roman" panose="02020603050405020304" pitchFamily="18" charset="0"/>
                    </a:rPr>
                    <a:t>The </a:t>
                  </a:r>
                  <a:r>
                    <a:rPr lang="en-US" altLang="zh-CN" sz="1400" dirty="0">
                      <a:solidFill>
                        <a:schemeClr val="tx1"/>
                      </a:solidFill>
                      <a:highlight>
                        <a:srgbClr val="FFFF00"/>
                      </a:highlight>
                      <a:latin typeface="Times New Roman" panose="02020603050405020304" pitchFamily="18" charset="0"/>
                      <a:ea typeface="默认字体"/>
                      <a:cs typeface="Times New Roman" panose="02020603050405020304" pitchFamily="18" charset="0"/>
                      <a:sym typeface="思源宋体 CN"/>
                    </a:rPr>
                    <a:t>Repository</a:t>
                  </a:r>
                  <a:r>
                    <a:rPr lang="en-US" altLang="zh-CN" sz="1400" dirty="0">
                      <a:solidFill>
                        <a:schemeClr val="tx1"/>
                      </a:solidFill>
                      <a:highlight>
                        <a:srgbClr val="FFFF00"/>
                      </a:highlight>
                      <a:latin typeface="Times New Roman" panose="02020603050405020304" pitchFamily="18" charset="0"/>
                      <a:ea typeface="默认字体"/>
                      <a:cs typeface="Times New Roman" panose="02020603050405020304" pitchFamily="18" charset="0"/>
                    </a:rPr>
                    <a:t> layer </a:t>
                  </a:r>
                  <a:r>
                    <a:rPr lang="en-US" altLang="zh-CN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默认字体"/>
                      <a:cs typeface="Times New Roman" panose="02020603050405020304" pitchFamily="18" charset="0"/>
                    </a:rPr>
                    <a:t>is the database component, responsible for data persistence and storage.</a:t>
                  </a:r>
                </a:p>
              </p:txBody>
            </p:sp>
          </p:grpSp>
        </p:grpSp>
        <p:sp>
          <p:nvSpPr>
            <p:cNvPr id="24" name="TextBox 8" descr="{&quot;isTemplate&quot;:true,&quot;type&quot;:&quot;title&quot;,&quot;canOmit&quot;:false,&quot;range&quot;:0}">
              <a:extLst>
                <a:ext uri="{FF2B5EF4-FFF2-40B4-BE49-F238E27FC236}">
                  <a16:creationId xmlns:a16="http://schemas.microsoft.com/office/drawing/2014/main" id="{CD39DB7B-73E0-5CDB-648F-626A2FF48268}"/>
                </a:ext>
              </a:extLst>
            </p:cNvPr>
            <p:cNvSpPr txBox="1"/>
            <p:nvPr/>
          </p:nvSpPr>
          <p:spPr>
            <a:xfrm>
              <a:off x="822944" y="2495722"/>
              <a:ext cx="10306176" cy="423193"/>
            </a:xfrm>
            <a:prstGeom prst="rect">
              <a:avLst/>
            </a:prstGeom>
          </p:spPr>
          <p:txBody>
            <a:bodyPr vert="horz" wrap="square" lIns="114300" tIns="57150" rIns="114300" bIns="57150" rtlCol="0" anchor="t" anchorCtr="0">
              <a:spAutoFit/>
            </a:bodyPr>
            <a:lstStyle/>
            <a:p>
              <a:pPr marL="0" indent="0">
                <a:lnSpc>
                  <a:spcPct val="100000"/>
                </a:lnSpc>
                <a:buNone/>
              </a:pPr>
              <a:r>
                <a:rPr lang="en-US" altLang="zh-CN" sz="2000" b="1" dirty="0">
                  <a:solidFill>
                    <a:schemeClr val="accent1"/>
                  </a:solidFill>
                  <a:latin typeface="Times New Roman" panose="02020603050405020304" pitchFamily="18" charset="0"/>
                  <a:ea typeface="默认字体"/>
                  <a:cs typeface="Times New Roman" panose="02020603050405020304" pitchFamily="18" charset="0"/>
                </a:rPr>
                <a:t>Strengths Analysis</a:t>
              </a:r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3E7FBE5E-65A1-5C0B-8CAC-6F51909C0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944" y="2983724"/>
              <a:ext cx="9978190" cy="738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zh-CN" altLang="zh-CN" sz="1400" b="1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Modularity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: Each level can be developed and tested independently of the others.</a:t>
              </a:r>
              <a:endPara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zh-CN" altLang="zh-CN" sz="1400" b="1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Maintainability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: Changes at each level do not affect other levels, reducing maintenance costs.</a:t>
              </a:r>
              <a:endPara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zh-CN" altLang="zh-CN" sz="1400" b="1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Scalability</a:t>
              </a: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: New layers can be easily added or existing layers can be modified to suit new needs.</a:t>
              </a:r>
              <a:endPara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5947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9282B-F58A-A004-FDAA-A188DAECF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44" y="273040"/>
            <a:ext cx="2925801" cy="480131"/>
          </a:xfrm>
        </p:spPr>
        <p:txBody>
          <a:bodyPr/>
          <a:lstStyle/>
          <a:p>
            <a:r>
              <a:rPr lang="en-US" altLang="zh-CN" dirty="0"/>
              <a:t>Repository Model</a:t>
            </a:r>
            <a:endParaRPr lang="zh-CN" altLang="en-US" dirty="0"/>
          </a:p>
        </p:txBody>
      </p:sp>
      <p:grpSp>
        <p:nvGrpSpPr>
          <p:cNvPr id="3" name="组合 2" descr="{&quot;isTemplate&quot;:true,&quot;type&quot;:&quot;list&quot;,&quot;alignment&quot;:&quot;left&quot;,&quot;alignmentVertical&quot;:&quot;top&quot;,&quot;canOmit&quot;:false,&quot;scalable&quot;:false,&quot;minItemsCount&quot;:-1}">
            <a:extLst>
              <a:ext uri="{FF2B5EF4-FFF2-40B4-BE49-F238E27FC236}">
                <a16:creationId xmlns:a16="http://schemas.microsoft.com/office/drawing/2014/main" id="{E9E6FCDB-AB66-8432-7E2E-BDB680BDA9CF}"/>
              </a:ext>
            </a:extLst>
          </p:cNvPr>
          <p:cNvGrpSpPr/>
          <p:nvPr/>
        </p:nvGrpSpPr>
        <p:grpSpPr>
          <a:xfrm>
            <a:off x="1236675" y="1252637"/>
            <a:ext cx="9718650" cy="4352726"/>
            <a:chOff x="1236675" y="1781137"/>
            <a:chExt cx="9718650" cy="4352726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82C0B0A1-F140-8794-8795-ED0E8694F8C0}"/>
                </a:ext>
              </a:extLst>
            </p:cNvPr>
            <p:cNvGrpSpPr/>
            <p:nvPr/>
          </p:nvGrpSpPr>
          <p:grpSpPr>
            <a:xfrm>
              <a:off x="1236675" y="1781137"/>
              <a:ext cx="2755900" cy="4352726"/>
              <a:chOff x="1236675" y="2197462"/>
              <a:chExt cx="2755900" cy="4352726"/>
            </a:xfrm>
          </p:grpSpPr>
          <p:grpSp>
            <p:nvGrpSpPr>
              <p:cNvPr id="17" name="组合 2">
                <a:extLst>
                  <a:ext uri="{FF2B5EF4-FFF2-40B4-BE49-F238E27FC236}">
                    <a16:creationId xmlns:a16="http://schemas.microsoft.com/office/drawing/2014/main" id="{BC9BF902-A739-E981-A819-11BF34BEF7B0}"/>
                  </a:ext>
                </a:extLst>
              </p:cNvPr>
              <p:cNvGrpSpPr/>
              <p:nvPr/>
            </p:nvGrpSpPr>
            <p:grpSpPr>
              <a:xfrm>
                <a:off x="1766820" y="2197462"/>
                <a:ext cx="1695610" cy="1695605"/>
                <a:chOff x="4786153" y="3588374"/>
                <a:chExt cx="1695610" cy="1695608"/>
              </a:xfrm>
            </p:grpSpPr>
            <p:sp>
              <p:nvSpPr>
                <p:cNvPr id="20" name="矩形: 圆角 19">
                  <a:extLst>
                    <a:ext uri="{FF2B5EF4-FFF2-40B4-BE49-F238E27FC236}">
                      <a16:creationId xmlns:a16="http://schemas.microsoft.com/office/drawing/2014/main" id="{BC62B8B9-64A5-2B63-FCF4-43A2A94111DB}"/>
                    </a:ext>
                  </a:extLst>
                </p:cNvPr>
                <p:cNvSpPr/>
                <p:nvPr/>
              </p:nvSpPr>
              <p:spPr>
                <a:xfrm>
                  <a:off x="4786153" y="3588374"/>
                  <a:ext cx="1695610" cy="1695608"/>
                </a:xfrm>
                <a:prstGeom prst="roundRect">
                  <a:avLst>
                    <a:gd name="adj" fmla="val 16667"/>
                  </a:avLst>
                </a:prstGeom>
                <a:gradFill flip="none" rotWithShape="1">
                  <a:gsLst>
                    <a:gs pos="13000">
                      <a:schemeClr val="accent1">
                        <a:alpha val="100000"/>
                      </a:schemeClr>
                    </a:gs>
                    <a:gs pos="81000">
                      <a:schemeClr val="accent1">
                        <a:alpha val="10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sz="1600">
                    <a:latin typeface="默认字体"/>
                    <a:ea typeface="默认字体"/>
                    <a:cs typeface="+mn-cs"/>
                    <a:sym typeface="思源宋体 CN"/>
                  </a:endParaRPr>
                </a:p>
              </p:txBody>
            </p:sp>
            <p:sp>
              <p:nvSpPr>
                <p:cNvPr id="21" name="任意多边形: 形状 20">
                  <a:extLst>
                    <a:ext uri="{FF2B5EF4-FFF2-40B4-BE49-F238E27FC236}">
                      <a16:creationId xmlns:a16="http://schemas.microsoft.com/office/drawing/2014/main" id="{565D1994-5E88-180E-9DDE-E89F4B8A87A1}"/>
                    </a:ext>
                  </a:extLst>
                </p:cNvPr>
                <p:cNvSpPr/>
                <p:nvPr/>
              </p:nvSpPr>
              <p:spPr bwMode="auto">
                <a:xfrm>
                  <a:off x="5316996" y="4139042"/>
                  <a:ext cx="633924" cy="594273"/>
                </a:xfrm>
                <a:custGeom>
                  <a:avLst/>
                  <a:gdLst>
                    <a:gd name="connsiteX0" fmla="*/ 325000 h 606722"/>
                    <a:gd name="connsiteY0" fmla="*/ 325000 h 606722"/>
                    <a:gd name="connsiteX1" fmla="*/ 325000 h 606722"/>
                    <a:gd name="connsiteY1" fmla="*/ 325000 h 606722"/>
                    <a:gd name="connsiteX2" fmla="*/ 325000 h 606722"/>
                    <a:gd name="connsiteY2" fmla="*/ 325000 h 606722"/>
                    <a:gd name="connsiteX3" fmla="*/ 325000 h 606722"/>
                    <a:gd name="connsiteY3" fmla="*/ 325000 h 606722"/>
                    <a:gd name="connsiteX4" fmla="*/ 325000 h 606722"/>
                    <a:gd name="connsiteY4" fmla="*/ 325000 h 606722"/>
                    <a:gd name="connsiteX5" fmla="*/ 325000 h 606722"/>
                    <a:gd name="connsiteY5" fmla="*/ 325000 h 606722"/>
                    <a:gd name="connsiteX6" fmla="*/ 325000 h 606722"/>
                    <a:gd name="connsiteY6" fmla="*/ 325000 h 606722"/>
                    <a:gd name="connsiteX7" fmla="*/ 325000 h 606722"/>
                    <a:gd name="connsiteY7" fmla="*/ 325000 h 606722"/>
                    <a:gd name="connsiteX8" fmla="*/ 325000 h 606722"/>
                    <a:gd name="connsiteY8" fmla="*/ 325000 h 606722"/>
                    <a:gd name="connsiteX9" fmla="*/ 325000 h 606722"/>
                    <a:gd name="connsiteY9" fmla="*/ 325000 h 606722"/>
                    <a:gd name="connsiteX10" fmla="*/ 325000 h 606722"/>
                    <a:gd name="connsiteY10" fmla="*/ 325000 h 606722"/>
                    <a:gd name="connsiteX11" fmla="*/ 325000 h 606722"/>
                    <a:gd name="connsiteY11" fmla="*/ 325000 h 606722"/>
                    <a:gd name="connsiteX12" fmla="*/ 325000 h 606722"/>
                    <a:gd name="connsiteY12" fmla="*/ 325000 h 606722"/>
                    <a:gd name="connsiteX13" fmla="*/ 325000 h 606722"/>
                    <a:gd name="connsiteY13" fmla="*/ 325000 h 606722"/>
                    <a:gd name="connsiteX14" fmla="*/ 325000 h 606722"/>
                    <a:gd name="connsiteY14" fmla="*/ 325000 h 606722"/>
                    <a:gd name="connsiteX15" fmla="*/ 325000 h 606722"/>
                    <a:gd name="connsiteY15" fmla="*/ 325000 h 606722"/>
                    <a:gd name="connsiteX16" fmla="*/ 325000 h 606722"/>
                    <a:gd name="connsiteY16" fmla="*/ 325000 h 606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606933" h="568969">
                      <a:moveTo>
                        <a:pt x="186787" y="175073"/>
                      </a:moveTo>
                      <a:lnTo>
                        <a:pt x="606933" y="175073"/>
                      </a:lnTo>
                      <a:lnTo>
                        <a:pt x="606933" y="474766"/>
                      </a:lnTo>
                      <a:lnTo>
                        <a:pt x="542311" y="474766"/>
                      </a:lnTo>
                      <a:lnTo>
                        <a:pt x="542311" y="568969"/>
                      </a:lnTo>
                      <a:lnTo>
                        <a:pt x="447978" y="474766"/>
                      </a:lnTo>
                      <a:lnTo>
                        <a:pt x="186787" y="474766"/>
                      </a:lnTo>
                      <a:close/>
                      <a:moveTo>
                        <a:pt x="0" y="0"/>
                      </a:moveTo>
                      <a:lnTo>
                        <a:pt x="420217" y="0"/>
                      </a:lnTo>
                      <a:lnTo>
                        <a:pt x="420217" y="135062"/>
                      </a:lnTo>
                      <a:lnTo>
                        <a:pt x="186797" y="135062"/>
                      </a:lnTo>
                      <a:lnTo>
                        <a:pt x="146776" y="135062"/>
                      </a:lnTo>
                      <a:lnTo>
                        <a:pt x="146776" y="175021"/>
                      </a:lnTo>
                      <a:lnTo>
                        <a:pt x="146776" y="311880"/>
                      </a:lnTo>
                      <a:lnTo>
                        <a:pt x="64634" y="393896"/>
                      </a:lnTo>
                      <a:lnTo>
                        <a:pt x="64634" y="299693"/>
                      </a:lnTo>
                      <a:lnTo>
                        <a:pt x="0" y="299693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endParaRPr lang="zh-CN" sz="2667">
                    <a:latin typeface="默认字体"/>
                    <a:ea typeface="默认字体"/>
                    <a:cs typeface="+mn-cs"/>
                    <a:sym typeface="思源宋体 CN"/>
                  </a:endParaRPr>
                </a:p>
              </p:txBody>
            </p:sp>
          </p:grpSp>
          <p:sp>
            <p:nvSpPr>
              <p:cNvPr id="18" name="矩形 17" descr="{&quot;isTemplate&quot;:true,&quot;type&quot;:&quot;title&quot;,&quot;canOmit&quot;:false,&quot;range&quot;:0}">
                <a:extLst>
                  <a:ext uri="{FF2B5EF4-FFF2-40B4-BE49-F238E27FC236}">
                    <a16:creationId xmlns:a16="http://schemas.microsoft.com/office/drawing/2014/main" id="{B3FCCF96-0325-02D9-ACE4-202578AD9B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236675" y="4193075"/>
                <a:ext cx="2755900" cy="36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anchor="t" anchorCtr="0">
                <a:no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1"/>
                  </a:spcBef>
                  <a:spcAft>
                    <a:spcPct val="1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1"/>
                  </a:spcBef>
                  <a:spcAft>
                    <a:spcPct val="1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1"/>
                  </a:spcBef>
                  <a:spcAft>
                    <a:spcPct val="1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1"/>
                  </a:spcBef>
                  <a:spcAft>
                    <a:spcPct val="1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默认字体"/>
                    <a:cs typeface="Times New Roman" panose="02020603050405020304" pitchFamily="18" charset="0"/>
                    <a:sym typeface="思源宋体 CN"/>
                  </a:rPr>
                  <a:t>I</a:t>
                </a:r>
                <a:r>
                  <a:rPr lang="en-US" altLang="zh-CN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默认字体"/>
                    <a:cs typeface="Times New Roman" panose="02020603050405020304" pitchFamily="18" charset="0"/>
                    <a:sym typeface="思源宋体 CN"/>
                  </a:rPr>
                  <a:t>ntroduction </a:t>
                </a:r>
                <a:endParaRPr lang="zh-CN" altLang="en-US" dirty="0">
                  <a:latin typeface="Times New Roman" panose="02020603050405020304" pitchFamily="18" charset="0"/>
                  <a:ea typeface="默认字体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矩形 18" descr="{&quot;isTemplate&quot;:true,&quot;type&quot;:&quot;content&quot;,&quot;canOmit&quot;:false,&quot;range&quot;:0}">
                <a:extLst>
                  <a:ext uri="{FF2B5EF4-FFF2-40B4-BE49-F238E27FC236}">
                    <a16:creationId xmlns:a16="http://schemas.microsoft.com/office/drawing/2014/main" id="{D6DC1A47-FDEB-9D88-1EB1-965DA3C88B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236675" y="4626138"/>
                <a:ext cx="2755900" cy="19240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anchor="t" anchorCtr="0">
                <a:no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1"/>
                  </a:spcBef>
                  <a:spcAft>
                    <a:spcPct val="1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1"/>
                  </a:spcBef>
                  <a:spcAft>
                    <a:spcPct val="1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1"/>
                  </a:spcBef>
                  <a:spcAft>
                    <a:spcPct val="1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1"/>
                  </a:spcBef>
                  <a:spcAft>
                    <a:spcPct val="1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indent="0" algn="ctr">
                  <a:lnSpc>
                    <a:spcPct val="130000"/>
                  </a:lnSpc>
                  <a:buNone/>
                </a:pPr>
                <a:r>
                  <a:rPr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默认字体"/>
                    <a:cs typeface="Times New Roman" panose="02020603050405020304" pitchFamily="18" charset="0"/>
                    <a:sym typeface="思源宋体 CN"/>
                  </a:rPr>
                  <a:t>Repository Model is a data access design pattern , </a:t>
                </a:r>
                <a:r>
                  <a:rPr lang="en-US" altLang="zh-CN" sz="14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默认字体"/>
                    <a:cs typeface="Times New Roman" panose="02020603050405020304" pitchFamily="18" charset="0"/>
                    <a:sym typeface="思源宋体 CN"/>
                  </a:rPr>
                  <a:t>by centralizing the data access logic in one place 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默认字体"/>
                    <a:cs typeface="Times New Roman" panose="02020603050405020304" pitchFamily="18" charset="0"/>
                    <a:sym typeface="思源宋体 CN"/>
                  </a:rPr>
                  <a:t>, so that the business logic layer decoupled from the specific data access technology .</a:t>
                </a: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4F81A425-AFD2-B6E8-EF63-30BA458EBC05}"/>
                </a:ext>
              </a:extLst>
            </p:cNvPr>
            <p:cNvGrpSpPr/>
            <p:nvPr/>
          </p:nvGrpSpPr>
          <p:grpSpPr>
            <a:xfrm>
              <a:off x="4670425" y="1781137"/>
              <a:ext cx="2851150" cy="4352724"/>
              <a:chOff x="4691443" y="2197462"/>
              <a:chExt cx="2851150" cy="4352724"/>
            </a:xfrm>
          </p:grpSpPr>
          <p:grpSp>
            <p:nvGrpSpPr>
              <p:cNvPr id="12" name="组合 10">
                <a:extLst>
                  <a:ext uri="{FF2B5EF4-FFF2-40B4-BE49-F238E27FC236}">
                    <a16:creationId xmlns:a16="http://schemas.microsoft.com/office/drawing/2014/main" id="{64FE1F0A-EC40-D663-8E1A-BD3E7AB722E6}"/>
                  </a:ext>
                </a:extLst>
              </p:cNvPr>
              <p:cNvGrpSpPr/>
              <p:nvPr/>
            </p:nvGrpSpPr>
            <p:grpSpPr>
              <a:xfrm>
                <a:off x="5269213" y="2197462"/>
                <a:ext cx="1695610" cy="1695604"/>
                <a:chOff x="4786153" y="3588374"/>
                <a:chExt cx="1695610" cy="1695608"/>
              </a:xfrm>
            </p:grpSpPr>
            <p:sp>
              <p:nvSpPr>
                <p:cNvPr id="15" name="矩形: 圆角 14">
                  <a:extLst>
                    <a:ext uri="{FF2B5EF4-FFF2-40B4-BE49-F238E27FC236}">
                      <a16:creationId xmlns:a16="http://schemas.microsoft.com/office/drawing/2014/main" id="{FDFA17AD-491C-DE92-2016-7987C268BED8}"/>
                    </a:ext>
                  </a:extLst>
                </p:cNvPr>
                <p:cNvSpPr/>
                <p:nvPr/>
              </p:nvSpPr>
              <p:spPr>
                <a:xfrm>
                  <a:off x="4786153" y="3588374"/>
                  <a:ext cx="1695610" cy="1695608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4">
                    <a:alpha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sz="1600">
                    <a:latin typeface="默认字体"/>
                    <a:ea typeface="默认字体"/>
                    <a:cs typeface="+mn-cs"/>
                    <a:sym typeface="思源宋体 CN"/>
                  </a:endParaRPr>
                </a:p>
              </p:txBody>
            </p:sp>
            <p:sp>
              <p:nvSpPr>
                <p:cNvPr id="16" name="任意多边形: 形状 15">
                  <a:extLst>
                    <a:ext uri="{FF2B5EF4-FFF2-40B4-BE49-F238E27FC236}">
                      <a16:creationId xmlns:a16="http://schemas.microsoft.com/office/drawing/2014/main" id="{6B40BA9F-C7AD-0694-0718-76560B18A126}"/>
                    </a:ext>
                  </a:extLst>
                </p:cNvPr>
                <p:cNvSpPr/>
                <p:nvPr/>
              </p:nvSpPr>
              <p:spPr bwMode="auto">
                <a:xfrm>
                  <a:off x="5316996" y="4139042"/>
                  <a:ext cx="633924" cy="594273"/>
                </a:xfrm>
                <a:custGeom>
                  <a:avLst/>
                  <a:gdLst>
                    <a:gd name="connsiteX0" fmla="*/ 325000 h 606722"/>
                    <a:gd name="connsiteY0" fmla="*/ 325000 h 606722"/>
                    <a:gd name="connsiteX1" fmla="*/ 325000 h 606722"/>
                    <a:gd name="connsiteY1" fmla="*/ 325000 h 606722"/>
                    <a:gd name="connsiteX2" fmla="*/ 325000 h 606722"/>
                    <a:gd name="connsiteY2" fmla="*/ 325000 h 606722"/>
                    <a:gd name="connsiteX3" fmla="*/ 325000 h 606722"/>
                    <a:gd name="connsiteY3" fmla="*/ 325000 h 606722"/>
                    <a:gd name="connsiteX4" fmla="*/ 325000 h 606722"/>
                    <a:gd name="connsiteY4" fmla="*/ 325000 h 606722"/>
                    <a:gd name="connsiteX5" fmla="*/ 325000 h 606722"/>
                    <a:gd name="connsiteY5" fmla="*/ 325000 h 606722"/>
                    <a:gd name="connsiteX6" fmla="*/ 325000 h 606722"/>
                    <a:gd name="connsiteY6" fmla="*/ 325000 h 606722"/>
                    <a:gd name="connsiteX7" fmla="*/ 325000 h 606722"/>
                    <a:gd name="connsiteY7" fmla="*/ 325000 h 606722"/>
                    <a:gd name="connsiteX8" fmla="*/ 325000 h 606722"/>
                    <a:gd name="connsiteY8" fmla="*/ 325000 h 606722"/>
                    <a:gd name="connsiteX9" fmla="*/ 325000 h 606722"/>
                    <a:gd name="connsiteY9" fmla="*/ 325000 h 606722"/>
                    <a:gd name="connsiteX10" fmla="*/ 325000 h 606722"/>
                    <a:gd name="connsiteY10" fmla="*/ 325000 h 606722"/>
                    <a:gd name="connsiteX11" fmla="*/ 325000 h 606722"/>
                    <a:gd name="connsiteY11" fmla="*/ 325000 h 606722"/>
                    <a:gd name="connsiteX12" fmla="*/ 325000 h 606722"/>
                    <a:gd name="connsiteY12" fmla="*/ 325000 h 606722"/>
                    <a:gd name="connsiteX13" fmla="*/ 325000 h 606722"/>
                    <a:gd name="connsiteY13" fmla="*/ 325000 h 606722"/>
                    <a:gd name="connsiteX14" fmla="*/ 325000 h 606722"/>
                    <a:gd name="connsiteY14" fmla="*/ 325000 h 606722"/>
                    <a:gd name="connsiteX15" fmla="*/ 325000 h 606722"/>
                    <a:gd name="connsiteY15" fmla="*/ 325000 h 606722"/>
                    <a:gd name="connsiteX16" fmla="*/ 325000 h 606722"/>
                    <a:gd name="connsiteY16" fmla="*/ 325000 h 606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606933" h="568969">
                      <a:moveTo>
                        <a:pt x="186787" y="175073"/>
                      </a:moveTo>
                      <a:lnTo>
                        <a:pt x="606933" y="175073"/>
                      </a:lnTo>
                      <a:lnTo>
                        <a:pt x="606933" y="474766"/>
                      </a:lnTo>
                      <a:lnTo>
                        <a:pt x="542311" y="474766"/>
                      </a:lnTo>
                      <a:lnTo>
                        <a:pt x="542311" y="568969"/>
                      </a:lnTo>
                      <a:lnTo>
                        <a:pt x="447978" y="474766"/>
                      </a:lnTo>
                      <a:lnTo>
                        <a:pt x="186787" y="474766"/>
                      </a:lnTo>
                      <a:close/>
                      <a:moveTo>
                        <a:pt x="0" y="0"/>
                      </a:moveTo>
                      <a:lnTo>
                        <a:pt x="420217" y="0"/>
                      </a:lnTo>
                      <a:lnTo>
                        <a:pt x="420217" y="135062"/>
                      </a:lnTo>
                      <a:lnTo>
                        <a:pt x="186797" y="135062"/>
                      </a:lnTo>
                      <a:lnTo>
                        <a:pt x="146776" y="135062"/>
                      </a:lnTo>
                      <a:lnTo>
                        <a:pt x="146776" y="175021"/>
                      </a:lnTo>
                      <a:lnTo>
                        <a:pt x="146776" y="311880"/>
                      </a:lnTo>
                      <a:lnTo>
                        <a:pt x="64634" y="393896"/>
                      </a:lnTo>
                      <a:lnTo>
                        <a:pt x="64634" y="299693"/>
                      </a:lnTo>
                      <a:lnTo>
                        <a:pt x="0" y="299693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endParaRPr lang="zh-CN" sz="2667">
                    <a:latin typeface="默认字体"/>
                    <a:ea typeface="默认字体"/>
                    <a:cs typeface="+mn-cs"/>
                    <a:sym typeface="思源宋体 CN"/>
                  </a:endParaRPr>
                </a:p>
              </p:txBody>
            </p:sp>
          </p:grpSp>
          <p:sp>
            <p:nvSpPr>
              <p:cNvPr id="13" name="矩形 12" descr="{&quot;isTemplate&quot;:true,&quot;type&quot;:&quot;title&quot;,&quot;canOmit&quot;:false,&quot;range&quot;:0}">
                <a:extLst>
                  <a:ext uri="{FF2B5EF4-FFF2-40B4-BE49-F238E27FC236}">
                    <a16:creationId xmlns:a16="http://schemas.microsoft.com/office/drawing/2014/main" id="{5B552232-B27A-1FCE-3201-1AB218D277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4691443" y="4193073"/>
                <a:ext cx="2851150" cy="36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anchor="t" anchorCtr="0">
                <a:no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1"/>
                  </a:spcBef>
                  <a:spcAft>
                    <a:spcPct val="1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1"/>
                  </a:spcBef>
                  <a:spcAft>
                    <a:spcPct val="1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1"/>
                  </a:spcBef>
                  <a:spcAft>
                    <a:spcPct val="1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1"/>
                  </a:spcBef>
                  <a:spcAft>
                    <a:spcPct val="1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altLang="zh-CN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默认字体"/>
                    <a:cs typeface="Times New Roman" panose="02020603050405020304" pitchFamily="18" charset="0"/>
                    <a:sym typeface="思源宋体 CN"/>
                  </a:rPr>
                  <a:t>Examples of applications</a:t>
                </a:r>
              </a:p>
            </p:txBody>
          </p:sp>
          <p:sp>
            <p:nvSpPr>
              <p:cNvPr id="14" name="矩形 13" descr="{&quot;isTemplate&quot;:true,&quot;type&quot;:&quot;content&quot;,&quot;canOmit&quot;:false,&quot;range&quot;:0}">
                <a:extLst>
                  <a:ext uri="{FF2B5EF4-FFF2-40B4-BE49-F238E27FC236}">
                    <a16:creationId xmlns:a16="http://schemas.microsoft.com/office/drawing/2014/main" id="{05C98CDA-1ED9-FEDB-2E7A-0DC7A5EF2C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4691443" y="4626136"/>
                <a:ext cx="2851150" cy="19240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anchor="t" anchorCtr="0">
                <a:no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1"/>
                  </a:spcBef>
                  <a:spcAft>
                    <a:spcPct val="1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1"/>
                  </a:spcBef>
                  <a:spcAft>
                    <a:spcPct val="1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1"/>
                  </a:spcBef>
                  <a:spcAft>
                    <a:spcPct val="1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1"/>
                  </a:spcBef>
                  <a:spcAft>
                    <a:spcPct val="1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indent="0" algn="ctr">
                  <a:lnSpc>
                    <a:spcPct val="130000"/>
                  </a:lnSpc>
                  <a:buNone/>
                </a:pPr>
                <a:r>
                  <a:rPr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默认字体"/>
                    <a:cs typeface="Times New Roman" panose="02020603050405020304" pitchFamily="18" charset="0"/>
                    <a:sym typeface="思源宋体 CN"/>
                  </a:rPr>
                  <a:t>In the User Management, Ticket Management, and Airline Management components, the use of the repository pattern </a:t>
                </a:r>
                <a:r>
                  <a:rPr lang="en-US" altLang="zh-CN" sz="140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默认字体"/>
                    <a:cs typeface="Times New Roman" panose="02020603050405020304" pitchFamily="18" charset="0"/>
                    <a:sym typeface="思源宋体 CN"/>
                  </a:rPr>
                  <a:t>encapsulates access to the database 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默认字体"/>
                    <a:cs typeface="Times New Roman" panose="02020603050405020304" pitchFamily="18" charset="0"/>
                    <a:sym typeface="思源宋体 CN"/>
                  </a:rPr>
                  <a:t>so that these components do not need to know the specific details of the database implementation </a:t>
                </a:r>
                <a:r>
                  <a:rPr 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默认字体"/>
                    <a:cs typeface="Times New Roman" panose="02020603050405020304" pitchFamily="18" charset="0"/>
                    <a:sym typeface="思源宋体 CN"/>
                  </a:rPr>
                  <a:t>。</a:t>
                </a:r>
                <a:endParaRPr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97CBDB06-4BFE-E944-1113-D691016F382B}"/>
                </a:ext>
              </a:extLst>
            </p:cNvPr>
            <p:cNvGrpSpPr/>
            <p:nvPr/>
          </p:nvGrpSpPr>
          <p:grpSpPr>
            <a:xfrm>
              <a:off x="8199425" y="1781137"/>
              <a:ext cx="2755900" cy="4352726"/>
              <a:chOff x="1236675" y="2197462"/>
              <a:chExt cx="2755900" cy="4352726"/>
            </a:xfrm>
          </p:grpSpPr>
          <p:grpSp>
            <p:nvGrpSpPr>
              <p:cNvPr id="7" name="组合 2">
                <a:extLst>
                  <a:ext uri="{FF2B5EF4-FFF2-40B4-BE49-F238E27FC236}">
                    <a16:creationId xmlns:a16="http://schemas.microsoft.com/office/drawing/2014/main" id="{0C339415-285C-81E5-E792-030C0BC4E7AF}"/>
                  </a:ext>
                </a:extLst>
              </p:cNvPr>
              <p:cNvGrpSpPr/>
              <p:nvPr/>
            </p:nvGrpSpPr>
            <p:grpSpPr>
              <a:xfrm>
                <a:off x="1766820" y="2197462"/>
                <a:ext cx="1695610" cy="1695605"/>
                <a:chOff x="4786153" y="3588374"/>
                <a:chExt cx="1695610" cy="1695608"/>
              </a:xfrm>
            </p:grpSpPr>
            <p:sp>
              <p:nvSpPr>
                <p:cNvPr id="10" name="矩形: 圆角 9">
                  <a:extLst>
                    <a:ext uri="{FF2B5EF4-FFF2-40B4-BE49-F238E27FC236}">
                      <a16:creationId xmlns:a16="http://schemas.microsoft.com/office/drawing/2014/main" id="{623DBA02-FBFF-EBAA-FD8D-47974AB19C3A}"/>
                    </a:ext>
                  </a:extLst>
                </p:cNvPr>
                <p:cNvSpPr/>
                <p:nvPr/>
              </p:nvSpPr>
              <p:spPr>
                <a:xfrm>
                  <a:off x="4786153" y="3588374"/>
                  <a:ext cx="1695610" cy="1695608"/>
                </a:xfrm>
                <a:prstGeom prst="roundRect">
                  <a:avLst>
                    <a:gd name="adj" fmla="val 16667"/>
                  </a:avLst>
                </a:prstGeom>
                <a:gradFill flip="none" rotWithShape="1">
                  <a:gsLst>
                    <a:gs pos="13000">
                      <a:schemeClr val="accent1">
                        <a:alpha val="100000"/>
                      </a:schemeClr>
                    </a:gs>
                    <a:gs pos="81000">
                      <a:schemeClr val="accent1">
                        <a:alpha val="10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sz="1600">
                    <a:latin typeface="默认字体"/>
                    <a:ea typeface="默认字体"/>
                    <a:cs typeface="+mn-cs"/>
                    <a:sym typeface="思源宋体 CN"/>
                  </a:endParaRPr>
                </a:p>
              </p:txBody>
            </p:sp>
            <p:sp>
              <p:nvSpPr>
                <p:cNvPr id="11" name="任意多边形: 形状 10">
                  <a:extLst>
                    <a:ext uri="{FF2B5EF4-FFF2-40B4-BE49-F238E27FC236}">
                      <a16:creationId xmlns:a16="http://schemas.microsoft.com/office/drawing/2014/main" id="{110897EB-ACA1-2CBE-727C-99A6AE65085E}"/>
                    </a:ext>
                  </a:extLst>
                </p:cNvPr>
                <p:cNvSpPr/>
                <p:nvPr/>
              </p:nvSpPr>
              <p:spPr bwMode="auto">
                <a:xfrm>
                  <a:off x="5316996" y="4139042"/>
                  <a:ext cx="633924" cy="594273"/>
                </a:xfrm>
                <a:custGeom>
                  <a:avLst/>
                  <a:gdLst>
                    <a:gd name="connsiteX0" fmla="*/ 325000 h 606722"/>
                    <a:gd name="connsiteY0" fmla="*/ 325000 h 606722"/>
                    <a:gd name="connsiteX1" fmla="*/ 325000 h 606722"/>
                    <a:gd name="connsiteY1" fmla="*/ 325000 h 606722"/>
                    <a:gd name="connsiteX2" fmla="*/ 325000 h 606722"/>
                    <a:gd name="connsiteY2" fmla="*/ 325000 h 606722"/>
                    <a:gd name="connsiteX3" fmla="*/ 325000 h 606722"/>
                    <a:gd name="connsiteY3" fmla="*/ 325000 h 606722"/>
                    <a:gd name="connsiteX4" fmla="*/ 325000 h 606722"/>
                    <a:gd name="connsiteY4" fmla="*/ 325000 h 606722"/>
                    <a:gd name="connsiteX5" fmla="*/ 325000 h 606722"/>
                    <a:gd name="connsiteY5" fmla="*/ 325000 h 606722"/>
                    <a:gd name="connsiteX6" fmla="*/ 325000 h 606722"/>
                    <a:gd name="connsiteY6" fmla="*/ 325000 h 606722"/>
                    <a:gd name="connsiteX7" fmla="*/ 325000 h 606722"/>
                    <a:gd name="connsiteY7" fmla="*/ 325000 h 606722"/>
                    <a:gd name="connsiteX8" fmla="*/ 325000 h 606722"/>
                    <a:gd name="connsiteY8" fmla="*/ 325000 h 606722"/>
                    <a:gd name="connsiteX9" fmla="*/ 325000 h 606722"/>
                    <a:gd name="connsiteY9" fmla="*/ 325000 h 606722"/>
                    <a:gd name="connsiteX10" fmla="*/ 325000 h 606722"/>
                    <a:gd name="connsiteY10" fmla="*/ 325000 h 606722"/>
                    <a:gd name="connsiteX11" fmla="*/ 325000 h 606722"/>
                    <a:gd name="connsiteY11" fmla="*/ 325000 h 606722"/>
                    <a:gd name="connsiteX12" fmla="*/ 325000 h 606722"/>
                    <a:gd name="connsiteY12" fmla="*/ 325000 h 606722"/>
                    <a:gd name="connsiteX13" fmla="*/ 325000 h 606722"/>
                    <a:gd name="connsiteY13" fmla="*/ 325000 h 606722"/>
                    <a:gd name="connsiteX14" fmla="*/ 325000 h 606722"/>
                    <a:gd name="connsiteY14" fmla="*/ 325000 h 606722"/>
                    <a:gd name="connsiteX15" fmla="*/ 325000 h 606722"/>
                    <a:gd name="connsiteY15" fmla="*/ 325000 h 606722"/>
                    <a:gd name="connsiteX16" fmla="*/ 325000 h 606722"/>
                    <a:gd name="connsiteY16" fmla="*/ 325000 h 606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606933" h="568969">
                      <a:moveTo>
                        <a:pt x="186787" y="175073"/>
                      </a:moveTo>
                      <a:lnTo>
                        <a:pt x="606933" y="175073"/>
                      </a:lnTo>
                      <a:lnTo>
                        <a:pt x="606933" y="474766"/>
                      </a:lnTo>
                      <a:lnTo>
                        <a:pt x="542311" y="474766"/>
                      </a:lnTo>
                      <a:lnTo>
                        <a:pt x="542311" y="568969"/>
                      </a:lnTo>
                      <a:lnTo>
                        <a:pt x="447978" y="474766"/>
                      </a:lnTo>
                      <a:lnTo>
                        <a:pt x="186787" y="474766"/>
                      </a:lnTo>
                      <a:close/>
                      <a:moveTo>
                        <a:pt x="0" y="0"/>
                      </a:moveTo>
                      <a:lnTo>
                        <a:pt x="420217" y="0"/>
                      </a:lnTo>
                      <a:lnTo>
                        <a:pt x="420217" y="135062"/>
                      </a:lnTo>
                      <a:lnTo>
                        <a:pt x="186797" y="135062"/>
                      </a:lnTo>
                      <a:lnTo>
                        <a:pt x="146776" y="135062"/>
                      </a:lnTo>
                      <a:lnTo>
                        <a:pt x="146776" y="175021"/>
                      </a:lnTo>
                      <a:lnTo>
                        <a:pt x="146776" y="311880"/>
                      </a:lnTo>
                      <a:lnTo>
                        <a:pt x="64634" y="393896"/>
                      </a:lnTo>
                      <a:lnTo>
                        <a:pt x="64634" y="299693"/>
                      </a:lnTo>
                      <a:lnTo>
                        <a:pt x="0" y="299693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endParaRPr lang="zh-CN" sz="2667">
                    <a:latin typeface="默认字体"/>
                    <a:ea typeface="默认字体"/>
                    <a:cs typeface="+mn-cs"/>
                    <a:sym typeface="思源宋体 CN"/>
                  </a:endParaRPr>
                </a:p>
              </p:txBody>
            </p:sp>
          </p:grpSp>
          <p:sp>
            <p:nvSpPr>
              <p:cNvPr id="8" name="矩形 7" descr="{&quot;isTemplate&quot;:true,&quot;type&quot;:&quot;title&quot;,&quot;canOmit&quot;:false,&quot;range&quot;:0}">
                <a:extLst>
                  <a:ext uri="{FF2B5EF4-FFF2-40B4-BE49-F238E27FC236}">
                    <a16:creationId xmlns:a16="http://schemas.microsoft.com/office/drawing/2014/main" id="{BE3394D1-C0B3-CEF5-1C1B-62037595D6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236675" y="4193075"/>
                <a:ext cx="2755900" cy="36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anchor="t" anchorCtr="0">
                <a:no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1"/>
                  </a:spcBef>
                  <a:spcAft>
                    <a:spcPct val="1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1"/>
                  </a:spcBef>
                  <a:spcAft>
                    <a:spcPct val="1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1"/>
                  </a:spcBef>
                  <a:spcAft>
                    <a:spcPct val="1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1"/>
                  </a:spcBef>
                  <a:spcAft>
                    <a:spcPct val="1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altLang="zh-CN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默认字体"/>
                    <a:cs typeface="Times New Roman" panose="02020603050405020304" pitchFamily="18" charset="0"/>
                    <a:sym typeface="思源宋体 CN"/>
                  </a:rPr>
                  <a:t>Advantages</a:t>
                </a:r>
              </a:p>
            </p:txBody>
          </p:sp>
          <p:sp>
            <p:nvSpPr>
              <p:cNvPr id="9" name="矩形 8" descr="{&quot;isTemplate&quot;:true,&quot;type&quot;:&quot;content&quot;,&quot;canOmit&quot;:false,&quot;range&quot;:0}">
                <a:extLst>
                  <a:ext uri="{FF2B5EF4-FFF2-40B4-BE49-F238E27FC236}">
                    <a16:creationId xmlns:a16="http://schemas.microsoft.com/office/drawing/2014/main" id="{18E3532F-43E1-79D1-C769-15D84AE36B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236675" y="4626138"/>
                <a:ext cx="2755900" cy="19240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anchor="t" anchorCtr="0">
                <a:no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1"/>
                  </a:spcBef>
                  <a:spcAft>
                    <a:spcPct val="1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1"/>
                  </a:spcBef>
                  <a:spcAft>
                    <a:spcPct val="1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1"/>
                  </a:spcBef>
                  <a:spcAft>
                    <a:spcPct val="1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1"/>
                  </a:spcBef>
                  <a:spcAft>
                    <a:spcPct val="1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indent="0" algn="ctr">
                  <a:lnSpc>
                    <a:spcPct val="130000"/>
                  </a:lnSpc>
                  <a:buNone/>
                </a:pPr>
                <a:r>
                  <a:rPr lang="en-US" altLang="zh-CN" sz="1400" b="1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默认字体"/>
                    <a:cs typeface="Times New Roman" panose="02020603050405020304" pitchFamily="18" charset="0"/>
                    <a:sym typeface="思源宋体 CN"/>
                  </a:rPr>
                  <a:t>Decoupling</a:t>
                </a:r>
                <a:r>
                  <a:rPr lang="en-US" altLang="zh-CN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默认字体"/>
                    <a:cs typeface="Times New Roman" panose="02020603050405020304" pitchFamily="18" charset="0"/>
                    <a:sym typeface="思源宋体 CN"/>
                  </a:rPr>
                  <a:t>: 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默认字体"/>
                    <a:cs typeface="Times New Roman" panose="02020603050405020304" pitchFamily="18" charset="0"/>
                    <a:sym typeface="思源宋体 CN"/>
                  </a:rPr>
                  <a:t>The business logic layer is decoupled from the data access layer, improving the maintainability and testability of the code.</a:t>
                </a:r>
              </a:p>
              <a:p>
                <a:pPr marL="0" indent="0" algn="ctr">
                  <a:lnSpc>
                    <a:spcPct val="130000"/>
                  </a:lnSpc>
                  <a:buNone/>
                </a:pPr>
                <a:r>
                  <a:rPr lang="en-US" altLang="zh-CN" sz="1400" b="1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默认字体"/>
                    <a:cs typeface="Times New Roman" panose="02020603050405020304" pitchFamily="18" charset="0"/>
                    <a:sym typeface="思源宋体 CN"/>
                  </a:rPr>
                  <a:t>Flexibility</a:t>
                </a:r>
                <a:r>
                  <a:rPr lang="en-US" altLang="zh-CN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默认字体"/>
                    <a:cs typeface="Times New Roman" panose="02020603050405020304" pitchFamily="18" charset="0"/>
                    <a:sym typeface="思源宋体 CN"/>
                  </a:rPr>
                  <a:t>: 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默认字体"/>
                    <a:cs typeface="Times New Roman" panose="02020603050405020304" pitchFamily="18" charset="0"/>
                    <a:sym typeface="思源宋体 CN"/>
                  </a:rPr>
                  <a:t>Easy to update and maintain the database without affecting the business logic layer.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5651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1AA25A-BC2B-BD61-1814-27928F852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44" y="273040"/>
            <a:ext cx="1588897" cy="480131"/>
          </a:xfrm>
        </p:spPr>
        <p:txBody>
          <a:bodyPr/>
          <a:lstStyle/>
          <a:p>
            <a:r>
              <a:rPr lang="en-US" altLang="zh-CN" dirty="0"/>
              <a:t>UI Layer</a:t>
            </a:r>
            <a:endParaRPr lang="zh-CN" altLang="en-US" dirty="0"/>
          </a:p>
        </p:txBody>
      </p:sp>
      <p:grpSp>
        <p:nvGrpSpPr>
          <p:cNvPr id="3" name="组合 2" descr="{&quot;isTemplate&quot;:true,&quot;type&quot;:&quot;list&quot;,&quot;alignment&quot;:&quot;left&quot;,&quot;alignmentVertical&quot;:&quot;top&quot;,&quot;canOmit&quot;:false,&quot;scalable&quot;:false,&quot;minItemsCount&quot;:-1}">
            <a:extLst>
              <a:ext uri="{FF2B5EF4-FFF2-40B4-BE49-F238E27FC236}">
                <a16:creationId xmlns:a16="http://schemas.microsoft.com/office/drawing/2014/main" id="{ED4F5192-A67B-41D1-2592-30C08EA6B678}"/>
              </a:ext>
            </a:extLst>
          </p:cNvPr>
          <p:cNvGrpSpPr/>
          <p:nvPr/>
        </p:nvGrpSpPr>
        <p:grpSpPr>
          <a:xfrm>
            <a:off x="882468" y="1241659"/>
            <a:ext cx="10427064" cy="4687503"/>
            <a:chOff x="882467" y="2332884"/>
            <a:chExt cx="10427064" cy="3291906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7F0F6379-23AE-BFC6-C87C-D536AC362857}"/>
                </a:ext>
              </a:extLst>
            </p:cNvPr>
            <p:cNvGrpSpPr/>
            <p:nvPr/>
          </p:nvGrpSpPr>
          <p:grpSpPr>
            <a:xfrm>
              <a:off x="882467" y="2332884"/>
              <a:ext cx="2903536" cy="3291906"/>
              <a:chOff x="882467" y="2332884"/>
              <a:chExt cx="2903536" cy="3291906"/>
            </a:xfrm>
          </p:grpSpPr>
          <p:sp>
            <p:nvSpPr>
              <p:cNvPr id="21" name="TextBox 43" descr="{&quot;isTemplate&quot;:true,&quot;type&quot;:&quot;content&quot;,&quot;canOmit&quot;:false,&quot;range&quot;:0}">
                <a:extLst>
                  <a:ext uri="{FF2B5EF4-FFF2-40B4-BE49-F238E27FC236}">
                    <a16:creationId xmlns:a16="http://schemas.microsoft.com/office/drawing/2014/main" id="{014E14D8-5F5E-951A-1D98-F7468FA8FEB0}"/>
                  </a:ext>
                </a:extLst>
              </p:cNvPr>
              <p:cNvSpPr txBox="1"/>
              <p:nvPr/>
            </p:nvSpPr>
            <p:spPr>
              <a:xfrm>
                <a:off x="1274582" y="3353288"/>
                <a:ext cx="2292350" cy="2271502"/>
              </a:xfrm>
              <a:prstGeom prst="rect">
                <a:avLst/>
              </a:prstGeom>
              <a:noFill/>
            </p:spPr>
            <p:txBody>
              <a:bodyPr wrap="square" lIns="91603" tIns="45803" rIns="91603" bIns="45803" rtlCol="0">
                <a:noAutofit/>
              </a:bodyPr>
              <a:lstStyle/>
              <a:p>
                <a:pPr marL="0" lvl="0" indent="0" algn="ctr">
                  <a:lnSpc>
                    <a:spcPct val="130000"/>
                  </a:lnSpc>
                  <a:buNone/>
                  <a:defRPr sz="1800" b="0">
                    <a:solidFill>
                      <a:schemeClr val="tx1">
                        <a:alpha val="100000"/>
                      </a:schemeClr>
                    </a:solidFill>
                    <a:latin typeface="等线"/>
                    <a:ea typeface="等线"/>
                    <a:cs typeface="+mn-cs"/>
                  </a:defRPr>
                </a:pPr>
                <a:r>
                  <a:rPr lang="en-US" altLang="zh-CN" sz="14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默认字体"/>
                    <a:cs typeface="Times New Roman" panose="02020603050405020304" pitchFamily="18" charset="0"/>
                    <a:sym typeface="思源宋体 CN"/>
                  </a:rPr>
                  <a:t>Web Application is a </a:t>
                </a:r>
                <a:r>
                  <a:rPr lang="en-US" altLang="zh-CN" sz="1400" b="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默认字体"/>
                    <a:cs typeface="Times New Roman" panose="02020603050405020304" pitchFamily="18" charset="0"/>
                    <a:sym typeface="思源宋体 CN"/>
                  </a:rPr>
                  <a:t>browser-based</a:t>
                </a:r>
                <a:r>
                  <a:rPr lang="en-US" altLang="zh-CN" sz="14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默认字体"/>
                    <a:cs typeface="Times New Roman" panose="02020603050405020304" pitchFamily="18" charset="0"/>
                    <a:sym typeface="思源宋体 CN"/>
                  </a:rPr>
                  <a:t> user interface that allows users to access the system via the </a:t>
                </a:r>
                <a:r>
                  <a:rPr lang="en-US" altLang="zh-CN" sz="1400" b="0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默认字体"/>
                    <a:cs typeface="Times New Roman" panose="02020603050405020304" pitchFamily="18" charset="0"/>
                    <a:sym typeface="思源宋体 CN"/>
                  </a:rPr>
                  <a:t>Internet.The</a:t>
                </a:r>
                <a:r>
                  <a:rPr lang="en-US" altLang="zh-CN" sz="14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默认字体"/>
                    <a:cs typeface="Times New Roman" panose="02020603050405020304" pitchFamily="18" charset="0"/>
                    <a:sym typeface="思源宋体 CN"/>
                  </a:rPr>
                  <a:t> front-end pages include login, registration, and ticket purchase pages, and rich interactive functions are realized through JavaScript, HTML and CSS.</a:t>
                </a:r>
              </a:p>
            </p:txBody>
          </p:sp>
          <p:sp>
            <p:nvSpPr>
              <p:cNvPr id="22" name="对角圆角矩形 4">
                <a:extLst>
                  <a:ext uri="{FF2B5EF4-FFF2-40B4-BE49-F238E27FC236}">
                    <a16:creationId xmlns:a16="http://schemas.microsoft.com/office/drawing/2014/main" id="{07579A9E-B6ED-37B5-6D9A-881D42E855AB}"/>
                  </a:ext>
                </a:extLst>
              </p:cNvPr>
              <p:cNvSpPr/>
              <p:nvPr/>
            </p:nvSpPr>
            <p:spPr>
              <a:xfrm>
                <a:off x="1062387" y="2332885"/>
                <a:ext cx="2716129" cy="1016668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solidFill>
                <a:schemeClr val="accent4">
                  <a:alpha val="100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91603" tIns="45803" rIns="91603" bIns="45803" rtlCol="0" anchor="ctr"/>
              <a:lstStyle/>
              <a:p>
                <a:pPr algn="ctr">
                  <a:defRPr sz="1800">
                    <a:solidFill>
                      <a:schemeClr val="tx1">
                        <a:alpha val="100000"/>
                      </a:schemeClr>
                    </a:solidFill>
                    <a:latin typeface="等线"/>
                    <a:ea typeface="等线"/>
                    <a:cs typeface="+mn-cs"/>
                  </a:defRPr>
                </a:pPr>
                <a:endParaRPr lang="zh-CN" sz="2400">
                  <a:solidFill>
                    <a:srgbClr val="5A6378">
                      <a:alpha val="100000"/>
                    </a:srgbClr>
                  </a:solidFill>
                  <a:latin typeface="Times New Roman" panose="02020603050405020304" pitchFamily="18" charset="0"/>
                  <a:ea typeface="默认字体"/>
                  <a:cs typeface="Times New Roman" panose="02020603050405020304" pitchFamily="18" charset="0"/>
                  <a:sym typeface="思源宋体 CN"/>
                </a:endParaRPr>
              </a:p>
            </p:txBody>
          </p:sp>
          <p:sp>
            <p:nvSpPr>
              <p:cNvPr id="23" name="对角圆角矩形 5">
                <a:extLst>
                  <a:ext uri="{FF2B5EF4-FFF2-40B4-BE49-F238E27FC236}">
                    <a16:creationId xmlns:a16="http://schemas.microsoft.com/office/drawing/2014/main" id="{E90240D0-2877-84AC-09B5-F178A6C6B986}"/>
                  </a:ext>
                </a:extLst>
              </p:cNvPr>
              <p:cNvSpPr/>
              <p:nvPr/>
            </p:nvSpPr>
            <p:spPr>
              <a:xfrm flipV="1">
                <a:off x="1069874" y="3353288"/>
                <a:ext cx="2716129" cy="2271502"/>
              </a:xfrm>
              <a:prstGeom prst="round2DiagRect">
                <a:avLst>
                  <a:gd name="adj1" fmla="val 21577"/>
                  <a:gd name="adj2" fmla="val 0"/>
                </a:avLst>
              </a:prstGeom>
              <a:noFill/>
              <a:ln w="12700" cap="flat" cmpd="sng" algn="ctr">
                <a:solidFill>
                  <a:schemeClr val="accent4">
                    <a:alpha val="100000"/>
                  </a:schemeClr>
                </a:solidFill>
                <a:prstDash val="solid"/>
                <a:miter lim="800000"/>
              </a:ln>
              <a:effectLst/>
            </p:spPr>
            <p:txBody>
              <a:bodyPr lIns="91603" tIns="45803" rIns="91603" bIns="45803" rtlCol="0" anchor="ctr"/>
              <a:lstStyle/>
              <a:p>
                <a:pPr algn="ctr">
                  <a:defRPr sz="1800">
                    <a:solidFill>
                      <a:schemeClr val="tx1">
                        <a:alpha val="100000"/>
                      </a:schemeClr>
                    </a:solidFill>
                    <a:latin typeface="等线"/>
                    <a:ea typeface="等线"/>
                    <a:cs typeface="+mn-cs"/>
                  </a:defRPr>
                </a:pPr>
                <a:endParaRPr lang="zh-CN" sz="2400">
                  <a:solidFill>
                    <a:srgbClr val="5A6378">
                      <a:alpha val="100000"/>
                    </a:srgbClr>
                  </a:solidFill>
                  <a:latin typeface="Times New Roman" panose="02020603050405020304" pitchFamily="18" charset="0"/>
                  <a:ea typeface="默认字体"/>
                  <a:cs typeface="Times New Roman" panose="02020603050405020304" pitchFamily="18" charset="0"/>
                  <a:sym typeface="思源宋体 CN"/>
                </a:endParaRPr>
              </a:p>
            </p:txBody>
          </p:sp>
          <p:sp>
            <p:nvSpPr>
              <p:cNvPr id="24" name="TextBox 46" descr="{&quot;isTemplate&quot;:true,&quot;type&quot;:&quot;title&quot;,&quot;canOmit&quot;:false,&quot;range&quot;:0}">
                <a:extLst>
                  <a:ext uri="{FF2B5EF4-FFF2-40B4-BE49-F238E27FC236}">
                    <a16:creationId xmlns:a16="http://schemas.microsoft.com/office/drawing/2014/main" id="{2EEB59A1-E4DD-46EF-31ED-2A173183D19D}"/>
                  </a:ext>
                </a:extLst>
              </p:cNvPr>
              <p:cNvSpPr txBox="1"/>
              <p:nvPr/>
            </p:nvSpPr>
            <p:spPr>
              <a:xfrm>
                <a:off x="1062367" y="2332885"/>
                <a:ext cx="2716149" cy="1016668"/>
              </a:xfrm>
              <a:prstGeom prst="rect">
                <a:avLst/>
              </a:prstGeom>
              <a:noFill/>
            </p:spPr>
            <p:txBody>
              <a:bodyPr wrap="square" lIns="91603" tIns="45803" rIns="91603" bIns="45803" rtlCol="0" anchor="ctr">
                <a:noAutofit/>
              </a:bodyPr>
              <a:lstStyle/>
              <a:p>
                <a:pPr marL="0" lvl="0" indent="0" algn="ctr">
                  <a:lnSpc>
                    <a:spcPct val="100000"/>
                  </a:lnSpc>
                  <a:buNone/>
                  <a:defRPr sz="1800">
                    <a:solidFill>
                      <a:schemeClr val="bg1">
                        <a:alpha val="100000"/>
                      </a:schemeClr>
                    </a:solidFill>
                    <a:latin typeface="等线"/>
                    <a:ea typeface="等线"/>
                    <a:cs typeface="+mn-cs"/>
                  </a:defRPr>
                </a:pPr>
                <a:r>
                  <a:rPr lang="zh-CN" sz="20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默认字体"/>
                    <a:cs typeface="Times New Roman" panose="02020603050405020304" pitchFamily="18" charset="0"/>
                    <a:sym typeface="思源宋体 CN"/>
                  </a:rPr>
                  <a:t>Web Application</a:t>
                </a:r>
                <a:endParaRPr lang="en-US" sz="1353" b="1" dirty="0">
                  <a:solidFill>
                    <a:srgbClr val="FFFFFF">
                      <a:alpha val="100000"/>
                    </a:srgbClr>
                  </a:solidFill>
                  <a:latin typeface="Times New Roman" panose="02020603050405020304" pitchFamily="18" charset="0"/>
                  <a:ea typeface="默认字体"/>
                  <a:cs typeface="Times New Roman" panose="02020603050405020304" pitchFamily="18" charset="0"/>
                  <a:sym typeface="思源宋体 CN"/>
                </a:endParaRPr>
              </a:p>
            </p:txBody>
          </p:sp>
          <p:grpSp>
            <p:nvGrpSpPr>
              <p:cNvPr id="25" name="组合 18">
                <a:extLst>
                  <a:ext uri="{FF2B5EF4-FFF2-40B4-BE49-F238E27FC236}">
                    <a16:creationId xmlns:a16="http://schemas.microsoft.com/office/drawing/2014/main" id="{EE2FB1A4-DA84-9A67-4B78-5F7F64D8EAC8}"/>
                  </a:ext>
                </a:extLst>
              </p:cNvPr>
              <p:cNvGrpSpPr/>
              <p:nvPr/>
            </p:nvGrpSpPr>
            <p:grpSpPr>
              <a:xfrm>
                <a:off x="882467" y="2332884"/>
                <a:ext cx="521046" cy="520084"/>
                <a:chOff x="1475656" y="1804645"/>
                <a:chExt cx="576064" cy="576064"/>
              </a:xfrm>
            </p:grpSpPr>
            <p:sp>
              <p:nvSpPr>
                <p:cNvPr id="26" name="椭圆 19">
                  <a:extLst>
                    <a:ext uri="{FF2B5EF4-FFF2-40B4-BE49-F238E27FC236}">
                      <a16:creationId xmlns:a16="http://schemas.microsoft.com/office/drawing/2014/main" id="{AE682017-19E5-E93C-C113-D390C55E2130}"/>
                    </a:ext>
                  </a:extLst>
                </p:cNvPr>
                <p:cNvSpPr/>
                <p:nvPr/>
              </p:nvSpPr>
              <p:spPr>
                <a:xfrm>
                  <a:off x="1475656" y="1804645"/>
                  <a:ext cx="576064" cy="576064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>
                    <a:defRPr sz="1800">
                      <a:solidFill>
                        <a:schemeClr val="tx1">
                          <a:alpha val="100000"/>
                        </a:schemeClr>
                      </a:solidFill>
                      <a:latin typeface="等线"/>
                      <a:ea typeface="等线"/>
                      <a:cs typeface="+mn-cs"/>
                    </a:defRPr>
                  </a:pPr>
                  <a:endParaRPr lang="zh-CN" sz="2400">
                    <a:solidFill>
                      <a:srgbClr val="FFFFFF">
                        <a:alpha val="100000"/>
                      </a:srgbClr>
                    </a:solidFill>
                    <a:latin typeface="Times New Roman" panose="02020603050405020304" pitchFamily="18" charset="0"/>
                    <a:ea typeface="默认字体"/>
                    <a:cs typeface="Times New Roman" panose="02020603050405020304" pitchFamily="18" charset="0"/>
                    <a:sym typeface="思源宋体 CN"/>
                  </a:endParaRPr>
                </a:p>
              </p:txBody>
            </p:sp>
            <p:sp>
              <p:nvSpPr>
                <p:cNvPr id="27" name="TextBox 49">
                  <a:extLst>
                    <a:ext uri="{FF2B5EF4-FFF2-40B4-BE49-F238E27FC236}">
                      <a16:creationId xmlns:a16="http://schemas.microsoft.com/office/drawing/2014/main" id="{95E607F7-69C6-E1FA-8B5E-8F24EA7BC8B9}"/>
                    </a:ext>
                  </a:extLst>
                </p:cNvPr>
                <p:cNvSpPr txBox="1"/>
                <p:nvPr/>
              </p:nvSpPr>
              <p:spPr>
                <a:xfrm>
                  <a:off x="1616210" y="1908357"/>
                  <a:ext cx="240745" cy="2394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defRPr sz="1800">
                      <a:solidFill>
                        <a:schemeClr val="tx1">
                          <a:alpha val="100000"/>
                        </a:schemeClr>
                      </a:solidFill>
                      <a:latin typeface="等线"/>
                      <a:ea typeface="等线"/>
                      <a:cs typeface="+mn-cs"/>
                    </a:defRPr>
                  </a:pPr>
                  <a:r>
                    <a:rPr lang="en-US" sz="2000" spc="-151">
                      <a:solidFill>
                        <a:schemeClr val="tx1">
                          <a:lumMod val="85000"/>
                          <a:lumOff val="15000"/>
                          <a:alpha val="100000"/>
                        </a:schemeClr>
                      </a:solidFill>
                      <a:latin typeface="Times New Roman" panose="02020603050405020304" pitchFamily="18" charset="0"/>
                      <a:ea typeface="默认字体"/>
                      <a:cs typeface="Times New Roman" panose="02020603050405020304" pitchFamily="18" charset="0"/>
                      <a:sym typeface="思源宋体 CN"/>
                    </a:rPr>
                    <a:t>01</a:t>
                  </a:r>
                  <a:endParaRPr lang="zh-CN" sz="2000" spc="-151">
                    <a:solidFill>
                      <a:schemeClr val="tx1">
                        <a:lumMod val="85000"/>
                        <a:lumOff val="15000"/>
                        <a:alpha val="100000"/>
                      </a:schemeClr>
                    </a:solidFill>
                    <a:latin typeface="Times New Roman" panose="02020603050405020304" pitchFamily="18" charset="0"/>
                    <a:ea typeface="默认字体"/>
                    <a:cs typeface="Times New Roman" panose="02020603050405020304" pitchFamily="18" charset="0"/>
                    <a:sym typeface="思源宋体 CN"/>
                  </a:endParaRPr>
                </a:p>
              </p:txBody>
            </p:sp>
          </p:grp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3E2CA0AF-187D-4F49-780D-D2B0389D4A4B}"/>
                </a:ext>
              </a:extLst>
            </p:cNvPr>
            <p:cNvGrpSpPr/>
            <p:nvPr/>
          </p:nvGrpSpPr>
          <p:grpSpPr>
            <a:xfrm>
              <a:off x="4644241" y="2332884"/>
              <a:ext cx="2903529" cy="3291906"/>
              <a:chOff x="4644241" y="2332884"/>
              <a:chExt cx="2903529" cy="3291906"/>
            </a:xfrm>
          </p:grpSpPr>
          <p:sp>
            <p:nvSpPr>
              <p:cNvPr id="14" name="TextBox 50" descr="{&quot;isTemplate&quot;:true,&quot;type&quot;:&quot;content&quot;,&quot;canOmit&quot;:false,&quot;range&quot;:0}">
                <a:extLst>
                  <a:ext uri="{FF2B5EF4-FFF2-40B4-BE49-F238E27FC236}">
                    <a16:creationId xmlns:a16="http://schemas.microsoft.com/office/drawing/2014/main" id="{32B581AE-0613-3096-E47F-A3BE83CBAA16}"/>
                  </a:ext>
                </a:extLst>
              </p:cNvPr>
              <p:cNvSpPr txBox="1"/>
              <p:nvPr/>
            </p:nvSpPr>
            <p:spPr>
              <a:xfrm>
                <a:off x="5036356" y="3353288"/>
                <a:ext cx="2292350" cy="2271502"/>
              </a:xfrm>
              <a:prstGeom prst="rect">
                <a:avLst/>
              </a:prstGeom>
              <a:noFill/>
            </p:spPr>
            <p:txBody>
              <a:bodyPr wrap="square" lIns="91603" tIns="45803" rIns="91603" bIns="45803" rtlCol="0">
                <a:noAutofit/>
              </a:bodyPr>
              <a:lstStyle/>
              <a:p>
                <a:pPr marL="0" lvl="0" indent="0" algn="ctr">
                  <a:lnSpc>
                    <a:spcPct val="130000"/>
                  </a:lnSpc>
                  <a:buNone/>
                  <a:defRPr sz="1800" b="0">
                    <a:solidFill>
                      <a:schemeClr val="tx1">
                        <a:alpha val="100000"/>
                      </a:schemeClr>
                    </a:solidFill>
                    <a:latin typeface="等线"/>
                    <a:ea typeface="等线"/>
                    <a:cs typeface="+mn-cs"/>
                  </a:defRPr>
                </a:pPr>
                <a:r>
                  <a:rPr lang="en-US" altLang="zh-CN" sz="14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默认字体"/>
                    <a:cs typeface="Times New Roman" panose="02020603050405020304" pitchFamily="18" charset="0"/>
                    <a:sym typeface="思源宋体 CN"/>
                  </a:rPr>
                  <a:t>Desktop Application provides an interface to a </a:t>
                </a:r>
                <a:r>
                  <a:rPr lang="en-US" altLang="zh-CN" sz="1400" b="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默认字体"/>
                    <a:cs typeface="Times New Roman" panose="02020603050405020304" pitchFamily="18" charset="0"/>
                    <a:sym typeface="思源宋体 CN"/>
                  </a:rPr>
                  <a:t>desktop application </a:t>
                </a:r>
                <a:r>
                  <a:rPr lang="en-US" altLang="zh-CN" sz="14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默认字体"/>
                    <a:cs typeface="Times New Roman" panose="02020603050405020304" pitchFamily="18" charset="0"/>
                    <a:sym typeface="思源宋体 CN"/>
                  </a:rPr>
                  <a:t>that needs to be installed on the user's </a:t>
                </a:r>
                <a:r>
                  <a:rPr lang="en-US" altLang="zh-CN" sz="1400" b="0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默认字体"/>
                    <a:cs typeface="Times New Roman" panose="02020603050405020304" pitchFamily="18" charset="0"/>
                    <a:sym typeface="思源宋体 CN"/>
                  </a:rPr>
                  <a:t>computer.Such</a:t>
                </a:r>
                <a:r>
                  <a:rPr lang="en-US" altLang="zh-CN" sz="14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默认字体"/>
                    <a:cs typeface="Times New Roman" panose="02020603050405020304" pitchFamily="18" charset="0"/>
                    <a:sym typeface="思源宋体 CN"/>
                  </a:rPr>
                  <a:t> applications typically have richer functionality and a better user experience, and are suitable for tasks that require frequent operations and data processing.</a:t>
                </a:r>
              </a:p>
            </p:txBody>
          </p:sp>
          <p:sp>
            <p:nvSpPr>
              <p:cNvPr id="15" name="对角圆角矩形 11">
                <a:extLst>
                  <a:ext uri="{FF2B5EF4-FFF2-40B4-BE49-F238E27FC236}">
                    <a16:creationId xmlns:a16="http://schemas.microsoft.com/office/drawing/2014/main" id="{5D95CA2C-CD14-216D-43EA-E058F78AD2FB}"/>
                  </a:ext>
                </a:extLst>
              </p:cNvPr>
              <p:cNvSpPr/>
              <p:nvPr/>
            </p:nvSpPr>
            <p:spPr>
              <a:xfrm>
                <a:off x="4824157" y="2332885"/>
                <a:ext cx="2716129" cy="1016668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solidFill>
                <a:schemeClr val="accent1">
                  <a:alpha val="100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91603" tIns="45803" rIns="91603" bIns="45803" rtlCol="0" anchor="ctr"/>
              <a:lstStyle/>
              <a:p>
                <a:pPr algn="ctr">
                  <a:defRPr sz="1800">
                    <a:solidFill>
                      <a:schemeClr val="tx1">
                        <a:alpha val="100000"/>
                      </a:schemeClr>
                    </a:solidFill>
                    <a:latin typeface="等线"/>
                    <a:ea typeface="等线"/>
                    <a:cs typeface="+mn-cs"/>
                  </a:defRPr>
                </a:pPr>
                <a:endParaRPr lang="zh-CN" sz="2400">
                  <a:solidFill>
                    <a:srgbClr val="5A6378">
                      <a:alpha val="100000"/>
                    </a:srgbClr>
                  </a:solidFill>
                  <a:latin typeface="Times New Roman" panose="02020603050405020304" pitchFamily="18" charset="0"/>
                  <a:ea typeface="默认字体"/>
                  <a:cs typeface="Times New Roman" panose="02020603050405020304" pitchFamily="18" charset="0"/>
                  <a:sym typeface="思源宋体 CN"/>
                </a:endParaRPr>
              </a:p>
            </p:txBody>
          </p:sp>
          <p:sp>
            <p:nvSpPr>
              <p:cNvPr id="16" name="对角圆角矩形 12">
                <a:extLst>
                  <a:ext uri="{FF2B5EF4-FFF2-40B4-BE49-F238E27FC236}">
                    <a16:creationId xmlns:a16="http://schemas.microsoft.com/office/drawing/2014/main" id="{0D2BBF69-56E0-CF06-501E-3EE0E23B5A7B}"/>
                  </a:ext>
                </a:extLst>
              </p:cNvPr>
              <p:cNvSpPr/>
              <p:nvPr/>
            </p:nvSpPr>
            <p:spPr>
              <a:xfrm flipV="1">
                <a:off x="4831641" y="3353288"/>
                <a:ext cx="2716129" cy="2271502"/>
              </a:xfrm>
              <a:prstGeom prst="round2DiagRect">
                <a:avLst>
                  <a:gd name="adj1" fmla="val 21577"/>
                  <a:gd name="adj2" fmla="val 0"/>
                </a:avLst>
              </a:prstGeom>
              <a:noFill/>
              <a:ln w="12700" cap="flat" cmpd="sng" algn="ctr">
                <a:solidFill>
                  <a:schemeClr val="accent1">
                    <a:alpha val="100000"/>
                  </a:schemeClr>
                </a:solidFill>
                <a:prstDash val="solid"/>
                <a:miter lim="800000"/>
              </a:ln>
              <a:effectLst/>
            </p:spPr>
            <p:txBody>
              <a:bodyPr lIns="91603" tIns="45803" rIns="91603" bIns="45803" rtlCol="0" anchor="ctr"/>
              <a:lstStyle/>
              <a:p>
                <a:pPr algn="ctr">
                  <a:defRPr sz="1800">
                    <a:solidFill>
                      <a:schemeClr val="tx1">
                        <a:alpha val="100000"/>
                      </a:schemeClr>
                    </a:solidFill>
                    <a:latin typeface="等线"/>
                    <a:ea typeface="等线"/>
                    <a:cs typeface="+mn-cs"/>
                  </a:defRPr>
                </a:pPr>
                <a:endParaRPr lang="zh-CN" sz="2400">
                  <a:solidFill>
                    <a:srgbClr val="5A6378">
                      <a:alpha val="100000"/>
                    </a:srgbClr>
                  </a:solidFill>
                  <a:latin typeface="Times New Roman" panose="02020603050405020304" pitchFamily="18" charset="0"/>
                  <a:ea typeface="默认字体"/>
                  <a:cs typeface="Times New Roman" panose="02020603050405020304" pitchFamily="18" charset="0"/>
                  <a:sym typeface="思源宋体 CN"/>
                </a:endParaRPr>
              </a:p>
            </p:txBody>
          </p:sp>
          <p:sp>
            <p:nvSpPr>
              <p:cNvPr id="17" name="TextBox 53" descr="{&quot;isTemplate&quot;:true,&quot;type&quot;:&quot;title&quot;,&quot;canOmit&quot;:false,&quot;range&quot;:0}">
                <a:extLst>
                  <a:ext uri="{FF2B5EF4-FFF2-40B4-BE49-F238E27FC236}">
                    <a16:creationId xmlns:a16="http://schemas.microsoft.com/office/drawing/2014/main" id="{CD1E4660-BC74-49FD-3704-1A91933841BE}"/>
                  </a:ext>
                </a:extLst>
              </p:cNvPr>
              <p:cNvSpPr txBox="1"/>
              <p:nvPr/>
            </p:nvSpPr>
            <p:spPr>
              <a:xfrm>
                <a:off x="4831641" y="2332885"/>
                <a:ext cx="2708644" cy="1020402"/>
              </a:xfrm>
              <a:prstGeom prst="rect">
                <a:avLst/>
              </a:prstGeom>
              <a:noFill/>
            </p:spPr>
            <p:txBody>
              <a:bodyPr wrap="square" lIns="91603" tIns="45803" rIns="91603" bIns="45803" rtlCol="0" anchor="ctr">
                <a:noAutofit/>
              </a:bodyPr>
              <a:lstStyle/>
              <a:p>
                <a:pPr marL="0" lvl="0" indent="0" algn="ctr">
                  <a:lnSpc>
                    <a:spcPct val="100000"/>
                  </a:lnSpc>
                  <a:buNone/>
                  <a:defRPr sz="1800">
                    <a:solidFill>
                      <a:schemeClr val="bg1">
                        <a:alpha val="100000"/>
                      </a:schemeClr>
                    </a:solidFill>
                    <a:latin typeface="等线"/>
                    <a:ea typeface="等线"/>
                    <a:cs typeface="+mn-cs"/>
                  </a:defRPr>
                </a:pPr>
                <a:r>
                  <a:rPr lang="zh-CN" sz="20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默认字体"/>
                    <a:cs typeface="Times New Roman" panose="02020603050405020304" pitchFamily="18" charset="0"/>
                    <a:sym typeface="思源宋体 CN"/>
                  </a:rPr>
                  <a:t>Desktop Application</a:t>
                </a:r>
                <a:endParaRPr lang="en-US" sz="1353" b="1">
                  <a:solidFill>
                    <a:srgbClr val="FFFFFF">
                      <a:alpha val="100000"/>
                    </a:srgbClr>
                  </a:solidFill>
                  <a:latin typeface="Times New Roman" panose="02020603050405020304" pitchFamily="18" charset="0"/>
                  <a:ea typeface="默认字体"/>
                  <a:cs typeface="Times New Roman" panose="02020603050405020304" pitchFamily="18" charset="0"/>
                  <a:sym typeface="思源宋体 CN"/>
                </a:endParaRPr>
              </a:p>
            </p:txBody>
          </p:sp>
          <p:grpSp>
            <p:nvGrpSpPr>
              <p:cNvPr id="18" name="组合 26">
                <a:extLst>
                  <a:ext uri="{FF2B5EF4-FFF2-40B4-BE49-F238E27FC236}">
                    <a16:creationId xmlns:a16="http://schemas.microsoft.com/office/drawing/2014/main" id="{83379370-BB79-9954-9CF7-EDADAAB2375B}"/>
                  </a:ext>
                </a:extLst>
              </p:cNvPr>
              <p:cNvGrpSpPr/>
              <p:nvPr/>
            </p:nvGrpSpPr>
            <p:grpSpPr>
              <a:xfrm>
                <a:off x="4644241" y="2332884"/>
                <a:ext cx="521046" cy="520084"/>
                <a:chOff x="1475656" y="1804645"/>
                <a:chExt cx="576064" cy="576064"/>
              </a:xfrm>
            </p:grpSpPr>
            <p:sp>
              <p:nvSpPr>
                <p:cNvPr id="19" name="椭圆 27">
                  <a:extLst>
                    <a:ext uri="{FF2B5EF4-FFF2-40B4-BE49-F238E27FC236}">
                      <a16:creationId xmlns:a16="http://schemas.microsoft.com/office/drawing/2014/main" id="{2FF74E92-8F35-E19F-F19E-9BE1A6359618}"/>
                    </a:ext>
                  </a:extLst>
                </p:cNvPr>
                <p:cNvSpPr/>
                <p:nvPr/>
              </p:nvSpPr>
              <p:spPr>
                <a:xfrm>
                  <a:off x="1475656" y="1804645"/>
                  <a:ext cx="576064" cy="576064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>
                    <a:defRPr sz="1800">
                      <a:solidFill>
                        <a:schemeClr val="tx1">
                          <a:alpha val="100000"/>
                        </a:schemeClr>
                      </a:solidFill>
                      <a:latin typeface="等线"/>
                      <a:ea typeface="等线"/>
                      <a:cs typeface="+mn-cs"/>
                    </a:defRPr>
                  </a:pPr>
                  <a:endParaRPr lang="zh-CN" sz="2400">
                    <a:solidFill>
                      <a:schemeClr val="tx1">
                        <a:lumMod val="85000"/>
                        <a:lumOff val="15000"/>
                        <a:alpha val="100000"/>
                      </a:schemeClr>
                    </a:solidFill>
                    <a:latin typeface="Times New Roman" panose="02020603050405020304" pitchFamily="18" charset="0"/>
                    <a:ea typeface="默认字体"/>
                    <a:cs typeface="Times New Roman" panose="02020603050405020304" pitchFamily="18" charset="0"/>
                    <a:sym typeface="思源宋体 CN"/>
                  </a:endParaRPr>
                </a:p>
              </p:txBody>
            </p:sp>
            <p:sp>
              <p:nvSpPr>
                <p:cNvPr id="20" name="TextBox 56">
                  <a:extLst>
                    <a:ext uri="{FF2B5EF4-FFF2-40B4-BE49-F238E27FC236}">
                      <a16:creationId xmlns:a16="http://schemas.microsoft.com/office/drawing/2014/main" id="{AD344E3C-7A34-47A3-D378-D2DA623E798C}"/>
                    </a:ext>
                  </a:extLst>
                </p:cNvPr>
                <p:cNvSpPr txBox="1"/>
                <p:nvPr/>
              </p:nvSpPr>
              <p:spPr>
                <a:xfrm>
                  <a:off x="1616210" y="1908357"/>
                  <a:ext cx="240745" cy="2394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defRPr sz="1800">
                      <a:solidFill>
                        <a:schemeClr val="tx1">
                          <a:alpha val="100000"/>
                        </a:schemeClr>
                      </a:solidFill>
                      <a:latin typeface="等线"/>
                      <a:ea typeface="等线"/>
                      <a:cs typeface="+mn-cs"/>
                    </a:defRPr>
                  </a:pPr>
                  <a:r>
                    <a:rPr lang="en-US" sz="2000" spc="-151">
                      <a:solidFill>
                        <a:schemeClr val="tx1">
                          <a:lumMod val="85000"/>
                          <a:lumOff val="15000"/>
                          <a:alpha val="100000"/>
                        </a:schemeClr>
                      </a:solidFill>
                      <a:latin typeface="Times New Roman" panose="02020603050405020304" pitchFamily="18" charset="0"/>
                      <a:ea typeface="默认字体"/>
                      <a:cs typeface="Times New Roman" panose="02020603050405020304" pitchFamily="18" charset="0"/>
                      <a:sym typeface="思源宋体 CN"/>
                    </a:rPr>
                    <a:t>02</a:t>
                  </a:r>
                  <a:endParaRPr lang="zh-CN" sz="2000" spc="-151">
                    <a:solidFill>
                      <a:schemeClr val="tx1">
                        <a:lumMod val="85000"/>
                        <a:lumOff val="15000"/>
                        <a:alpha val="100000"/>
                      </a:schemeClr>
                    </a:solidFill>
                    <a:latin typeface="Times New Roman" panose="02020603050405020304" pitchFamily="18" charset="0"/>
                    <a:ea typeface="默认字体"/>
                    <a:cs typeface="Times New Roman" panose="02020603050405020304" pitchFamily="18" charset="0"/>
                    <a:sym typeface="思源宋体 CN"/>
                  </a:endParaRPr>
                </a:p>
              </p:txBody>
            </p:sp>
          </p:grp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A4DA424E-FB43-EB9E-1B5D-9A9853BC1901}"/>
                </a:ext>
              </a:extLst>
            </p:cNvPr>
            <p:cNvGrpSpPr/>
            <p:nvPr/>
          </p:nvGrpSpPr>
          <p:grpSpPr>
            <a:xfrm>
              <a:off x="8406004" y="2332884"/>
              <a:ext cx="2903527" cy="3291906"/>
              <a:chOff x="8406004" y="2332884"/>
              <a:chExt cx="2903527" cy="3291906"/>
            </a:xfrm>
          </p:grpSpPr>
          <p:sp>
            <p:nvSpPr>
              <p:cNvPr id="7" name="TextBox 57" descr="{&quot;isTemplate&quot;:true,&quot;type&quot;:&quot;content&quot;,&quot;canOmit&quot;:false,&quot;range&quot;:0}">
                <a:extLst>
                  <a:ext uri="{FF2B5EF4-FFF2-40B4-BE49-F238E27FC236}">
                    <a16:creationId xmlns:a16="http://schemas.microsoft.com/office/drawing/2014/main" id="{40777F82-4ACA-ED1F-7631-4BA0E0B0C6B1}"/>
                  </a:ext>
                </a:extLst>
              </p:cNvPr>
              <p:cNvSpPr txBox="1"/>
              <p:nvPr/>
            </p:nvSpPr>
            <p:spPr>
              <a:xfrm>
                <a:off x="8805293" y="3353288"/>
                <a:ext cx="2292350" cy="2271502"/>
              </a:xfrm>
              <a:prstGeom prst="rect">
                <a:avLst/>
              </a:prstGeom>
              <a:noFill/>
            </p:spPr>
            <p:txBody>
              <a:bodyPr wrap="square" lIns="91603" tIns="45803" rIns="91603" bIns="45803" rtlCol="0">
                <a:noAutofit/>
              </a:bodyPr>
              <a:lstStyle/>
              <a:p>
                <a:pPr marL="0" lvl="0" indent="0" algn="ctr">
                  <a:lnSpc>
                    <a:spcPct val="130000"/>
                  </a:lnSpc>
                  <a:buNone/>
                  <a:defRPr sz="1800" b="0">
                    <a:solidFill>
                      <a:schemeClr val="tx1">
                        <a:alpha val="100000"/>
                      </a:schemeClr>
                    </a:solidFill>
                    <a:latin typeface="等线"/>
                    <a:ea typeface="等线"/>
                    <a:cs typeface="+mn-cs"/>
                  </a:defRPr>
                </a:pPr>
                <a:r>
                  <a:rPr lang="en-US" altLang="zh-CN" sz="14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默认字体"/>
                    <a:cs typeface="Times New Roman" panose="02020603050405020304" pitchFamily="18" charset="0"/>
                    <a:sym typeface="思源宋体 CN"/>
                  </a:rPr>
                  <a:t>Mobile Application is a </a:t>
                </a:r>
                <a:r>
                  <a:rPr lang="en-US" altLang="zh-CN" sz="1400" b="0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默认字体"/>
                    <a:cs typeface="Times New Roman" panose="02020603050405020304" pitchFamily="18" charset="0"/>
                    <a:sym typeface="思源宋体 CN"/>
                  </a:rPr>
                  <a:t>mobile</a:t>
                </a:r>
                <a:r>
                  <a:rPr lang="en-US" altLang="zh-CN" sz="14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默认字体"/>
                    <a:cs typeface="Times New Roman" panose="02020603050405020304" pitchFamily="18" charset="0"/>
                    <a:sym typeface="思源宋体 CN"/>
                  </a:rPr>
                  <a:t> application interface designed for smartphones or </a:t>
                </a:r>
                <a:r>
                  <a:rPr lang="en-US" altLang="zh-CN" sz="1400" b="0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默认字体"/>
                    <a:cs typeface="Times New Roman" panose="02020603050405020304" pitchFamily="18" charset="0"/>
                    <a:sym typeface="思源宋体 CN"/>
                  </a:rPr>
                  <a:t>tablets.Mobile</a:t>
                </a:r>
                <a:r>
                  <a:rPr lang="en-US" altLang="zh-CN" sz="14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默认字体"/>
                    <a:cs typeface="Times New Roman" panose="02020603050405020304" pitchFamily="18" charset="0"/>
                    <a:sym typeface="思源宋体 CN"/>
                  </a:rPr>
                  <a:t> applications are characterized by convenience and real-time availability and are suitable for use in mobile scenarios, such as checking flight information, purchasing tickets and refunding tickets.</a:t>
                </a:r>
              </a:p>
            </p:txBody>
          </p:sp>
          <p:sp>
            <p:nvSpPr>
              <p:cNvPr id="8" name="对角圆角矩形 18">
                <a:extLst>
                  <a:ext uri="{FF2B5EF4-FFF2-40B4-BE49-F238E27FC236}">
                    <a16:creationId xmlns:a16="http://schemas.microsoft.com/office/drawing/2014/main" id="{164F25B6-7FE4-78C9-C119-09130B0F7251}"/>
                  </a:ext>
                </a:extLst>
              </p:cNvPr>
              <p:cNvSpPr/>
              <p:nvPr/>
            </p:nvSpPr>
            <p:spPr>
              <a:xfrm>
                <a:off x="8585920" y="2332885"/>
                <a:ext cx="2716126" cy="1016668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solidFill>
                <a:schemeClr val="accent4">
                  <a:alpha val="100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91603" tIns="45803" rIns="91603" bIns="45803" rtlCol="0" anchor="ctr"/>
              <a:lstStyle/>
              <a:p>
                <a:pPr algn="ctr">
                  <a:defRPr sz="1800">
                    <a:solidFill>
                      <a:schemeClr val="tx1">
                        <a:alpha val="100000"/>
                      </a:schemeClr>
                    </a:solidFill>
                    <a:latin typeface="等线"/>
                    <a:ea typeface="等线"/>
                    <a:cs typeface="+mn-cs"/>
                  </a:defRPr>
                </a:pPr>
                <a:endParaRPr lang="zh-CN" sz="2400">
                  <a:solidFill>
                    <a:srgbClr val="5A6378">
                      <a:alpha val="100000"/>
                    </a:srgbClr>
                  </a:solidFill>
                  <a:latin typeface="Times New Roman" panose="02020603050405020304" pitchFamily="18" charset="0"/>
                  <a:ea typeface="默认字体"/>
                  <a:cs typeface="Times New Roman" panose="02020603050405020304" pitchFamily="18" charset="0"/>
                  <a:sym typeface="思源宋体 CN"/>
                </a:endParaRPr>
              </a:p>
            </p:txBody>
          </p:sp>
          <p:sp>
            <p:nvSpPr>
              <p:cNvPr id="9" name="对角圆角矩形 19">
                <a:extLst>
                  <a:ext uri="{FF2B5EF4-FFF2-40B4-BE49-F238E27FC236}">
                    <a16:creationId xmlns:a16="http://schemas.microsoft.com/office/drawing/2014/main" id="{CB1D4AB3-54DD-470B-1A27-2A4C4F426DDF}"/>
                  </a:ext>
                </a:extLst>
              </p:cNvPr>
              <p:cNvSpPr/>
              <p:nvPr/>
            </p:nvSpPr>
            <p:spPr>
              <a:xfrm flipV="1">
                <a:off x="8593405" y="3353288"/>
                <a:ext cx="2716126" cy="2271502"/>
              </a:xfrm>
              <a:prstGeom prst="round2DiagRect">
                <a:avLst>
                  <a:gd name="adj1" fmla="val 21577"/>
                  <a:gd name="adj2" fmla="val 0"/>
                </a:avLst>
              </a:prstGeom>
              <a:noFill/>
              <a:ln w="12700" cap="flat" cmpd="sng" algn="ctr">
                <a:solidFill>
                  <a:schemeClr val="accent4">
                    <a:alpha val="100000"/>
                  </a:schemeClr>
                </a:solidFill>
                <a:prstDash val="solid"/>
                <a:miter lim="800000"/>
              </a:ln>
              <a:effectLst/>
            </p:spPr>
            <p:txBody>
              <a:bodyPr lIns="91603" tIns="45803" rIns="91603" bIns="45803" rtlCol="0" anchor="ctr"/>
              <a:lstStyle/>
              <a:p>
                <a:pPr algn="ctr">
                  <a:defRPr sz="1800">
                    <a:solidFill>
                      <a:schemeClr val="tx1">
                        <a:alpha val="100000"/>
                      </a:schemeClr>
                    </a:solidFill>
                    <a:latin typeface="等线"/>
                    <a:ea typeface="等线"/>
                    <a:cs typeface="+mn-cs"/>
                  </a:defRPr>
                </a:pPr>
                <a:endParaRPr lang="zh-CN" sz="2400">
                  <a:solidFill>
                    <a:srgbClr val="5A6378">
                      <a:alpha val="100000"/>
                    </a:srgbClr>
                  </a:solidFill>
                  <a:latin typeface="Times New Roman" panose="02020603050405020304" pitchFamily="18" charset="0"/>
                  <a:ea typeface="默认字体"/>
                  <a:cs typeface="Times New Roman" panose="02020603050405020304" pitchFamily="18" charset="0"/>
                  <a:sym typeface="思源宋体 CN"/>
                </a:endParaRPr>
              </a:p>
            </p:txBody>
          </p:sp>
          <p:sp>
            <p:nvSpPr>
              <p:cNvPr id="10" name="TextBox 60" descr="{&quot;isTemplate&quot;:true,&quot;type&quot;:&quot;title&quot;,&quot;canOmit&quot;:false,&quot;range&quot;:0}">
                <a:extLst>
                  <a:ext uri="{FF2B5EF4-FFF2-40B4-BE49-F238E27FC236}">
                    <a16:creationId xmlns:a16="http://schemas.microsoft.com/office/drawing/2014/main" id="{475DF87C-13DC-592E-4875-FB7F8F9713D1}"/>
                  </a:ext>
                </a:extLst>
              </p:cNvPr>
              <p:cNvSpPr txBox="1"/>
              <p:nvPr/>
            </p:nvSpPr>
            <p:spPr>
              <a:xfrm>
                <a:off x="8585927" y="2332885"/>
                <a:ext cx="2723602" cy="1020402"/>
              </a:xfrm>
              <a:prstGeom prst="rect">
                <a:avLst/>
              </a:prstGeom>
              <a:noFill/>
            </p:spPr>
            <p:txBody>
              <a:bodyPr wrap="square" lIns="91603" tIns="45803" rIns="91603" bIns="45803" rtlCol="0" anchor="ctr">
                <a:noAutofit/>
              </a:bodyPr>
              <a:lstStyle/>
              <a:p>
                <a:pPr marL="0" lvl="0" indent="0" algn="ctr">
                  <a:lnSpc>
                    <a:spcPct val="100000"/>
                  </a:lnSpc>
                  <a:buNone/>
                  <a:defRPr sz="1800">
                    <a:solidFill>
                      <a:schemeClr val="bg1">
                        <a:alpha val="100000"/>
                      </a:schemeClr>
                    </a:solidFill>
                    <a:latin typeface="等线"/>
                    <a:ea typeface="等线"/>
                    <a:cs typeface="+mn-cs"/>
                  </a:defRPr>
                </a:pPr>
                <a:r>
                  <a:rPr lang="zh-CN" sz="20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默认字体"/>
                    <a:cs typeface="Times New Roman" panose="02020603050405020304" pitchFamily="18" charset="0"/>
                    <a:sym typeface="思源宋体 CN"/>
                  </a:rPr>
                  <a:t>Mobile Application</a:t>
                </a:r>
                <a:endParaRPr lang="en-US" sz="1353" b="1">
                  <a:solidFill>
                    <a:srgbClr val="FFFFFF">
                      <a:alpha val="100000"/>
                    </a:srgbClr>
                  </a:solidFill>
                  <a:latin typeface="Times New Roman" panose="02020603050405020304" pitchFamily="18" charset="0"/>
                  <a:ea typeface="默认字体"/>
                  <a:cs typeface="Times New Roman" panose="02020603050405020304" pitchFamily="18" charset="0"/>
                  <a:sym typeface="思源宋体 CN"/>
                </a:endParaRPr>
              </a:p>
            </p:txBody>
          </p:sp>
          <p:grpSp>
            <p:nvGrpSpPr>
              <p:cNvPr id="11" name="组合 34">
                <a:extLst>
                  <a:ext uri="{FF2B5EF4-FFF2-40B4-BE49-F238E27FC236}">
                    <a16:creationId xmlns:a16="http://schemas.microsoft.com/office/drawing/2014/main" id="{40230212-5885-2786-3492-97918A3DF0CB}"/>
                  </a:ext>
                </a:extLst>
              </p:cNvPr>
              <p:cNvGrpSpPr/>
              <p:nvPr/>
            </p:nvGrpSpPr>
            <p:grpSpPr>
              <a:xfrm>
                <a:off x="8406004" y="2332884"/>
                <a:ext cx="521045" cy="520084"/>
                <a:chOff x="1475656" y="1804645"/>
                <a:chExt cx="576064" cy="576064"/>
              </a:xfrm>
            </p:grpSpPr>
            <p:sp>
              <p:nvSpPr>
                <p:cNvPr id="12" name="椭圆 35">
                  <a:extLst>
                    <a:ext uri="{FF2B5EF4-FFF2-40B4-BE49-F238E27FC236}">
                      <a16:creationId xmlns:a16="http://schemas.microsoft.com/office/drawing/2014/main" id="{37A9BEB1-3297-16E7-22B7-51804E1F4D54}"/>
                    </a:ext>
                  </a:extLst>
                </p:cNvPr>
                <p:cNvSpPr/>
                <p:nvPr/>
              </p:nvSpPr>
              <p:spPr>
                <a:xfrm>
                  <a:off x="1475656" y="1804645"/>
                  <a:ext cx="576064" cy="576064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>
                    <a:defRPr sz="1800">
                      <a:solidFill>
                        <a:schemeClr val="tx1">
                          <a:alpha val="100000"/>
                        </a:schemeClr>
                      </a:solidFill>
                      <a:latin typeface="等线"/>
                      <a:ea typeface="等线"/>
                      <a:cs typeface="+mn-cs"/>
                    </a:defRPr>
                  </a:pPr>
                  <a:endParaRPr lang="zh-CN" sz="2400">
                    <a:solidFill>
                      <a:schemeClr val="tx1">
                        <a:lumMod val="85000"/>
                        <a:lumOff val="15000"/>
                        <a:alpha val="100000"/>
                      </a:schemeClr>
                    </a:solidFill>
                    <a:latin typeface="Times New Roman" panose="02020603050405020304" pitchFamily="18" charset="0"/>
                    <a:ea typeface="默认字体"/>
                    <a:cs typeface="Times New Roman" panose="02020603050405020304" pitchFamily="18" charset="0"/>
                    <a:sym typeface="思源宋体 CN"/>
                  </a:endParaRPr>
                </a:p>
              </p:txBody>
            </p:sp>
            <p:sp>
              <p:nvSpPr>
                <p:cNvPr id="13" name="TextBox 63">
                  <a:extLst>
                    <a:ext uri="{FF2B5EF4-FFF2-40B4-BE49-F238E27FC236}">
                      <a16:creationId xmlns:a16="http://schemas.microsoft.com/office/drawing/2014/main" id="{930A1E51-C31B-700F-482A-D2A1258F5899}"/>
                    </a:ext>
                  </a:extLst>
                </p:cNvPr>
                <p:cNvSpPr txBox="1"/>
                <p:nvPr/>
              </p:nvSpPr>
              <p:spPr>
                <a:xfrm>
                  <a:off x="1616211" y="1908357"/>
                  <a:ext cx="240745" cy="2394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defRPr sz="1800">
                      <a:solidFill>
                        <a:schemeClr val="tx1">
                          <a:alpha val="100000"/>
                        </a:schemeClr>
                      </a:solidFill>
                      <a:latin typeface="等线"/>
                      <a:ea typeface="等线"/>
                      <a:cs typeface="+mn-cs"/>
                    </a:defRPr>
                  </a:pPr>
                  <a:r>
                    <a:rPr lang="en-US" sz="2000" spc="-151">
                      <a:solidFill>
                        <a:schemeClr val="tx1">
                          <a:lumMod val="85000"/>
                          <a:lumOff val="15000"/>
                          <a:alpha val="100000"/>
                        </a:schemeClr>
                      </a:solidFill>
                      <a:latin typeface="Times New Roman" panose="02020603050405020304" pitchFamily="18" charset="0"/>
                      <a:ea typeface="默认字体"/>
                      <a:cs typeface="Times New Roman" panose="02020603050405020304" pitchFamily="18" charset="0"/>
                      <a:sym typeface="思源宋体 CN"/>
                    </a:rPr>
                    <a:t>03</a:t>
                  </a:r>
                  <a:endParaRPr lang="zh-CN" sz="2000" spc="-151">
                    <a:solidFill>
                      <a:schemeClr val="tx1">
                        <a:lumMod val="85000"/>
                        <a:lumOff val="15000"/>
                        <a:alpha val="100000"/>
                      </a:schemeClr>
                    </a:solidFill>
                    <a:latin typeface="Times New Roman" panose="02020603050405020304" pitchFamily="18" charset="0"/>
                    <a:ea typeface="默认字体"/>
                    <a:cs typeface="Times New Roman" panose="02020603050405020304" pitchFamily="18" charset="0"/>
                    <a:sym typeface="思源宋体 CN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543928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BEC62A-4340-F2C7-3648-EEBE3EB4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44" y="273040"/>
            <a:ext cx="3451586" cy="480131"/>
          </a:xfrm>
        </p:spPr>
        <p:txBody>
          <a:bodyPr/>
          <a:lstStyle/>
          <a:p>
            <a:r>
              <a:rPr lang="en-US" altLang="zh-CN" dirty="0"/>
              <a:t>Business Logic Layer</a:t>
            </a:r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E1A5C47-033F-AF92-4010-7D9F08FF94AE}"/>
              </a:ext>
            </a:extLst>
          </p:cNvPr>
          <p:cNvGrpSpPr/>
          <p:nvPr/>
        </p:nvGrpSpPr>
        <p:grpSpPr>
          <a:xfrm>
            <a:off x="522277" y="1689269"/>
            <a:ext cx="4009075" cy="3952084"/>
            <a:chOff x="4091463" y="1966115"/>
            <a:chExt cx="4009075" cy="3952085"/>
          </a:xfrm>
        </p:grpSpPr>
        <p:sp>
          <p:nvSpPr>
            <p:cNvPr id="4" name="îṧḷiḋe">
              <a:extLst>
                <a:ext uri="{FF2B5EF4-FFF2-40B4-BE49-F238E27FC236}">
                  <a16:creationId xmlns:a16="http://schemas.microsoft.com/office/drawing/2014/main" id="{10E2C523-ABDC-44E5-5241-82726E67E9A1}"/>
                </a:ext>
              </a:extLst>
            </p:cNvPr>
            <p:cNvSpPr/>
            <p:nvPr/>
          </p:nvSpPr>
          <p:spPr bwMode="auto">
            <a:xfrm>
              <a:off x="5714926" y="5189217"/>
              <a:ext cx="728272" cy="728983"/>
            </a:xfrm>
            <a:custGeom>
              <a:avLst/>
              <a:gdLst>
                <a:gd name="T0" fmla="*/ 6223 w 10244"/>
                <a:gd name="T1" fmla="*/ 1068 h 10249"/>
                <a:gd name="T2" fmla="*/ 6451 w 10244"/>
                <a:gd name="T3" fmla="*/ 1137 h 10249"/>
                <a:gd name="T4" fmla="*/ 6673 w 10244"/>
                <a:gd name="T5" fmla="*/ 1219 h 10249"/>
                <a:gd name="T6" fmla="*/ 6889 w 10244"/>
                <a:gd name="T7" fmla="*/ 1313 h 10249"/>
                <a:gd name="T8" fmla="*/ 7098 w 10244"/>
                <a:gd name="T9" fmla="*/ 1417 h 10249"/>
                <a:gd name="T10" fmla="*/ 7342 w 10244"/>
                <a:gd name="T11" fmla="*/ 1559 h 10249"/>
                <a:gd name="T12" fmla="*/ 8743 w 10244"/>
                <a:gd name="T13" fmla="*/ 3006 h 10249"/>
                <a:gd name="T14" fmla="*/ 8947 w 10244"/>
                <a:gd name="T15" fmla="*/ 3401 h 10249"/>
                <a:gd name="T16" fmla="*/ 9107 w 10244"/>
                <a:gd name="T17" fmla="*/ 3819 h 10249"/>
                <a:gd name="T18" fmla="*/ 9224 w 10244"/>
                <a:gd name="T19" fmla="*/ 4257 h 10249"/>
                <a:gd name="T20" fmla="*/ 9153 w 10244"/>
                <a:gd name="T21" fmla="*/ 6273 h 10249"/>
                <a:gd name="T22" fmla="*/ 9006 w 10244"/>
                <a:gd name="T23" fmla="*/ 6699 h 10249"/>
                <a:gd name="T24" fmla="*/ 8817 w 10244"/>
                <a:gd name="T25" fmla="*/ 7103 h 10249"/>
                <a:gd name="T26" fmla="*/ 9350 w 10244"/>
                <a:gd name="T27" fmla="*/ 8139 h 10249"/>
                <a:gd name="T28" fmla="*/ 7092 w 10244"/>
                <a:gd name="T29" fmla="*/ 8827 h 10249"/>
                <a:gd name="T30" fmla="*/ 6689 w 10244"/>
                <a:gd name="T31" fmla="*/ 9017 h 10249"/>
                <a:gd name="T32" fmla="*/ 6264 w 10244"/>
                <a:gd name="T33" fmla="*/ 9162 h 10249"/>
                <a:gd name="T34" fmla="*/ 4152 w 10244"/>
                <a:gd name="T35" fmla="*/ 10232 h 10249"/>
                <a:gd name="T36" fmla="*/ 3813 w 10244"/>
                <a:gd name="T37" fmla="*/ 9114 h 10249"/>
                <a:gd name="T38" fmla="*/ 3395 w 10244"/>
                <a:gd name="T39" fmla="*/ 8951 h 10249"/>
                <a:gd name="T40" fmla="*/ 3000 w 10244"/>
                <a:gd name="T41" fmla="*/ 8746 h 10249"/>
                <a:gd name="T42" fmla="*/ 1558 w 10244"/>
                <a:gd name="T43" fmla="*/ 7344 h 10249"/>
                <a:gd name="T44" fmla="*/ 1344 w 10244"/>
                <a:gd name="T45" fmla="*/ 6956 h 10249"/>
                <a:gd name="T46" fmla="*/ 1170 w 10244"/>
                <a:gd name="T47" fmla="*/ 6543 h 10249"/>
                <a:gd name="T48" fmla="*/ 1040 w 10244"/>
                <a:gd name="T49" fmla="*/ 6110 h 10249"/>
                <a:gd name="T50" fmla="*/ 1049 w 10244"/>
                <a:gd name="T51" fmla="*/ 4093 h 10249"/>
                <a:gd name="T52" fmla="*/ 1183 w 10244"/>
                <a:gd name="T53" fmla="*/ 3662 h 10249"/>
                <a:gd name="T54" fmla="*/ 1361 w 10244"/>
                <a:gd name="T55" fmla="*/ 3252 h 10249"/>
                <a:gd name="T56" fmla="*/ 1579 w 10244"/>
                <a:gd name="T57" fmla="*/ 2865 h 10249"/>
                <a:gd name="T58" fmla="*/ 3033 w 10244"/>
                <a:gd name="T59" fmla="*/ 1476 h 10249"/>
                <a:gd name="T60" fmla="*/ 3429 w 10244"/>
                <a:gd name="T61" fmla="*/ 1275 h 10249"/>
                <a:gd name="T62" fmla="*/ 3849 w 10244"/>
                <a:gd name="T63" fmla="*/ 1116 h 10249"/>
                <a:gd name="T64" fmla="*/ 4199 w 10244"/>
                <a:gd name="T65" fmla="*/ 0 h 10249"/>
                <a:gd name="T66" fmla="*/ 5396 w 10244"/>
                <a:gd name="T67" fmla="*/ 2412 h 10249"/>
                <a:gd name="T68" fmla="*/ 6053 w 10244"/>
                <a:gd name="T69" fmla="*/ 2564 h 10249"/>
                <a:gd name="T70" fmla="*/ 6638 w 10244"/>
                <a:gd name="T71" fmla="*/ 2864 h 10249"/>
                <a:gd name="T72" fmla="*/ 7131 w 10244"/>
                <a:gd name="T73" fmla="*/ 3291 h 10249"/>
                <a:gd name="T74" fmla="*/ 7508 w 10244"/>
                <a:gd name="T75" fmla="*/ 3823 h 10249"/>
                <a:gd name="T76" fmla="*/ 7752 w 10244"/>
                <a:gd name="T77" fmla="*/ 4441 h 10249"/>
                <a:gd name="T78" fmla="*/ 7836 w 10244"/>
                <a:gd name="T79" fmla="*/ 5121 h 10249"/>
                <a:gd name="T80" fmla="*/ 7752 w 10244"/>
                <a:gd name="T81" fmla="*/ 5801 h 10249"/>
                <a:gd name="T82" fmla="*/ 7508 w 10244"/>
                <a:gd name="T83" fmla="*/ 6418 h 10249"/>
                <a:gd name="T84" fmla="*/ 7131 w 10244"/>
                <a:gd name="T85" fmla="*/ 6951 h 10249"/>
                <a:gd name="T86" fmla="*/ 6638 w 10244"/>
                <a:gd name="T87" fmla="*/ 7378 h 10249"/>
                <a:gd name="T88" fmla="*/ 6053 w 10244"/>
                <a:gd name="T89" fmla="*/ 7678 h 10249"/>
                <a:gd name="T90" fmla="*/ 5396 w 10244"/>
                <a:gd name="T91" fmla="*/ 7829 h 10249"/>
                <a:gd name="T92" fmla="*/ 4704 w 10244"/>
                <a:gd name="T93" fmla="*/ 7812 h 10249"/>
                <a:gd name="T94" fmla="*/ 4059 w 10244"/>
                <a:gd name="T95" fmla="*/ 7629 h 10249"/>
                <a:gd name="T96" fmla="*/ 3492 w 10244"/>
                <a:gd name="T97" fmla="*/ 7302 h 10249"/>
                <a:gd name="T98" fmla="*/ 3020 w 10244"/>
                <a:gd name="T99" fmla="*/ 6852 h 10249"/>
                <a:gd name="T100" fmla="*/ 2668 w 10244"/>
                <a:gd name="T101" fmla="*/ 6301 h 10249"/>
                <a:gd name="T102" fmla="*/ 2455 w 10244"/>
                <a:gd name="T103" fmla="*/ 5669 h 10249"/>
                <a:gd name="T104" fmla="*/ 2403 w 10244"/>
                <a:gd name="T105" fmla="*/ 4981 h 10249"/>
                <a:gd name="T106" fmla="*/ 2521 w 10244"/>
                <a:gd name="T107" fmla="*/ 4312 h 10249"/>
                <a:gd name="T108" fmla="*/ 2792 w 10244"/>
                <a:gd name="T109" fmla="*/ 3710 h 10249"/>
                <a:gd name="T110" fmla="*/ 3195 w 10244"/>
                <a:gd name="T111" fmla="*/ 3197 h 10249"/>
                <a:gd name="T112" fmla="*/ 3709 w 10244"/>
                <a:gd name="T113" fmla="*/ 2793 h 10249"/>
                <a:gd name="T114" fmla="*/ 4310 w 10244"/>
                <a:gd name="T115" fmla="*/ 2521 h 10249"/>
                <a:gd name="T116" fmla="*/ 4979 w 10244"/>
                <a:gd name="T117" fmla="*/ 2402 h 10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244" h="10249">
                  <a:moveTo>
                    <a:pt x="6037" y="1022"/>
                  </a:moveTo>
                  <a:lnTo>
                    <a:pt x="6084" y="1032"/>
                  </a:lnTo>
                  <a:lnTo>
                    <a:pt x="6130" y="1044"/>
                  </a:lnTo>
                  <a:lnTo>
                    <a:pt x="6177" y="1056"/>
                  </a:lnTo>
                  <a:lnTo>
                    <a:pt x="6223" y="1068"/>
                  </a:lnTo>
                  <a:lnTo>
                    <a:pt x="6269" y="1081"/>
                  </a:lnTo>
                  <a:lnTo>
                    <a:pt x="6315" y="1094"/>
                  </a:lnTo>
                  <a:lnTo>
                    <a:pt x="6360" y="1108"/>
                  </a:lnTo>
                  <a:lnTo>
                    <a:pt x="6406" y="1122"/>
                  </a:lnTo>
                  <a:lnTo>
                    <a:pt x="6451" y="1137"/>
                  </a:lnTo>
                  <a:lnTo>
                    <a:pt x="6496" y="1152"/>
                  </a:lnTo>
                  <a:lnTo>
                    <a:pt x="6540" y="1169"/>
                  </a:lnTo>
                  <a:lnTo>
                    <a:pt x="6585" y="1185"/>
                  </a:lnTo>
                  <a:lnTo>
                    <a:pt x="6629" y="1201"/>
                  </a:lnTo>
                  <a:lnTo>
                    <a:pt x="6673" y="1219"/>
                  </a:lnTo>
                  <a:lnTo>
                    <a:pt x="6717" y="1237"/>
                  </a:lnTo>
                  <a:lnTo>
                    <a:pt x="6760" y="1255"/>
                  </a:lnTo>
                  <a:lnTo>
                    <a:pt x="6804" y="1274"/>
                  </a:lnTo>
                  <a:lnTo>
                    <a:pt x="6847" y="1292"/>
                  </a:lnTo>
                  <a:lnTo>
                    <a:pt x="6889" y="1313"/>
                  </a:lnTo>
                  <a:lnTo>
                    <a:pt x="6932" y="1332"/>
                  </a:lnTo>
                  <a:lnTo>
                    <a:pt x="6973" y="1353"/>
                  </a:lnTo>
                  <a:lnTo>
                    <a:pt x="7015" y="1374"/>
                  </a:lnTo>
                  <a:lnTo>
                    <a:pt x="7057" y="1396"/>
                  </a:lnTo>
                  <a:lnTo>
                    <a:pt x="7098" y="1417"/>
                  </a:lnTo>
                  <a:lnTo>
                    <a:pt x="7140" y="1440"/>
                  </a:lnTo>
                  <a:lnTo>
                    <a:pt x="7181" y="1463"/>
                  </a:lnTo>
                  <a:lnTo>
                    <a:pt x="7221" y="1486"/>
                  </a:lnTo>
                  <a:lnTo>
                    <a:pt x="7262" y="1509"/>
                  </a:lnTo>
                  <a:lnTo>
                    <a:pt x="7342" y="1559"/>
                  </a:lnTo>
                  <a:lnTo>
                    <a:pt x="7419" y="1609"/>
                  </a:lnTo>
                  <a:lnTo>
                    <a:pt x="8152" y="898"/>
                  </a:lnTo>
                  <a:lnTo>
                    <a:pt x="9431" y="2220"/>
                  </a:lnTo>
                  <a:lnTo>
                    <a:pt x="8698" y="2930"/>
                  </a:lnTo>
                  <a:lnTo>
                    <a:pt x="8743" y="3006"/>
                  </a:lnTo>
                  <a:lnTo>
                    <a:pt x="8787" y="3084"/>
                  </a:lnTo>
                  <a:lnTo>
                    <a:pt x="8829" y="3162"/>
                  </a:lnTo>
                  <a:lnTo>
                    <a:pt x="8870" y="3241"/>
                  </a:lnTo>
                  <a:lnTo>
                    <a:pt x="8909" y="3321"/>
                  </a:lnTo>
                  <a:lnTo>
                    <a:pt x="8947" y="3401"/>
                  </a:lnTo>
                  <a:lnTo>
                    <a:pt x="8983" y="3483"/>
                  </a:lnTo>
                  <a:lnTo>
                    <a:pt x="9016" y="3566"/>
                  </a:lnTo>
                  <a:lnTo>
                    <a:pt x="9048" y="3650"/>
                  </a:lnTo>
                  <a:lnTo>
                    <a:pt x="9079" y="3734"/>
                  </a:lnTo>
                  <a:lnTo>
                    <a:pt x="9107" y="3819"/>
                  </a:lnTo>
                  <a:lnTo>
                    <a:pt x="9135" y="3906"/>
                  </a:lnTo>
                  <a:lnTo>
                    <a:pt x="9160" y="3992"/>
                  </a:lnTo>
                  <a:lnTo>
                    <a:pt x="9183" y="4080"/>
                  </a:lnTo>
                  <a:lnTo>
                    <a:pt x="9205" y="4168"/>
                  </a:lnTo>
                  <a:lnTo>
                    <a:pt x="9224" y="4257"/>
                  </a:lnTo>
                  <a:lnTo>
                    <a:pt x="10244" y="4272"/>
                  </a:lnTo>
                  <a:lnTo>
                    <a:pt x="10219" y="6111"/>
                  </a:lnTo>
                  <a:lnTo>
                    <a:pt x="9199" y="6097"/>
                  </a:lnTo>
                  <a:lnTo>
                    <a:pt x="9177" y="6185"/>
                  </a:lnTo>
                  <a:lnTo>
                    <a:pt x="9153" y="6273"/>
                  </a:lnTo>
                  <a:lnTo>
                    <a:pt x="9127" y="6360"/>
                  </a:lnTo>
                  <a:lnTo>
                    <a:pt x="9099" y="6446"/>
                  </a:lnTo>
                  <a:lnTo>
                    <a:pt x="9071" y="6531"/>
                  </a:lnTo>
                  <a:lnTo>
                    <a:pt x="9039" y="6616"/>
                  </a:lnTo>
                  <a:lnTo>
                    <a:pt x="9006" y="6699"/>
                  </a:lnTo>
                  <a:lnTo>
                    <a:pt x="8971" y="6782"/>
                  </a:lnTo>
                  <a:lnTo>
                    <a:pt x="8936" y="6864"/>
                  </a:lnTo>
                  <a:lnTo>
                    <a:pt x="8898" y="6945"/>
                  </a:lnTo>
                  <a:lnTo>
                    <a:pt x="8858" y="7024"/>
                  </a:lnTo>
                  <a:lnTo>
                    <a:pt x="8817" y="7103"/>
                  </a:lnTo>
                  <a:lnTo>
                    <a:pt x="8774" y="7181"/>
                  </a:lnTo>
                  <a:lnTo>
                    <a:pt x="8729" y="7258"/>
                  </a:lnTo>
                  <a:lnTo>
                    <a:pt x="8683" y="7334"/>
                  </a:lnTo>
                  <a:lnTo>
                    <a:pt x="8636" y="7409"/>
                  </a:lnTo>
                  <a:lnTo>
                    <a:pt x="9350" y="8139"/>
                  </a:lnTo>
                  <a:lnTo>
                    <a:pt x="8035" y="9425"/>
                  </a:lnTo>
                  <a:lnTo>
                    <a:pt x="7322" y="8695"/>
                  </a:lnTo>
                  <a:lnTo>
                    <a:pt x="7246" y="8740"/>
                  </a:lnTo>
                  <a:lnTo>
                    <a:pt x="7170" y="8785"/>
                  </a:lnTo>
                  <a:lnTo>
                    <a:pt x="7092" y="8827"/>
                  </a:lnTo>
                  <a:lnTo>
                    <a:pt x="7013" y="8868"/>
                  </a:lnTo>
                  <a:lnTo>
                    <a:pt x="6934" y="8908"/>
                  </a:lnTo>
                  <a:lnTo>
                    <a:pt x="6853" y="8946"/>
                  </a:lnTo>
                  <a:lnTo>
                    <a:pt x="6771" y="8982"/>
                  </a:lnTo>
                  <a:lnTo>
                    <a:pt x="6689" y="9017"/>
                  </a:lnTo>
                  <a:lnTo>
                    <a:pt x="6605" y="9049"/>
                  </a:lnTo>
                  <a:lnTo>
                    <a:pt x="6522" y="9080"/>
                  </a:lnTo>
                  <a:lnTo>
                    <a:pt x="6436" y="9110"/>
                  </a:lnTo>
                  <a:lnTo>
                    <a:pt x="6350" y="9137"/>
                  </a:lnTo>
                  <a:lnTo>
                    <a:pt x="6264" y="9162"/>
                  </a:lnTo>
                  <a:lnTo>
                    <a:pt x="6176" y="9187"/>
                  </a:lnTo>
                  <a:lnTo>
                    <a:pt x="6088" y="9208"/>
                  </a:lnTo>
                  <a:lnTo>
                    <a:pt x="5999" y="9228"/>
                  </a:lnTo>
                  <a:lnTo>
                    <a:pt x="5990" y="10249"/>
                  </a:lnTo>
                  <a:lnTo>
                    <a:pt x="4152" y="10232"/>
                  </a:lnTo>
                  <a:lnTo>
                    <a:pt x="4162" y="9211"/>
                  </a:lnTo>
                  <a:lnTo>
                    <a:pt x="4074" y="9190"/>
                  </a:lnTo>
                  <a:lnTo>
                    <a:pt x="3986" y="9166"/>
                  </a:lnTo>
                  <a:lnTo>
                    <a:pt x="3899" y="9141"/>
                  </a:lnTo>
                  <a:lnTo>
                    <a:pt x="3813" y="9114"/>
                  </a:lnTo>
                  <a:lnTo>
                    <a:pt x="3727" y="9084"/>
                  </a:lnTo>
                  <a:lnTo>
                    <a:pt x="3643" y="9054"/>
                  </a:lnTo>
                  <a:lnTo>
                    <a:pt x="3559" y="9022"/>
                  </a:lnTo>
                  <a:lnTo>
                    <a:pt x="3477" y="8987"/>
                  </a:lnTo>
                  <a:lnTo>
                    <a:pt x="3395" y="8951"/>
                  </a:lnTo>
                  <a:lnTo>
                    <a:pt x="3314" y="8913"/>
                  </a:lnTo>
                  <a:lnTo>
                    <a:pt x="3234" y="8874"/>
                  </a:lnTo>
                  <a:lnTo>
                    <a:pt x="3154" y="8833"/>
                  </a:lnTo>
                  <a:lnTo>
                    <a:pt x="3077" y="8790"/>
                  </a:lnTo>
                  <a:lnTo>
                    <a:pt x="3000" y="8746"/>
                  </a:lnTo>
                  <a:lnTo>
                    <a:pt x="2923" y="8701"/>
                  </a:lnTo>
                  <a:lnTo>
                    <a:pt x="2849" y="8653"/>
                  </a:lnTo>
                  <a:lnTo>
                    <a:pt x="2123" y="9371"/>
                  </a:lnTo>
                  <a:lnTo>
                    <a:pt x="832" y="8062"/>
                  </a:lnTo>
                  <a:lnTo>
                    <a:pt x="1558" y="7344"/>
                  </a:lnTo>
                  <a:lnTo>
                    <a:pt x="1512" y="7268"/>
                  </a:lnTo>
                  <a:lnTo>
                    <a:pt x="1467" y="7191"/>
                  </a:lnTo>
                  <a:lnTo>
                    <a:pt x="1424" y="7115"/>
                  </a:lnTo>
                  <a:lnTo>
                    <a:pt x="1383" y="7036"/>
                  </a:lnTo>
                  <a:lnTo>
                    <a:pt x="1344" y="6956"/>
                  </a:lnTo>
                  <a:lnTo>
                    <a:pt x="1306" y="6875"/>
                  </a:lnTo>
                  <a:lnTo>
                    <a:pt x="1269" y="6793"/>
                  </a:lnTo>
                  <a:lnTo>
                    <a:pt x="1234" y="6711"/>
                  </a:lnTo>
                  <a:lnTo>
                    <a:pt x="1201" y="6628"/>
                  </a:lnTo>
                  <a:lnTo>
                    <a:pt x="1170" y="6543"/>
                  </a:lnTo>
                  <a:lnTo>
                    <a:pt x="1140" y="6458"/>
                  </a:lnTo>
                  <a:lnTo>
                    <a:pt x="1112" y="6372"/>
                  </a:lnTo>
                  <a:lnTo>
                    <a:pt x="1087" y="6286"/>
                  </a:lnTo>
                  <a:lnTo>
                    <a:pt x="1062" y="6198"/>
                  </a:lnTo>
                  <a:lnTo>
                    <a:pt x="1040" y="6110"/>
                  </a:lnTo>
                  <a:lnTo>
                    <a:pt x="1019" y="6022"/>
                  </a:lnTo>
                  <a:lnTo>
                    <a:pt x="0" y="6017"/>
                  </a:lnTo>
                  <a:lnTo>
                    <a:pt x="8" y="4177"/>
                  </a:lnTo>
                  <a:lnTo>
                    <a:pt x="1029" y="4183"/>
                  </a:lnTo>
                  <a:lnTo>
                    <a:pt x="1049" y="4093"/>
                  </a:lnTo>
                  <a:lnTo>
                    <a:pt x="1073" y="4005"/>
                  </a:lnTo>
                  <a:lnTo>
                    <a:pt x="1097" y="3918"/>
                  </a:lnTo>
                  <a:lnTo>
                    <a:pt x="1124" y="3832"/>
                  </a:lnTo>
                  <a:lnTo>
                    <a:pt x="1152" y="3746"/>
                  </a:lnTo>
                  <a:lnTo>
                    <a:pt x="1183" y="3662"/>
                  </a:lnTo>
                  <a:lnTo>
                    <a:pt x="1215" y="3579"/>
                  </a:lnTo>
                  <a:lnTo>
                    <a:pt x="1248" y="3496"/>
                  </a:lnTo>
                  <a:lnTo>
                    <a:pt x="1284" y="3413"/>
                  </a:lnTo>
                  <a:lnTo>
                    <a:pt x="1322" y="3332"/>
                  </a:lnTo>
                  <a:lnTo>
                    <a:pt x="1361" y="3252"/>
                  </a:lnTo>
                  <a:lnTo>
                    <a:pt x="1401" y="3172"/>
                  </a:lnTo>
                  <a:lnTo>
                    <a:pt x="1443" y="3094"/>
                  </a:lnTo>
                  <a:lnTo>
                    <a:pt x="1487" y="3016"/>
                  </a:lnTo>
                  <a:lnTo>
                    <a:pt x="1532" y="2941"/>
                  </a:lnTo>
                  <a:lnTo>
                    <a:pt x="1579" y="2865"/>
                  </a:lnTo>
                  <a:lnTo>
                    <a:pt x="859" y="2141"/>
                  </a:lnTo>
                  <a:lnTo>
                    <a:pt x="2162" y="843"/>
                  </a:lnTo>
                  <a:lnTo>
                    <a:pt x="2881" y="1568"/>
                  </a:lnTo>
                  <a:lnTo>
                    <a:pt x="2956" y="1521"/>
                  </a:lnTo>
                  <a:lnTo>
                    <a:pt x="3033" y="1476"/>
                  </a:lnTo>
                  <a:lnTo>
                    <a:pt x="3110" y="1433"/>
                  </a:lnTo>
                  <a:lnTo>
                    <a:pt x="3189" y="1391"/>
                  </a:lnTo>
                  <a:lnTo>
                    <a:pt x="3268" y="1351"/>
                  </a:lnTo>
                  <a:lnTo>
                    <a:pt x="3349" y="1312"/>
                  </a:lnTo>
                  <a:lnTo>
                    <a:pt x="3429" y="1275"/>
                  </a:lnTo>
                  <a:lnTo>
                    <a:pt x="3512" y="1240"/>
                  </a:lnTo>
                  <a:lnTo>
                    <a:pt x="3595" y="1206"/>
                  </a:lnTo>
                  <a:lnTo>
                    <a:pt x="3679" y="1175"/>
                  </a:lnTo>
                  <a:lnTo>
                    <a:pt x="3764" y="1145"/>
                  </a:lnTo>
                  <a:lnTo>
                    <a:pt x="3849" y="1116"/>
                  </a:lnTo>
                  <a:lnTo>
                    <a:pt x="3936" y="1090"/>
                  </a:lnTo>
                  <a:lnTo>
                    <a:pt x="4023" y="1065"/>
                  </a:lnTo>
                  <a:lnTo>
                    <a:pt x="4110" y="1043"/>
                  </a:lnTo>
                  <a:lnTo>
                    <a:pt x="4199" y="1022"/>
                  </a:lnTo>
                  <a:lnTo>
                    <a:pt x="4199" y="0"/>
                  </a:lnTo>
                  <a:lnTo>
                    <a:pt x="6037" y="0"/>
                  </a:lnTo>
                  <a:lnTo>
                    <a:pt x="6037" y="1022"/>
                  </a:lnTo>
                  <a:close/>
                  <a:moveTo>
                    <a:pt x="5118" y="2399"/>
                  </a:moveTo>
                  <a:lnTo>
                    <a:pt x="5258" y="2402"/>
                  </a:lnTo>
                  <a:lnTo>
                    <a:pt x="5396" y="2412"/>
                  </a:lnTo>
                  <a:lnTo>
                    <a:pt x="5532" y="2430"/>
                  </a:lnTo>
                  <a:lnTo>
                    <a:pt x="5666" y="2454"/>
                  </a:lnTo>
                  <a:lnTo>
                    <a:pt x="5798" y="2484"/>
                  </a:lnTo>
                  <a:lnTo>
                    <a:pt x="5926" y="2521"/>
                  </a:lnTo>
                  <a:lnTo>
                    <a:pt x="6053" y="2564"/>
                  </a:lnTo>
                  <a:lnTo>
                    <a:pt x="6176" y="2613"/>
                  </a:lnTo>
                  <a:lnTo>
                    <a:pt x="6297" y="2667"/>
                  </a:lnTo>
                  <a:lnTo>
                    <a:pt x="6414" y="2728"/>
                  </a:lnTo>
                  <a:lnTo>
                    <a:pt x="6528" y="2793"/>
                  </a:lnTo>
                  <a:lnTo>
                    <a:pt x="6638" y="2864"/>
                  </a:lnTo>
                  <a:lnTo>
                    <a:pt x="6744" y="2940"/>
                  </a:lnTo>
                  <a:lnTo>
                    <a:pt x="6848" y="3021"/>
                  </a:lnTo>
                  <a:lnTo>
                    <a:pt x="6946" y="3106"/>
                  </a:lnTo>
                  <a:lnTo>
                    <a:pt x="7041" y="3197"/>
                  </a:lnTo>
                  <a:lnTo>
                    <a:pt x="7131" y="3291"/>
                  </a:lnTo>
                  <a:lnTo>
                    <a:pt x="7216" y="3389"/>
                  </a:lnTo>
                  <a:lnTo>
                    <a:pt x="7297" y="3493"/>
                  </a:lnTo>
                  <a:lnTo>
                    <a:pt x="7372" y="3599"/>
                  </a:lnTo>
                  <a:lnTo>
                    <a:pt x="7443" y="3710"/>
                  </a:lnTo>
                  <a:lnTo>
                    <a:pt x="7508" y="3823"/>
                  </a:lnTo>
                  <a:lnTo>
                    <a:pt x="7569" y="3941"/>
                  </a:lnTo>
                  <a:lnTo>
                    <a:pt x="7623" y="4062"/>
                  </a:lnTo>
                  <a:lnTo>
                    <a:pt x="7672" y="4185"/>
                  </a:lnTo>
                  <a:lnTo>
                    <a:pt x="7715" y="4312"/>
                  </a:lnTo>
                  <a:lnTo>
                    <a:pt x="7752" y="4441"/>
                  </a:lnTo>
                  <a:lnTo>
                    <a:pt x="7781" y="4573"/>
                  </a:lnTo>
                  <a:lnTo>
                    <a:pt x="7806" y="4707"/>
                  </a:lnTo>
                  <a:lnTo>
                    <a:pt x="7823" y="4843"/>
                  </a:lnTo>
                  <a:lnTo>
                    <a:pt x="7833" y="4981"/>
                  </a:lnTo>
                  <a:lnTo>
                    <a:pt x="7836" y="5121"/>
                  </a:lnTo>
                  <a:lnTo>
                    <a:pt x="7833" y="5261"/>
                  </a:lnTo>
                  <a:lnTo>
                    <a:pt x="7823" y="5399"/>
                  </a:lnTo>
                  <a:lnTo>
                    <a:pt x="7806" y="5535"/>
                  </a:lnTo>
                  <a:lnTo>
                    <a:pt x="7781" y="5669"/>
                  </a:lnTo>
                  <a:lnTo>
                    <a:pt x="7752" y="5801"/>
                  </a:lnTo>
                  <a:lnTo>
                    <a:pt x="7715" y="5930"/>
                  </a:lnTo>
                  <a:lnTo>
                    <a:pt x="7672" y="6057"/>
                  </a:lnTo>
                  <a:lnTo>
                    <a:pt x="7623" y="6181"/>
                  </a:lnTo>
                  <a:lnTo>
                    <a:pt x="7569" y="6301"/>
                  </a:lnTo>
                  <a:lnTo>
                    <a:pt x="7508" y="6418"/>
                  </a:lnTo>
                  <a:lnTo>
                    <a:pt x="7443" y="6532"/>
                  </a:lnTo>
                  <a:lnTo>
                    <a:pt x="7372" y="6643"/>
                  </a:lnTo>
                  <a:lnTo>
                    <a:pt x="7297" y="6749"/>
                  </a:lnTo>
                  <a:lnTo>
                    <a:pt x="7216" y="6852"/>
                  </a:lnTo>
                  <a:lnTo>
                    <a:pt x="7131" y="6951"/>
                  </a:lnTo>
                  <a:lnTo>
                    <a:pt x="7041" y="7046"/>
                  </a:lnTo>
                  <a:lnTo>
                    <a:pt x="6946" y="7136"/>
                  </a:lnTo>
                  <a:lnTo>
                    <a:pt x="6848" y="7221"/>
                  </a:lnTo>
                  <a:lnTo>
                    <a:pt x="6744" y="7302"/>
                  </a:lnTo>
                  <a:lnTo>
                    <a:pt x="6638" y="7378"/>
                  </a:lnTo>
                  <a:lnTo>
                    <a:pt x="6528" y="7448"/>
                  </a:lnTo>
                  <a:lnTo>
                    <a:pt x="6414" y="7514"/>
                  </a:lnTo>
                  <a:lnTo>
                    <a:pt x="6297" y="7574"/>
                  </a:lnTo>
                  <a:lnTo>
                    <a:pt x="6176" y="7629"/>
                  </a:lnTo>
                  <a:lnTo>
                    <a:pt x="6053" y="7678"/>
                  </a:lnTo>
                  <a:lnTo>
                    <a:pt x="5926" y="7721"/>
                  </a:lnTo>
                  <a:lnTo>
                    <a:pt x="5798" y="7758"/>
                  </a:lnTo>
                  <a:lnTo>
                    <a:pt x="5666" y="7787"/>
                  </a:lnTo>
                  <a:lnTo>
                    <a:pt x="5532" y="7812"/>
                  </a:lnTo>
                  <a:lnTo>
                    <a:pt x="5396" y="7829"/>
                  </a:lnTo>
                  <a:lnTo>
                    <a:pt x="5258" y="7839"/>
                  </a:lnTo>
                  <a:lnTo>
                    <a:pt x="5118" y="7842"/>
                  </a:lnTo>
                  <a:lnTo>
                    <a:pt x="4979" y="7839"/>
                  </a:lnTo>
                  <a:lnTo>
                    <a:pt x="4841" y="7829"/>
                  </a:lnTo>
                  <a:lnTo>
                    <a:pt x="4704" y="7812"/>
                  </a:lnTo>
                  <a:lnTo>
                    <a:pt x="4571" y="7787"/>
                  </a:lnTo>
                  <a:lnTo>
                    <a:pt x="4439" y="7758"/>
                  </a:lnTo>
                  <a:lnTo>
                    <a:pt x="4310" y="7721"/>
                  </a:lnTo>
                  <a:lnTo>
                    <a:pt x="4183" y="7678"/>
                  </a:lnTo>
                  <a:lnTo>
                    <a:pt x="4059" y="7629"/>
                  </a:lnTo>
                  <a:lnTo>
                    <a:pt x="3940" y="7574"/>
                  </a:lnTo>
                  <a:lnTo>
                    <a:pt x="3822" y="7514"/>
                  </a:lnTo>
                  <a:lnTo>
                    <a:pt x="3709" y="7448"/>
                  </a:lnTo>
                  <a:lnTo>
                    <a:pt x="3598" y="7378"/>
                  </a:lnTo>
                  <a:lnTo>
                    <a:pt x="3492" y="7302"/>
                  </a:lnTo>
                  <a:lnTo>
                    <a:pt x="3389" y="7221"/>
                  </a:lnTo>
                  <a:lnTo>
                    <a:pt x="3290" y="7136"/>
                  </a:lnTo>
                  <a:lnTo>
                    <a:pt x="3195" y="7046"/>
                  </a:lnTo>
                  <a:lnTo>
                    <a:pt x="3105" y="6951"/>
                  </a:lnTo>
                  <a:lnTo>
                    <a:pt x="3020" y="6852"/>
                  </a:lnTo>
                  <a:lnTo>
                    <a:pt x="2940" y="6749"/>
                  </a:lnTo>
                  <a:lnTo>
                    <a:pt x="2864" y="6643"/>
                  </a:lnTo>
                  <a:lnTo>
                    <a:pt x="2792" y="6532"/>
                  </a:lnTo>
                  <a:lnTo>
                    <a:pt x="2727" y="6418"/>
                  </a:lnTo>
                  <a:lnTo>
                    <a:pt x="2668" y="6301"/>
                  </a:lnTo>
                  <a:lnTo>
                    <a:pt x="2612" y="6181"/>
                  </a:lnTo>
                  <a:lnTo>
                    <a:pt x="2564" y="6057"/>
                  </a:lnTo>
                  <a:lnTo>
                    <a:pt x="2521" y="5930"/>
                  </a:lnTo>
                  <a:lnTo>
                    <a:pt x="2485" y="5801"/>
                  </a:lnTo>
                  <a:lnTo>
                    <a:pt x="2455" y="5669"/>
                  </a:lnTo>
                  <a:lnTo>
                    <a:pt x="2430" y="5535"/>
                  </a:lnTo>
                  <a:lnTo>
                    <a:pt x="2413" y="5399"/>
                  </a:lnTo>
                  <a:lnTo>
                    <a:pt x="2403" y="5261"/>
                  </a:lnTo>
                  <a:lnTo>
                    <a:pt x="2400" y="5121"/>
                  </a:lnTo>
                  <a:lnTo>
                    <a:pt x="2403" y="4981"/>
                  </a:lnTo>
                  <a:lnTo>
                    <a:pt x="2413" y="4843"/>
                  </a:lnTo>
                  <a:lnTo>
                    <a:pt x="2430" y="4707"/>
                  </a:lnTo>
                  <a:lnTo>
                    <a:pt x="2455" y="4573"/>
                  </a:lnTo>
                  <a:lnTo>
                    <a:pt x="2485" y="4441"/>
                  </a:lnTo>
                  <a:lnTo>
                    <a:pt x="2521" y="4312"/>
                  </a:lnTo>
                  <a:lnTo>
                    <a:pt x="2564" y="4185"/>
                  </a:lnTo>
                  <a:lnTo>
                    <a:pt x="2612" y="4062"/>
                  </a:lnTo>
                  <a:lnTo>
                    <a:pt x="2668" y="3941"/>
                  </a:lnTo>
                  <a:lnTo>
                    <a:pt x="2727" y="3823"/>
                  </a:lnTo>
                  <a:lnTo>
                    <a:pt x="2792" y="3710"/>
                  </a:lnTo>
                  <a:lnTo>
                    <a:pt x="2864" y="3599"/>
                  </a:lnTo>
                  <a:lnTo>
                    <a:pt x="2940" y="3493"/>
                  </a:lnTo>
                  <a:lnTo>
                    <a:pt x="3020" y="3389"/>
                  </a:lnTo>
                  <a:lnTo>
                    <a:pt x="3105" y="3291"/>
                  </a:lnTo>
                  <a:lnTo>
                    <a:pt x="3195" y="3197"/>
                  </a:lnTo>
                  <a:lnTo>
                    <a:pt x="3290" y="3106"/>
                  </a:lnTo>
                  <a:lnTo>
                    <a:pt x="3389" y="3021"/>
                  </a:lnTo>
                  <a:lnTo>
                    <a:pt x="3492" y="2940"/>
                  </a:lnTo>
                  <a:lnTo>
                    <a:pt x="3598" y="2864"/>
                  </a:lnTo>
                  <a:lnTo>
                    <a:pt x="3709" y="2793"/>
                  </a:lnTo>
                  <a:lnTo>
                    <a:pt x="3822" y="2728"/>
                  </a:lnTo>
                  <a:lnTo>
                    <a:pt x="3940" y="2667"/>
                  </a:lnTo>
                  <a:lnTo>
                    <a:pt x="4059" y="2613"/>
                  </a:lnTo>
                  <a:lnTo>
                    <a:pt x="4183" y="2564"/>
                  </a:lnTo>
                  <a:lnTo>
                    <a:pt x="4310" y="2521"/>
                  </a:lnTo>
                  <a:lnTo>
                    <a:pt x="4439" y="2484"/>
                  </a:lnTo>
                  <a:lnTo>
                    <a:pt x="4571" y="2454"/>
                  </a:lnTo>
                  <a:lnTo>
                    <a:pt x="4704" y="2430"/>
                  </a:lnTo>
                  <a:lnTo>
                    <a:pt x="4841" y="2412"/>
                  </a:lnTo>
                  <a:lnTo>
                    <a:pt x="4979" y="2402"/>
                  </a:lnTo>
                  <a:lnTo>
                    <a:pt x="5118" y="2399"/>
                  </a:lnTo>
                  <a:close/>
                </a:path>
              </a:pathLst>
            </a:custGeom>
            <a:solidFill>
              <a:schemeClr val="tx1">
                <a:alpha val="1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Arial"/>
                <a:ea typeface="Microsoft YaHei"/>
                <a:cs typeface="微软雅黑"/>
                <a:sym typeface="Arial"/>
              </a:endParaRPr>
            </a:p>
          </p:txBody>
        </p:sp>
        <p:sp>
          <p:nvSpPr>
            <p:cNvPr id="5" name="îśļídé">
              <a:extLst>
                <a:ext uri="{FF2B5EF4-FFF2-40B4-BE49-F238E27FC236}">
                  <a16:creationId xmlns:a16="http://schemas.microsoft.com/office/drawing/2014/main" id="{ACD152B5-ABDB-A4F8-DB0D-EBF3318CCA55}"/>
                </a:ext>
              </a:extLst>
            </p:cNvPr>
            <p:cNvSpPr/>
            <p:nvPr/>
          </p:nvSpPr>
          <p:spPr bwMode="auto">
            <a:xfrm>
              <a:off x="4109691" y="4355743"/>
              <a:ext cx="618125" cy="618729"/>
            </a:xfrm>
            <a:custGeom>
              <a:avLst/>
              <a:gdLst>
                <a:gd name="T0" fmla="*/ 6223 w 10244"/>
                <a:gd name="T1" fmla="*/ 1068 h 10249"/>
                <a:gd name="T2" fmla="*/ 6451 w 10244"/>
                <a:gd name="T3" fmla="*/ 1137 h 10249"/>
                <a:gd name="T4" fmla="*/ 6673 w 10244"/>
                <a:gd name="T5" fmla="*/ 1219 h 10249"/>
                <a:gd name="T6" fmla="*/ 6889 w 10244"/>
                <a:gd name="T7" fmla="*/ 1313 h 10249"/>
                <a:gd name="T8" fmla="*/ 7098 w 10244"/>
                <a:gd name="T9" fmla="*/ 1417 h 10249"/>
                <a:gd name="T10" fmla="*/ 7342 w 10244"/>
                <a:gd name="T11" fmla="*/ 1559 h 10249"/>
                <a:gd name="T12" fmla="*/ 8743 w 10244"/>
                <a:gd name="T13" fmla="*/ 3006 h 10249"/>
                <a:gd name="T14" fmla="*/ 8947 w 10244"/>
                <a:gd name="T15" fmla="*/ 3401 h 10249"/>
                <a:gd name="T16" fmla="*/ 9107 w 10244"/>
                <a:gd name="T17" fmla="*/ 3819 h 10249"/>
                <a:gd name="T18" fmla="*/ 9224 w 10244"/>
                <a:gd name="T19" fmla="*/ 4257 h 10249"/>
                <a:gd name="T20" fmla="*/ 9153 w 10244"/>
                <a:gd name="T21" fmla="*/ 6273 h 10249"/>
                <a:gd name="T22" fmla="*/ 9006 w 10244"/>
                <a:gd name="T23" fmla="*/ 6699 h 10249"/>
                <a:gd name="T24" fmla="*/ 8817 w 10244"/>
                <a:gd name="T25" fmla="*/ 7103 h 10249"/>
                <a:gd name="T26" fmla="*/ 9350 w 10244"/>
                <a:gd name="T27" fmla="*/ 8139 h 10249"/>
                <a:gd name="T28" fmla="*/ 7092 w 10244"/>
                <a:gd name="T29" fmla="*/ 8827 h 10249"/>
                <a:gd name="T30" fmla="*/ 6689 w 10244"/>
                <a:gd name="T31" fmla="*/ 9017 h 10249"/>
                <a:gd name="T32" fmla="*/ 6264 w 10244"/>
                <a:gd name="T33" fmla="*/ 9162 h 10249"/>
                <a:gd name="T34" fmla="*/ 4152 w 10244"/>
                <a:gd name="T35" fmla="*/ 10232 h 10249"/>
                <a:gd name="T36" fmla="*/ 3813 w 10244"/>
                <a:gd name="T37" fmla="*/ 9114 h 10249"/>
                <a:gd name="T38" fmla="*/ 3395 w 10244"/>
                <a:gd name="T39" fmla="*/ 8951 h 10249"/>
                <a:gd name="T40" fmla="*/ 3000 w 10244"/>
                <a:gd name="T41" fmla="*/ 8746 h 10249"/>
                <a:gd name="T42" fmla="*/ 1558 w 10244"/>
                <a:gd name="T43" fmla="*/ 7344 h 10249"/>
                <a:gd name="T44" fmla="*/ 1344 w 10244"/>
                <a:gd name="T45" fmla="*/ 6956 h 10249"/>
                <a:gd name="T46" fmla="*/ 1170 w 10244"/>
                <a:gd name="T47" fmla="*/ 6543 h 10249"/>
                <a:gd name="T48" fmla="*/ 1040 w 10244"/>
                <a:gd name="T49" fmla="*/ 6110 h 10249"/>
                <a:gd name="T50" fmla="*/ 1049 w 10244"/>
                <a:gd name="T51" fmla="*/ 4093 h 10249"/>
                <a:gd name="T52" fmla="*/ 1183 w 10244"/>
                <a:gd name="T53" fmla="*/ 3662 h 10249"/>
                <a:gd name="T54" fmla="*/ 1361 w 10244"/>
                <a:gd name="T55" fmla="*/ 3252 h 10249"/>
                <a:gd name="T56" fmla="*/ 1579 w 10244"/>
                <a:gd name="T57" fmla="*/ 2865 h 10249"/>
                <a:gd name="T58" fmla="*/ 3033 w 10244"/>
                <a:gd name="T59" fmla="*/ 1476 h 10249"/>
                <a:gd name="T60" fmla="*/ 3429 w 10244"/>
                <a:gd name="T61" fmla="*/ 1275 h 10249"/>
                <a:gd name="T62" fmla="*/ 3849 w 10244"/>
                <a:gd name="T63" fmla="*/ 1116 h 10249"/>
                <a:gd name="T64" fmla="*/ 4199 w 10244"/>
                <a:gd name="T65" fmla="*/ 0 h 10249"/>
                <a:gd name="T66" fmla="*/ 5396 w 10244"/>
                <a:gd name="T67" fmla="*/ 2412 h 10249"/>
                <a:gd name="T68" fmla="*/ 6053 w 10244"/>
                <a:gd name="T69" fmla="*/ 2564 h 10249"/>
                <a:gd name="T70" fmla="*/ 6638 w 10244"/>
                <a:gd name="T71" fmla="*/ 2864 h 10249"/>
                <a:gd name="T72" fmla="*/ 7131 w 10244"/>
                <a:gd name="T73" fmla="*/ 3291 h 10249"/>
                <a:gd name="T74" fmla="*/ 7508 w 10244"/>
                <a:gd name="T75" fmla="*/ 3823 h 10249"/>
                <a:gd name="T76" fmla="*/ 7752 w 10244"/>
                <a:gd name="T77" fmla="*/ 4441 h 10249"/>
                <a:gd name="T78" fmla="*/ 7836 w 10244"/>
                <a:gd name="T79" fmla="*/ 5121 h 10249"/>
                <a:gd name="T80" fmla="*/ 7752 w 10244"/>
                <a:gd name="T81" fmla="*/ 5801 h 10249"/>
                <a:gd name="T82" fmla="*/ 7508 w 10244"/>
                <a:gd name="T83" fmla="*/ 6418 h 10249"/>
                <a:gd name="T84" fmla="*/ 7131 w 10244"/>
                <a:gd name="T85" fmla="*/ 6951 h 10249"/>
                <a:gd name="T86" fmla="*/ 6638 w 10244"/>
                <a:gd name="T87" fmla="*/ 7378 h 10249"/>
                <a:gd name="T88" fmla="*/ 6053 w 10244"/>
                <a:gd name="T89" fmla="*/ 7678 h 10249"/>
                <a:gd name="T90" fmla="*/ 5396 w 10244"/>
                <a:gd name="T91" fmla="*/ 7829 h 10249"/>
                <a:gd name="T92" fmla="*/ 4704 w 10244"/>
                <a:gd name="T93" fmla="*/ 7812 h 10249"/>
                <a:gd name="T94" fmla="*/ 4059 w 10244"/>
                <a:gd name="T95" fmla="*/ 7629 h 10249"/>
                <a:gd name="T96" fmla="*/ 3492 w 10244"/>
                <a:gd name="T97" fmla="*/ 7302 h 10249"/>
                <a:gd name="T98" fmla="*/ 3020 w 10244"/>
                <a:gd name="T99" fmla="*/ 6852 h 10249"/>
                <a:gd name="T100" fmla="*/ 2668 w 10244"/>
                <a:gd name="T101" fmla="*/ 6301 h 10249"/>
                <a:gd name="T102" fmla="*/ 2455 w 10244"/>
                <a:gd name="T103" fmla="*/ 5669 h 10249"/>
                <a:gd name="T104" fmla="*/ 2403 w 10244"/>
                <a:gd name="T105" fmla="*/ 4981 h 10249"/>
                <a:gd name="T106" fmla="*/ 2521 w 10244"/>
                <a:gd name="T107" fmla="*/ 4312 h 10249"/>
                <a:gd name="T108" fmla="*/ 2792 w 10244"/>
                <a:gd name="T109" fmla="*/ 3710 h 10249"/>
                <a:gd name="T110" fmla="*/ 3195 w 10244"/>
                <a:gd name="T111" fmla="*/ 3197 h 10249"/>
                <a:gd name="T112" fmla="*/ 3709 w 10244"/>
                <a:gd name="T113" fmla="*/ 2793 h 10249"/>
                <a:gd name="T114" fmla="*/ 4310 w 10244"/>
                <a:gd name="T115" fmla="*/ 2521 h 10249"/>
                <a:gd name="T116" fmla="*/ 4979 w 10244"/>
                <a:gd name="T117" fmla="*/ 2402 h 10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244" h="10249">
                  <a:moveTo>
                    <a:pt x="6037" y="1022"/>
                  </a:moveTo>
                  <a:lnTo>
                    <a:pt x="6084" y="1032"/>
                  </a:lnTo>
                  <a:lnTo>
                    <a:pt x="6130" y="1044"/>
                  </a:lnTo>
                  <a:lnTo>
                    <a:pt x="6177" y="1056"/>
                  </a:lnTo>
                  <a:lnTo>
                    <a:pt x="6223" y="1068"/>
                  </a:lnTo>
                  <a:lnTo>
                    <a:pt x="6269" y="1081"/>
                  </a:lnTo>
                  <a:lnTo>
                    <a:pt x="6315" y="1094"/>
                  </a:lnTo>
                  <a:lnTo>
                    <a:pt x="6360" y="1108"/>
                  </a:lnTo>
                  <a:lnTo>
                    <a:pt x="6406" y="1122"/>
                  </a:lnTo>
                  <a:lnTo>
                    <a:pt x="6451" y="1137"/>
                  </a:lnTo>
                  <a:lnTo>
                    <a:pt x="6496" y="1152"/>
                  </a:lnTo>
                  <a:lnTo>
                    <a:pt x="6540" y="1169"/>
                  </a:lnTo>
                  <a:lnTo>
                    <a:pt x="6585" y="1185"/>
                  </a:lnTo>
                  <a:lnTo>
                    <a:pt x="6629" y="1201"/>
                  </a:lnTo>
                  <a:lnTo>
                    <a:pt x="6673" y="1219"/>
                  </a:lnTo>
                  <a:lnTo>
                    <a:pt x="6717" y="1237"/>
                  </a:lnTo>
                  <a:lnTo>
                    <a:pt x="6760" y="1255"/>
                  </a:lnTo>
                  <a:lnTo>
                    <a:pt x="6804" y="1274"/>
                  </a:lnTo>
                  <a:lnTo>
                    <a:pt x="6847" y="1292"/>
                  </a:lnTo>
                  <a:lnTo>
                    <a:pt x="6889" y="1313"/>
                  </a:lnTo>
                  <a:lnTo>
                    <a:pt x="6932" y="1332"/>
                  </a:lnTo>
                  <a:lnTo>
                    <a:pt x="6973" y="1353"/>
                  </a:lnTo>
                  <a:lnTo>
                    <a:pt x="7015" y="1374"/>
                  </a:lnTo>
                  <a:lnTo>
                    <a:pt x="7057" y="1396"/>
                  </a:lnTo>
                  <a:lnTo>
                    <a:pt x="7098" y="1417"/>
                  </a:lnTo>
                  <a:lnTo>
                    <a:pt x="7140" y="1440"/>
                  </a:lnTo>
                  <a:lnTo>
                    <a:pt x="7181" y="1463"/>
                  </a:lnTo>
                  <a:lnTo>
                    <a:pt x="7221" y="1486"/>
                  </a:lnTo>
                  <a:lnTo>
                    <a:pt x="7262" y="1509"/>
                  </a:lnTo>
                  <a:lnTo>
                    <a:pt x="7342" y="1559"/>
                  </a:lnTo>
                  <a:lnTo>
                    <a:pt x="7419" y="1609"/>
                  </a:lnTo>
                  <a:lnTo>
                    <a:pt x="8152" y="898"/>
                  </a:lnTo>
                  <a:lnTo>
                    <a:pt x="9431" y="2220"/>
                  </a:lnTo>
                  <a:lnTo>
                    <a:pt x="8698" y="2930"/>
                  </a:lnTo>
                  <a:lnTo>
                    <a:pt x="8743" y="3006"/>
                  </a:lnTo>
                  <a:lnTo>
                    <a:pt x="8787" y="3084"/>
                  </a:lnTo>
                  <a:lnTo>
                    <a:pt x="8829" y="3162"/>
                  </a:lnTo>
                  <a:lnTo>
                    <a:pt x="8870" y="3241"/>
                  </a:lnTo>
                  <a:lnTo>
                    <a:pt x="8909" y="3321"/>
                  </a:lnTo>
                  <a:lnTo>
                    <a:pt x="8947" y="3401"/>
                  </a:lnTo>
                  <a:lnTo>
                    <a:pt x="8983" y="3483"/>
                  </a:lnTo>
                  <a:lnTo>
                    <a:pt x="9016" y="3566"/>
                  </a:lnTo>
                  <a:lnTo>
                    <a:pt x="9048" y="3650"/>
                  </a:lnTo>
                  <a:lnTo>
                    <a:pt x="9079" y="3734"/>
                  </a:lnTo>
                  <a:lnTo>
                    <a:pt x="9107" y="3819"/>
                  </a:lnTo>
                  <a:lnTo>
                    <a:pt x="9135" y="3906"/>
                  </a:lnTo>
                  <a:lnTo>
                    <a:pt x="9160" y="3992"/>
                  </a:lnTo>
                  <a:lnTo>
                    <a:pt x="9183" y="4080"/>
                  </a:lnTo>
                  <a:lnTo>
                    <a:pt x="9205" y="4168"/>
                  </a:lnTo>
                  <a:lnTo>
                    <a:pt x="9224" y="4257"/>
                  </a:lnTo>
                  <a:lnTo>
                    <a:pt x="10244" y="4272"/>
                  </a:lnTo>
                  <a:lnTo>
                    <a:pt x="10219" y="6111"/>
                  </a:lnTo>
                  <a:lnTo>
                    <a:pt x="9199" y="6097"/>
                  </a:lnTo>
                  <a:lnTo>
                    <a:pt x="9177" y="6185"/>
                  </a:lnTo>
                  <a:lnTo>
                    <a:pt x="9153" y="6273"/>
                  </a:lnTo>
                  <a:lnTo>
                    <a:pt x="9127" y="6360"/>
                  </a:lnTo>
                  <a:lnTo>
                    <a:pt x="9099" y="6446"/>
                  </a:lnTo>
                  <a:lnTo>
                    <a:pt x="9071" y="6531"/>
                  </a:lnTo>
                  <a:lnTo>
                    <a:pt x="9039" y="6616"/>
                  </a:lnTo>
                  <a:lnTo>
                    <a:pt x="9006" y="6699"/>
                  </a:lnTo>
                  <a:lnTo>
                    <a:pt x="8971" y="6782"/>
                  </a:lnTo>
                  <a:lnTo>
                    <a:pt x="8936" y="6864"/>
                  </a:lnTo>
                  <a:lnTo>
                    <a:pt x="8898" y="6945"/>
                  </a:lnTo>
                  <a:lnTo>
                    <a:pt x="8858" y="7024"/>
                  </a:lnTo>
                  <a:lnTo>
                    <a:pt x="8817" y="7103"/>
                  </a:lnTo>
                  <a:lnTo>
                    <a:pt x="8774" y="7181"/>
                  </a:lnTo>
                  <a:lnTo>
                    <a:pt x="8729" y="7258"/>
                  </a:lnTo>
                  <a:lnTo>
                    <a:pt x="8683" y="7334"/>
                  </a:lnTo>
                  <a:lnTo>
                    <a:pt x="8636" y="7409"/>
                  </a:lnTo>
                  <a:lnTo>
                    <a:pt x="9350" y="8139"/>
                  </a:lnTo>
                  <a:lnTo>
                    <a:pt x="8035" y="9425"/>
                  </a:lnTo>
                  <a:lnTo>
                    <a:pt x="7322" y="8695"/>
                  </a:lnTo>
                  <a:lnTo>
                    <a:pt x="7246" y="8740"/>
                  </a:lnTo>
                  <a:lnTo>
                    <a:pt x="7170" y="8785"/>
                  </a:lnTo>
                  <a:lnTo>
                    <a:pt x="7092" y="8827"/>
                  </a:lnTo>
                  <a:lnTo>
                    <a:pt x="7013" y="8868"/>
                  </a:lnTo>
                  <a:lnTo>
                    <a:pt x="6934" y="8908"/>
                  </a:lnTo>
                  <a:lnTo>
                    <a:pt x="6853" y="8946"/>
                  </a:lnTo>
                  <a:lnTo>
                    <a:pt x="6771" y="8982"/>
                  </a:lnTo>
                  <a:lnTo>
                    <a:pt x="6689" y="9017"/>
                  </a:lnTo>
                  <a:lnTo>
                    <a:pt x="6605" y="9049"/>
                  </a:lnTo>
                  <a:lnTo>
                    <a:pt x="6522" y="9080"/>
                  </a:lnTo>
                  <a:lnTo>
                    <a:pt x="6436" y="9110"/>
                  </a:lnTo>
                  <a:lnTo>
                    <a:pt x="6350" y="9137"/>
                  </a:lnTo>
                  <a:lnTo>
                    <a:pt x="6264" y="9162"/>
                  </a:lnTo>
                  <a:lnTo>
                    <a:pt x="6176" y="9187"/>
                  </a:lnTo>
                  <a:lnTo>
                    <a:pt x="6088" y="9208"/>
                  </a:lnTo>
                  <a:lnTo>
                    <a:pt x="5999" y="9228"/>
                  </a:lnTo>
                  <a:lnTo>
                    <a:pt x="5990" y="10249"/>
                  </a:lnTo>
                  <a:lnTo>
                    <a:pt x="4152" y="10232"/>
                  </a:lnTo>
                  <a:lnTo>
                    <a:pt x="4162" y="9211"/>
                  </a:lnTo>
                  <a:lnTo>
                    <a:pt x="4074" y="9190"/>
                  </a:lnTo>
                  <a:lnTo>
                    <a:pt x="3986" y="9166"/>
                  </a:lnTo>
                  <a:lnTo>
                    <a:pt x="3899" y="9141"/>
                  </a:lnTo>
                  <a:lnTo>
                    <a:pt x="3813" y="9114"/>
                  </a:lnTo>
                  <a:lnTo>
                    <a:pt x="3727" y="9084"/>
                  </a:lnTo>
                  <a:lnTo>
                    <a:pt x="3643" y="9054"/>
                  </a:lnTo>
                  <a:lnTo>
                    <a:pt x="3559" y="9022"/>
                  </a:lnTo>
                  <a:lnTo>
                    <a:pt x="3477" y="8987"/>
                  </a:lnTo>
                  <a:lnTo>
                    <a:pt x="3395" y="8951"/>
                  </a:lnTo>
                  <a:lnTo>
                    <a:pt x="3314" y="8913"/>
                  </a:lnTo>
                  <a:lnTo>
                    <a:pt x="3234" y="8874"/>
                  </a:lnTo>
                  <a:lnTo>
                    <a:pt x="3154" y="8833"/>
                  </a:lnTo>
                  <a:lnTo>
                    <a:pt x="3077" y="8790"/>
                  </a:lnTo>
                  <a:lnTo>
                    <a:pt x="3000" y="8746"/>
                  </a:lnTo>
                  <a:lnTo>
                    <a:pt x="2923" y="8701"/>
                  </a:lnTo>
                  <a:lnTo>
                    <a:pt x="2849" y="8653"/>
                  </a:lnTo>
                  <a:lnTo>
                    <a:pt x="2123" y="9371"/>
                  </a:lnTo>
                  <a:lnTo>
                    <a:pt x="832" y="8062"/>
                  </a:lnTo>
                  <a:lnTo>
                    <a:pt x="1558" y="7344"/>
                  </a:lnTo>
                  <a:lnTo>
                    <a:pt x="1512" y="7268"/>
                  </a:lnTo>
                  <a:lnTo>
                    <a:pt x="1467" y="7191"/>
                  </a:lnTo>
                  <a:lnTo>
                    <a:pt x="1424" y="7115"/>
                  </a:lnTo>
                  <a:lnTo>
                    <a:pt x="1383" y="7036"/>
                  </a:lnTo>
                  <a:lnTo>
                    <a:pt x="1344" y="6956"/>
                  </a:lnTo>
                  <a:lnTo>
                    <a:pt x="1306" y="6875"/>
                  </a:lnTo>
                  <a:lnTo>
                    <a:pt x="1269" y="6793"/>
                  </a:lnTo>
                  <a:lnTo>
                    <a:pt x="1234" y="6711"/>
                  </a:lnTo>
                  <a:lnTo>
                    <a:pt x="1201" y="6628"/>
                  </a:lnTo>
                  <a:lnTo>
                    <a:pt x="1170" y="6543"/>
                  </a:lnTo>
                  <a:lnTo>
                    <a:pt x="1140" y="6458"/>
                  </a:lnTo>
                  <a:lnTo>
                    <a:pt x="1112" y="6372"/>
                  </a:lnTo>
                  <a:lnTo>
                    <a:pt x="1087" y="6286"/>
                  </a:lnTo>
                  <a:lnTo>
                    <a:pt x="1062" y="6198"/>
                  </a:lnTo>
                  <a:lnTo>
                    <a:pt x="1040" y="6110"/>
                  </a:lnTo>
                  <a:lnTo>
                    <a:pt x="1019" y="6022"/>
                  </a:lnTo>
                  <a:lnTo>
                    <a:pt x="0" y="6017"/>
                  </a:lnTo>
                  <a:lnTo>
                    <a:pt x="8" y="4177"/>
                  </a:lnTo>
                  <a:lnTo>
                    <a:pt x="1029" y="4183"/>
                  </a:lnTo>
                  <a:lnTo>
                    <a:pt x="1049" y="4093"/>
                  </a:lnTo>
                  <a:lnTo>
                    <a:pt x="1073" y="4005"/>
                  </a:lnTo>
                  <a:lnTo>
                    <a:pt x="1097" y="3918"/>
                  </a:lnTo>
                  <a:lnTo>
                    <a:pt x="1124" y="3832"/>
                  </a:lnTo>
                  <a:lnTo>
                    <a:pt x="1152" y="3746"/>
                  </a:lnTo>
                  <a:lnTo>
                    <a:pt x="1183" y="3662"/>
                  </a:lnTo>
                  <a:lnTo>
                    <a:pt x="1215" y="3579"/>
                  </a:lnTo>
                  <a:lnTo>
                    <a:pt x="1248" y="3496"/>
                  </a:lnTo>
                  <a:lnTo>
                    <a:pt x="1284" y="3413"/>
                  </a:lnTo>
                  <a:lnTo>
                    <a:pt x="1322" y="3332"/>
                  </a:lnTo>
                  <a:lnTo>
                    <a:pt x="1361" y="3252"/>
                  </a:lnTo>
                  <a:lnTo>
                    <a:pt x="1401" y="3172"/>
                  </a:lnTo>
                  <a:lnTo>
                    <a:pt x="1443" y="3094"/>
                  </a:lnTo>
                  <a:lnTo>
                    <a:pt x="1487" y="3016"/>
                  </a:lnTo>
                  <a:lnTo>
                    <a:pt x="1532" y="2941"/>
                  </a:lnTo>
                  <a:lnTo>
                    <a:pt x="1579" y="2865"/>
                  </a:lnTo>
                  <a:lnTo>
                    <a:pt x="859" y="2141"/>
                  </a:lnTo>
                  <a:lnTo>
                    <a:pt x="2162" y="843"/>
                  </a:lnTo>
                  <a:lnTo>
                    <a:pt x="2881" y="1568"/>
                  </a:lnTo>
                  <a:lnTo>
                    <a:pt x="2956" y="1521"/>
                  </a:lnTo>
                  <a:lnTo>
                    <a:pt x="3033" y="1476"/>
                  </a:lnTo>
                  <a:lnTo>
                    <a:pt x="3110" y="1433"/>
                  </a:lnTo>
                  <a:lnTo>
                    <a:pt x="3189" y="1391"/>
                  </a:lnTo>
                  <a:lnTo>
                    <a:pt x="3268" y="1351"/>
                  </a:lnTo>
                  <a:lnTo>
                    <a:pt x="3349" y="1312"/>
                  </a:lnTo>
                  <a:lnTo>
                    <a:pt x="3429" y="1275"/>
                  </a:lnTo>
                  <a:lnTo>
                    <a:pt x="3512" y="1240"/>
                  </a:lnTo>
                  <a:lnTo>
                    <a:pt x="3595" y="1206"/>
                  </a:lnTo>
                  <a:lnTo>
                    <a:pt x="3679" y="1175"/>
                  </a:lnTo>
                  <a:lnTo>
                    <a:pt x="3764" y="1145"/>
                  </a:lnTo>
                  <a:lnTo>
                    <a:pt x="3849" y="1116"/>
                  </a:lnTo>
                  <a:lnTo>
                    <a:pt x="3936" y="1090"/>
                  </a:lnTo>
                  <a:lnTo>
                    <a:pt x="4023" y="1065"/>
                  </a:lnTo>
                  <a:lnTo>
                    <a:pt x="4110" y="1043"/>
                  </a:lnTo>
                  <a:lnTo>
                    <a:pt x="4199" y="1022"/>
                  </a:lnTo>
                  <a:lnTo>
                    <a:pt x="4199" y="0"/>
                  </a:lnTo>
                  <a:lnTo>
                    <a:pt x="6037" y="0"/>
                  </a:lnTo>
                  <a:lnTo>
                    <a:pt x="6037" y="1022"/>
                  </a:lnTo>
                  <a:close/>
                  <a:moveTo>
                    <a:pt x="5118" y="2399"/>
                  </a:moveTo>
                  <a:lnTo>
                    <a:pt x="5258" y="2402"/>
                  </a:lnTo>
                  <a:lnTo>
                    <a:pt x="5396" y="2412"/>
                  </a:lnTo>
                  <a:lnTo>
                    <a:pt x="5532" y="2430"/>
                  </a:lnTo>
                  <a:lnTo>
                    <a:pt x="5666" y="2454"/>
                  </a:lnTo>
                  <a:lnTo>
                    <a:pt x="5798" y="2484"/>
                  </a:lnTo>
                  <a:lnTo>
                    <a:pt x="5926" y="2521"/>
                  </a:lnTo>
                  <a:lnTo>
                    <a:pt x="6053" y="2564"/>
                  </a:lnTo>
                  <a:lnTo>
                    <a:pt x="6176" y="2613"/>
                  </a:lnTo>
                  <a:lnTo>
                    <a:pt x="6297" y="2667"/>
                  </a:lnTo>
                  <a:lnTo>
                    <a:pt x="6414" y="2728"/>
                  </a:lnTo>
                  <a:lnTo>
                    <a:pt x="6528" y="2793"/>
                  </a:lnTo>
                  <a:lnTo>
                    <a:pt x="6638" y="2864"/>
                  </a:lnTo>
                  <a:lnTo>
                    <a:pt x="6744" y="2940"/>
                  </a:lnTo>
                  <a:lnTo>
                    <a:pt x="6848" y="3021"/>
                  </a:lnTo>
                  <a:lnTo>
                    <a:pt x="6946" y="3106"/>
                  </a:lnTo>
                  <a:lnTo>
                    <a:pt x="7041" y="3197"/>
                  </a:lnTo>
                  <a:lnTo>
                    <a:pt x="7131" y="3291"/>
                  </a:lnTo>
                  <a:lnTo>
                    <a:pt x="7216" y="3389"/>
                  </a:lnTo>
                  <a:lnTo>
                    <a:pt x="7297" y="3493"/>
                  </a:lnTo>
                  <a:lnTo>
                    <a:pt x="7372" y="3599"/>
                  </a:lnTo>
                  <a:lnTo>
                    <a:pt x="7443" y="3710"/>
                  </a:lnTo>
                  <a:lnTo>
                    <a:pt x="7508" y="3823"/>
                  </a:lnTo>
                  <a:lnTo>
                    <a:pt x="7569" y="3941"/>
                  </a:lnTo>
                  <a:lnTo>
                    <a:pt x="7623" y="4062"/>
                  </a:lnTo>
                  <a:lnTo>
                    <a:pt x="7672" y="4185"/>
                  </a:lnTo>
                  <a:lnTo>
                    <a:pt x="7715" y="4312"/>
                  </a:lnTo>
                  <a:lnTo>
                    <a:pt x="7752" y="4441"/>
                  </a:lnTo>
                  <a:lnTo>
                    <a:pt x="7781" y="4573"/>
                  </a:lnTo>
                  <a:lnTo>
                    <a:pt x="7806" y="4707"/>
                  </a:lnTo>
                  <a:lnTo>
                    <a:pt x="7823" y="4843"/>
                  </a:lnTo>
                  <a:lnTo>
                    <a:pt x="7833" y="4981"/>
                  </a:lnTo>
                  <a:lnTo>
                    <a:pt x="7836" y="5121"/>
                  </a:lnTo>
                  <a:lnTo>
                    <a:pt x="7833" y="5261"/>
                  </a:lnTo>
                  <a:lnTo>
                    <a:pt x="7823" y="5399"/>
                  </a:lnTo>
                  <a:lnTo>
                    <a:pt x="7806" y="5535"/>
                  </a:lnTo>
                  <a:lnTo>
                    <a:pt x="7781" y="5669"/>
                  </a:lnTo>
                  <a:lnTo>
                    <a:pt x="7752" y="5801"/>
                  </a:lnTo>
                  <a:lnTo>
                    <a:pt x="7715" y="5930"/>
                  </a:lnTo>
                  <a:lnTo>
                    <a:pt x="7672" y="6057"/>
                  </a:lnTo>
                  <a:lnTo>
                    <a:pt x="7623" y="6181"/>
                  </a:lnTo>
                  <a:lnTo>
                    <a:pt x="7569" y="6301"/>
                  </a:lnTo>
                  <a:lnTo>
                    <a:pt x="7508" y="6418"/>
                  </a:lnTo>
                  <a:lnTo>
                    <a:pt x="7443" y="6532"/>
                  </a:lnTo>
                  <a:lnTo>
                    <a:pt x="7372" y="6643"/>
                  </a:lnTo>
                  <a:lnTo>
                    <a:pt x="7297" y="6749"/>
                  </a:lnTo>
                  <a:lnTo>
                    <a:pt x="7216" y="6852"/>
                  </a:lnTo>
                  <a:lnTo>
                    <a:pt x="7131" y="6951"/>
                  </a:lnTo>
                  <a:lnTo>
                    <a:pt x="7041" y="7046"/>
                  </a:lnTo>
                  <a:lnTo>
                    <a:pt x="6946" y="7136"/>
                  </a:lnTo>
                  <a:lnTo>
                    <a:pt x="6848" y="7221"/>
                  </a:lnTo>
                  <a:lnTo>
                    <a:pt x="6744" y="7302"/>
                  </a:lnTo>
                  <a:lnTo>
                    <a:pt x="6638" y="7378"/>
                  </a:lnTo>
                  <a:lnTo>
                    <a:pt x="6528" y="7448"/>
                  </a:lnTo>
                  <a:lnTo>
                    <a:pt x="6414" y="7514"/>
                  </a:lnTo>
                  <a:lnTo>
                    <a:pt x="6297" y="7574"/>
                  </a:lnTo>
                  <a:lnTo>
                    <a:pt x="6176" y="7629"/>
                  </a:lnTo>
                  <a:lnTo>
                    <a:pt x="6053" y="7678"/>
                  </a:lnTo>
                  <a:lnTo>
                    <a:pt x="5926" y="7721"/>
                  </a:lnTo>
                  <a:lnTo>
                    <a:pt x="5798" y="7758"/>
                  </a:lnTo>
                  <a:lnTo>
                    <a:pt x="5666" y="7787"/>
                  </a:lnTo>
                  <a:lnTo>
                    <a:pt x="5532" y="7812"/>
                  </a:lnTo>
                  <a:lnTo>
                    <a:pt x="5396" y="7829"/>
                  </a:lnTo>
                  <a:lnTo>
                    <a:pt x="5258" y="7839"/>
                  </a:lnTo>
                  <a:lnTo>
                    <a:pt x="5118" y="7842"/>
                  </a:lnTo>
                  <a:lnTo>
                    <a:pt x="4979" y="7839"/>
                  </a:lnTo>
                  <a:lnTo>
                    <a:pt x="4841" y="7829"/>
                  </a:lnTo>
                  <a:lnTo>
                    <a:pt x="4704" y="7812"/>
                  </a:lnTo>
                  <a:lnTo>
                    <a:pt x="4571" y="7787"/>
                  </a:lnTo>
                  <a:lnTo>
                    <a:pt x="4439" y="7758"/>
                  </a:lnTo>
                  <a:lnTo>
                    <a:pt x="4310" y="7721"/>
                  </a:lnTo>
                  <a:lnTo>
                    <a:pt x="4183" y="7678"/>
                  </a:lnTo>
                  <a:lnTo>
                    <a:pt x="4059" y="7629"/>
                  </a:lnTo>
                  <a:lnTo>
                    <a:pt x="3940" y="7574"/>
                  </a:lnTo>
                  <a:lnTo>
                    <a:pt x="3822" y="7514"/>
                  </a:lnTo>
                  <a:lnTo>
                    <a:pt x="3709" y="7448"/>
                  </a:lnTo>
                  <a:lnTo>
                    <a:pt x="3598" y="7378"/>
                  </a:lnTo>
                  <a:lnTo>
                    <a:pt x="3492" y="7302"/>
                  </a:lnTo>
                  <a:lnTo>
                    <a:pt x="3389" y="7221"/>
                  </a:lnTo>
                  <a:lnTo>
                    <a:pt x="3290" y="7136"/>
                  </a:lnTo>
                  <a:lnTo>
                    <a:pt x="3195" y="7046"/>
                  </a:lnTo>
                  <a:lnTo>
                    <a:pt x="3105" y="6951"/>
                  </a:lnTo>
                  <a:lnTo>
                    <a:pt x="3020" y="6852"/>
                  </a:lnTo>
                  <a:lnTo>
                    <a:pt x="2940" y="6749"/>
                  </a:lnTo>
                  <a:lnTo>
                    <a:pt x="2864" y="6643"/>
                  </a:lnTo>
                  <a:lnTo>
                    <a:pt x="2792" y="6532"/>
                  </a:lnTo>
                  <a:lnTo>
                    <a:pt x="2727" y="6418"/>
                  </a:lnTo>
                  <a:lnTo>
                    <a:pt x="2668" y="6301"/>
                  </a:lnTo>
                  <a:lnTo>
                    <a:pt x="2612" y="6181"/>
                  </a:lnTo>
                  <a:lnTo>
                    <a:pt x="2564" y="6057"/>
                  </a:lnTo>
                  <a:lnTo>
                    <a:pt x="2521" y="5930"/>
                  </a:lnTo>
                  <a:lnTo>
                    <a:pt x="2485" y="5801"/>
                  </a:lnTo>
                  <a:lnTo>
                    <a:pt x="2455" y="5669"/>
                  </a:lnTo>
                  <a:lnTo>
                    <a:pt x="2430" y="5535"/>
                  </a:lnTo>
                  <a:lnTo>
                    <a:pt x="2413" y="5399"/>
                  </a:lnTo>
                  <a:lnTo>
                    <a:pt x="2403" y="5261"/>
                  </a:lnTo>
                  <a:lnTo>
                    <a:pt x="2400" y="5121"/>
                  </a:lnTo>
                  <a:lnTo>
                    <a:pt x="2403" y="4981"/>
                  </a:lnTo>
                  <a:lnTo>
                    <a:pt x="2413" y="4843"/>
                  </a:lnTo>
                  <a:lnTo>
                    <a:pt x="2430" y="4707"/>
                  </a:lnTo>
                  <a:lnTo>
                    <a:pt x="2455" y="4573"/>
                  </a:lnTo>
                  <a:lnTo>
                    <a:pt x="2485" y="4441"/>
                  </a:lnTo>
                  <a:lnTo>
                    <a:pt x="2521" y="4312"/>
                  </a:lnTo>
                  <a:lnTo>
                    <a:pt x="2564" y="4185"/>
                  </a:lnTo>
                  <a:lnTo>
                    <a:pt x="2612" y="4062"/>
                  </a:lnTo>
                  <a:lnTo>
                    <a:pt x="2668" y="3941"/>
                  </a:lnTo>
                  <a:lnTo>
                    <a:pt x="2727" y="3823"/>
                  </a:lnTo>
                  <a:lnTo>
                    <a:pt x="2792" y="3710"/>
                  </a:lnTo>
                  <a:lnTo>
                    <a:pt x="2864" y="3599"/>
                  </a:lnTo>
                  <a:lnTo>
                    <a:pt x="2940" y="3493"/>
                  </a:lnTo>
                  <a:lnTo>
                    <a:pt x="3020" y="3389"/>
                  </a:lnTo>
                  <a:lnTo>
                    <a:pt x="3105" y="3291"/>
                  </a:lnTo>
                  <a:lnTo>
                    <a:pt x="3195" y="3197"/>
                  </a:lnTo>
                  <a:lnTo>
                    <a:pt x="3290" y="3106"/>
                  </a:lnTo>
                  <a:lnTo>
                    <a:pt x="3389" y="3021"/>
                  </a:lnTo>
                  <a:lnTo>
                    <a:pt x="3492" y="2940"/>
                  </a:lnTo>
                  <a:lnTo>
                    <a:pt x="3598" y="2864"/>
                  </a:lnTo>
                  <a:lnTo>
                    <a:pt x="3709" y="2793"/>
                  </a:lnTo>
                  <a:lnTo>
                    <a:pt x="3822" y="2728"/>
                  </a:lnTo>
                  <a:lnTo>
                    <a:pt x="3940" y="2667"/>
                  </a:lnTo>
                  <a:lnTo>
                    <a:pt x="4059" y="2613"/>
                  </a:lnTo>
                  <a:lnTo>
                    <a:pt x="4183" y="2564"/>
                  </a:lnTo>
                  <a:lnTo>
                    <a:pt x="4310" y="2521"/>
                  </a:lnTo>
                  <a:lnTo>
                    <a:pt x="4439" y="2484"/>
                  </a:lnTo>
                  <a:lnTo>
                    <a:pt x="4571" y="2454"/>
                  </a:lnTo>
                  <a:lnTo>
                    <a:pt x="4704" y="2430"/>
                  </a:lnTo>
                  <a:lnTo>
                    <a:pt x="4841" y="2412"/>
                  </a:lnTo>
                  <a:lnTo>
                    <a:pt x="4979" y="2402"/>
                  </a:lnTo>
                  <a:lnTo>
                    <a:pt x="5118" y="2399"/>
                  </a:lnTo>
                  <a:close/>
                </a:path>
              </a:pathLst>
            </a:custGeom>
            <a:solidFill>
              <a:schemeClr val="tx1">
                <a:alpha val="1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Arial"/>
                <a:ea typeface="Microsoft YaHei"/>
                <a:cs typeface="微软雅黑"/>
                <a:sym typeface="Arial"/>
              </a:endParaRPr>
            </a:p>
          </p:txBody>
        </p:sp>
        <p:sp>
          <p:nvSpPr>
            <p:cNvPr id="6" name="îş1íḑe">
              <a:extLst>
                <a:ext uri="{FF2B5EF4-FFF2-40B4-BE49-F238E27FC236}">
                  <a16:creationId xmlns:a16="http://schemas.microsoft.com/office/drawing/2014/main" id="{7EEFC425-E43D-9775-FBE1-431CC5359284}"/>
                </a:ext>
              </a:extLst>
            </p:cNvPr>
            <p:cNvSpPr/>
            <p:nvPr/>
          </p:nvSpPr>
          <p:spPr bwMode="auto">
            <a:xfrm>
              <a:off x="6316315" y="3778506"/>
              <a:ext cx="394813" cy="395198"/>
            </a:xfrm>
            <a:custGeom>
              <a:avLst/>
              <a:gdLst>
                <a:gd name="T0" fmla="*/ 6223 w 10244"/>
                <a:gd name="T1" fmla="*/ 1068 h 10249"/>
                <a:gd name="T2" fmla="*/ 6451 w 10244"/>
                <a:gd name="T3" fmla="*/ 1137 h 10249"/>
                <a:gd name="T4" fmla="*/ 6673 w 10244"/>
                <a:gd name="T5" fmla="*/ 1219 h 10249"/>
                <a:gd name="T6" fmla="*/ 6889 w 10244"/>
                <a:gd name="T7" fmla="*/ 1313 h 10249"/>
                <a:gd name="T8" fmla="*/ 7098 w 10244"/>
                <a:gd name="T9" fmla="*/ 1417 h 10249"/>
                <a:gd name="T10" fmla="*/ 7342 w 10244"/>
                <a:gd name="T11" fmla="*/ 1559 h 10249"/>
                <a:gd name="T12" fmla="*/ 8743 w 10244"/>
                <a:gd name="T13" fmla="*/ 3006 h 10249"/>
                <a:gd name="T14" fmla="*/ 8947 w 10244"/>
                <a:gd name="T15" fmla="*/ 3401 h 10249"/>
                <a:gd name="T16" fmla="*/ 9107 w 10244"/>
                <a:gd name="T17" fmla="*/ 3819 h 10249"/>
                <a:gd name="T18" fmla="*/ 9224 w 10244"/>
                <a:gd name="T19" fmla="*/ 4257 h 10249"/>
                <a:gd name="T20" fmla="*/ 9153 w 10244"/>
                <a:gd name="T21" fmla="*/ 6273 h 10249"/>
                <a:gd name="T22" fmla="*/ 9006 w 10244"/>
                <a:gd name="T23" fmla="*/ 6699 h 10249"/>
                <a:gd name="T24" fmla="*/ 8817 w 10244"/>
                <a:gd name="T25" fmla="*/ 7103 h 10249"/>
                <a:gd name="T26" fmla="*/ 9350 w 10244"/>
                <a:gd name="T27" fmla="*/ 8139 h 10249"/>
                <a:gd name="T28" fmla="*/ 7092 w 10244"/>
                <a:gd name="T29" fmla="*/ 8827 h 10249"/>
                <a:gd name="T30" fmla="*/ 6689 w 10244"/>
                <a:gd name="T31" fmla="*/ 9017 h 10249"/>
                <a:gd name="T32" fmla="*/ 6264 w 10244"/>
                <a:gd name="T33" fmla="*/ 9162 h 10249"/>
                <a:gd name="T34" fmla="*/ 4152 w 10244"/>
                <a:gd name="T35" fmla="*/ 10232 h 10249"/>
                <a:gd name="T36" fmla="*/ 3813 w 10244"/>
                <a:gd name="T37" fmla="*/ 9114 h 10249"/>
                <a:gd name="T38" fmla="*/ 3395 w 10244"/>
                <a:gd name="T39" fmla="*/ 8951 h 10249"/>
                <a:gd name="T40" fmla="*/ 3000 w 10244"/>
                <a:gd name="T41" fmla="*/ 8746 h 10249"/>
                <a:gd name="T42" fmla="*/ 1558 w 10244"/>
                <a:gd name="T43" fmla="*/ 7344 h 10249"/>
                <a:gd name="T44" fmla="*/ 1344 w 10244"/>
                <a:gd name="T45" fmla="*/ 6956 h 10249"/>
                <a:gd name="T46" fmla="*/ 1170 w 10244"/>
                <a:gd name="T47" fmla="*/ 6543 h 10249"/>
                <a:gd name="T48" fmla="*/ 1040 w 10244"/>
                <a:gd name="T49" fmla="*/ 6110 h 10249"/>
                <a:gd name="T50" fmla="*/ 1049 w 10244"/>
                <a:gd name="T51" fmla="*/ 4093 h 10249"/>
                <a:gd name="T52" fmla="*/ 1183 w 10244"/>
                <a:gd name="T53" fmla="*/ 3662 h 10249"/>
                <a:gd name="T54" fmla="*/ 1361 w 10244"/>
                <a:gd name="T55" fmla="*/ 3252 h 10249"/>
                <a:gd name="T56" fmla="*/ 1579 w 10244"/>
                <a:gd name="T57" fmla="*/ 2865 h 10249"/>
                <a:gd name="T58" fmla="*/ 3033 w 10244"/>
                <a:gd name="T59" fmla="*/ 1476 h 10249"/>
                <a:gd name="T60" fmla="*/ 3429 w 10244"/>
                <a:gd name="T61" fmla="*/ 1275 h 10249"/>
                <a:gd name="T62" fmla="*/ 3849 w 10244"/>
                <a:gd name="T63" fmla="*/ 1116 h 10249"/>
                <a:gd name="T64" fmla="*/ 4199 w 10244"/>
                <a:gd name="T65" fmla="*/ 0 h 10249"/>
                <a:gd name="T66" fmla="*/ 5396 w 10244"/>
                <a:gd name="T67" fmla="*/ 2412 h 10249"/>
                <a:gd name="T68" fmla="*/ 6053 w 10244"/>
                <a:gd name="T69" fmla="*/ 2564 h 10249"/>
                <a:gd name="T70" fmla="*/ 6638 w 10244"/>
                <a:gd name="T71" fmla="*/ 2864 h 10249"/>
                <a:gd name="T72" fmla="*/ 7131 w 10244"/>
                <a:gd name="T73" fmla="*/ 3291 h 10249"/>
                <a:gd name="T74" fmla="*/ 7508 w 10244"/>
                <a:gd name="T75" fmla="*/ 3823 h 10249"/>
                <a:gd name="T76" fmla="*/ 7752 w 10244"/>
                <a:gd name="T77" fmla="*/ 4441 h 10249"/>
                <a:gd name="T78" fmla="*/ 7836 w 10244"/>
                <a:gd name="T79" fmla="*/ 5121 h 10249"/>
                <a:gd name="T80" fmla="*/ 7752 w 10244"/>
                <a:gd name="T81" fmla="*/ 5801 h 10249"/>
                <a:gd name="T82" fmla="*/ 7508 w 10244"/>
                <a:gd name="T83" fmla="*/ 6418 h 10249"/>
                <a:gd name="T84" fmla="*/ 7131 w 10244"/>
                <a:gd name="T85" fmla="*/ 6951 h 10249"/>
                <a:gd name="T86" fmla="*/ 6638 w 10244"/>
                <a:gd name="T87" fmla="*/ 7378 h 10249"/>
                <a:gd name="T88" fmla="*/ 6053 w 10244"/>
                <a:gd name="T89" fmla="*/ 7678 h 10249"/>
                <a:gd name="T90" fmla="*/ 5396 w 10244"/>
                <a:gd name="T91" fmla="*/ 7829 h 10249"/>
                <a:gd name="T92" fmla="*/ 4704 w 10244"/>
                <a:gd name="T93" fmla="*/ 7812 h 10249"/>
                <a:gd name="T94" fmla="*/ 4059 w 10244"/>
                <a:gd name="T95" fmla="*/ 7629 h 10249"/>
                <a:gd name="T96" fmla="*/ 3492 w 10244"/>
                <a:gd name="T97" fmla="*/ 7302 h 10249"/>
                <a:gd name="T98" fmla="*/ 3020 w 10244"/>
                <a:gd name="T99" fmla="*/ 6852 h 10249"/>
                <a:gd name="T100" fmla="*/ 2668 w 10244"/>
                <a:gd name="T101" fmla="*/ 6301 h 10249"/>
                <a:gd name="T102" fmla="*/ 2455 w 10244"/>
                <a:gd name="T103" fmla="*/ 5669 h 10249"/>
                <a:gd name="T104" fmla="*/ 2403 w 10244"/>
                <a:gd name="T105" fmla="*/ 4981 h 10249"/>
                <a:gd name="T106" fmla="*/ 2521 w 10244"/>
                <a:gd name="T107" fmla="*/ 4312 h 10249"/>
                <a:gd name="T108" fmla="*/ 2792 w 10244"/>
                <a:gd name="T109" fmla="*/ 3710 h 10249"/>
                <a:gd name="T110" fmla="*/ 3195 w 10244"/>
                <a:gd name="T111" fmla="*/ 3197 h 10249"/>
                <a:gd name="T112" fmla="*/ 3709 w 10244"/>
                <a:gd name="T113" fmla="*/ 2793 h 10249"/>
                <a:gd name="T114" fmla="*/ 4310 w 10244"/>
                <a:gd name="T115" fmla="*/ 2521 h 10249"/>
                <a:gd name="T116" fmla="*/ 4979 w 10244"/>
                <a:gd name="T117" fmla="*/ 2402 h 10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244" h="10249">
                  <a:moveTo>
                    <a:pt x="6037" y="1022"/>
                  </a:moveTo>
                  <a:lnTo>
                    <a:pt x="6084" y="1032"/>
                  </a:lnTo>
                  <a:lnTo>
                    <a:pt x="6130" y="1044"/>
                  </a:lnTo>
                  <a:lnTo>
                    <a:pt x="6177" y="1056"/>
                  </a:lnTo>
                  <a:lnTo>
                    <a:pt x="6223" y="1068"/>
                  </a:lnTo>
                  <a:lnTo>
                    <a:pt x="6269" y="1081"/>
                  </a:lnTo>
                  <a:lnTo>
                    <a:pt x="6315" y="1094"/>
                  </a:lnTo>
                  <a:lnTo>
                    <a:pt x="6360" y="1108"/>
                  </a:lnTo>
                  <a:lnTo>
                    <a:pt x="6406" y="1122"/>
                  </a:lnTo>
                  <a:lnTo>
                    <a:pt x="6451" y="1137"/>
                  </a:lnTo>
                  <a:lnTo>
                    <a:pt x="6496" y="1152"/>
                  </a:lnTo>
                  <a:lnTo>
                    <a:pt x="6540" y="1169"/>
                  </a:lnTo>
                  <a:lnTo>
                    <a:pt x="6585" y="1185"/>
                  </a:lnTo>
                  <a:lnTo>
                    <a:pt x="6629" y="1201"/>
                  </a:lnTo>
                  <a:lnTo>
                    <a:pt x="6673" y="1219"/>
                  </a:lnTo>
                  <a:lnTo>
                    <a:pt x="6717" y="1237"/>
                  </a:lnTo>
                  <a:lnTo>
                    <a:pt x="6760" y="1255"/>
                  </a:lnTo>
                  <a:lnTo>
                    <a:pt x="6804" y="1274"/>
                  </a:lnTo>
                  <a:lnTo>
                    <a:pt x="6847" y="1292"/>
                  </a:lnTo>
                  <a:lnTo>
                    <a:pt x="6889" y="1313"/>
                  </a:lnTo>
                  <a:lnTo>
                    <a:pt x="6932" y="1332"/>
                  </a:lnTo>
                  <a:lnTo>
                    <a:pt x="6973" y="1353"/>
                  </a:lnTo>
                  <a:lnTo>
                    <a:pt x="7015" y="1374"/>
                  </a:lnTo>
                  <a:lnTo>
                    <a:pt x="7057" y="1396"/>
                  </a:lnTo>
                  <a:lnTo>
                    <a:pt x="7098" y="1417"/>
                  </a:lnTo>
                  <a:lnTo>
                    <a:pt x="7140" y="1440"/>
                  </a:lnTo>
                  <a:lnTo>
                    <a:pt x="7181" y="1463"/>
                  </a:lnTo>
                  <a:lnTo>
                    <a:pt x="7221" y="1486"/>
                  </a:lnTo>
                  <a:lnTo>
                    <a:pt x="7262" y="1509"/>
                  </a:lnTo>
                  <a:lnTo>
                    <a:pt x="7342" y="1559"/>
                  </a:lnTo>
                  <a:lnTo>
                    <a:pt x="7419" y="1609"/>
                  </a:lnTo>
                  <a:lnTo>
                    <a:pt x="8152" y="898"/>
                  </a:lnTo>
                  <a:lnTo>
                    <a:pt x="9431" y="2220"/>
                  </a:lnTo>
                  <a:lnTo>
                    <a:pt x="8698" y="2930"/>
                  </a:lnTo>
                  <a:lnTo>
                    <a:pt x="8743" y="3006"/>
                  </a:lnTo>
                  <a:lnTo>
                    <a:pt x="8787" y="3084"/>
                  </a:lnTo>
                  <a:lnTo>
                    <a:pt x="8829" y="3162"/>
                  </a:lnTo>
                  <a:lnTo>
                    <a:pt x="8870" y="3241"/>
                  </a:lnTo>
                  <a:lnTo>
                    <a:pt x="8909" y="3321"/>
                  </a:lnTo>
                  <a:lnTo>
                    <a:pt x="8947" y="3401"/>
                  </a:lnTo>
                  <a:lnTo>
                    <a:pt x="8983" y="3483"/>
                  </a:lnTo>
                  <a:lnTo>
                    <a:pt x="9016" y="3566"/>
                  </a:lnTo>
                  <a:lnTo>
                    <a:pt x="9048" y="3650"/>
                  </a:lnTo>
                  <a:lnTo>
                    <a:pt x="9079" y="3734"/>
                  </a:lnTo>
                  <a:lnTo>
                    <a:pt x="9107" y="3819"/>
                  </a:lnTo>
                  <a:lnTo>
                    <a:pt x="9135" y="3906"/>
                  </a:lnTo>
                  <a:lnTo>
                    <a:pt x="9160" y="3992"/>
                  </a:lnTo>
                  <a:lnTo>
                    <a:pt x="9183" y="4080"/>
                  </a:lnTo>
                  <a:lnTo>
                    <a:pt x="9205" y="4168"/>
                  </a:lnTo>
                  <a:lnTo>
                    <a:pt x="9224" y="4257"/>
                  </a:lnTo>
                  <a:lnTo>
                    <a:pt x="10244" y="4272"/>
                  </a:lnTo>
                  <a:lnTo>
                    <a:pt x="10219" y="6111"/>
                  </a:lnTo>
                  <a:lnTo>
                    <a:pt x="9199" y="6097"/>
                  </a:lnTo>
                  <a:lnTo>
                    <a:pt x="9177" y="6185"/>
                  </a:lnTo>
                  <a:lnTo>
                    <a:pt x="9153" y="6273"/>
                  </a:lnTo>
                  <a:lnTo>
                    <a:pt x="9127" y="6360"/>
                  </a:lnTo>
                  <a:lnTo>
                    <a:pt x="9099" y="6446"/>
                  </a:lnTo>
                  <a:lnTo>
                    <a:pt x="9071" y="6531"/>
                  </a:lnTo>
                  <a:lnTo>
                    <a:pt x="9039" y="6616"/>
                  </a:lnTo>
                  <a:lnTo>
                    <a:pt x="9006" y="6699"/>
                  </a:lnTo>
                  <a:lnTo>
                    <a:pt x="8971" y="6782"/>
                  </a:lnTo>
                  <a:lnTo>
                    <a:pt x="8936" y="6864"/>
                  </a:lnTo>
                  <a:lnTo>
                    <a:pt x="8898" y="6945"/>
                  </a:lnTo>
                  <a:lnTo>
                    <a:pt x="8858" y="7024"/>
                  </a:lnTo>
                  <a:lnTo>
                    <a:pt x="8817" y="7103"/>
                  </a:lnTo>
                  <a:lnTo>
                    <a:pt x="8774" y="7181"/>
                  </a:lnTo>
                  <a:lnTo>
                    <a:pt x="8729" y="7258"/>
                  </a:lnTo>
                  <a:lnTo>
                    <a:pt x="8683" y="7334"/>
                  </a:lnTo>
                  <a:lnTo>
                    <a:pt x="8636" y="7409"/>
                  </a:lnTo>
                  <a:lnTo>
                    <a:pt x="9350" y="8139"/>
                  </a:lnTo>
                  <a:lnTo>
                    <a:pt x="8035" y="9425"/>
                  </a:lnTo>
                  <a:lnTo>
                    <a:pt x="7322" y="8695"/>
                  </a:lnTo>
                  <a:lnTo>
                    <a:pt x="7246" y="8740"/>
                  </a:lnTo>
                  <a:lnTo>
                    <a:pt x="7170" y="8785"/>
                  </a:lnTo>
                  <a:lnTo>
                    <a:pt x="7092" y="8827"/>
                  </a:lnTo>
                  <a:lnTo>
                    <a:pt x="7013" y="8868"/>
                  </a:lnTo>
                  <a:lnTo>
                    <a:pt x="6934" y="8908"/>
                  </a:lnTo>
                  <a:lnTo>
                    <a:pt x="6853" y="8946"/>
                  </a:lnTo>
                  <a:lnTo>
                    <a:pt x="6771" y="8982"/>
                  </a:lnTo>
                  <a:lnTo>
                    <a:pt x="6689" y="9017"/>
                  </a:lnTo>
                  <a:lnTo>
                    <a:pt x="6605" y="9049"/>
                  </a:lnTo>
                  <a:lnTo>
                    <a:pt x="6522" y="9080"/>
                  </a:lnTo>
                  <a:lnTo>
                    <a:pt x="6436" y="9110"/>
                  </a:lnTo>
                  <a:lnTo>
                    <a:pt x="6350" y="9137"/>
                  </a:lnTo>
                  <a:lnTo>
                    <a:pt x="6264" y="9162"/>
                  </a:lnTo>
                  <a:lnTo>
                    <a:pt x="6176" y="9187"/>
                  </a:lnTo>
                  <a:lnTo>
                    <a:pt x="6088" y="9208"/>
                  </a:lnTo>
                  <a:lnTo>
                    <a:pt x="5999" y="9228"/>
                  </a:lnTo>
                  <a:lnTo>
                    <a:pt x="5990" y="10249"/>
                  </a:lnTo>
                  <a:lnTo>
                    <a:pt x="4152" y="10232"/>
                  </a:lnTo>
                  <a:lnTo>
                    <a:pt x="4162" y="9211"/>
                  </a:lnTo>
                  <a:lnTo>
                    <a:pt x="4074" y="9190"/>
                  </a:lnTo>
                  <a:lnTo>
                    <a:pt x="3986" y="9166"/>
                  </a:lnTo>
                  <a:lnTo>
                    <a:pt x="3899" y="9141"/>
                  </a:lnTo>
                  <a:lnTo>
                    <a:pt x="3813" y="9114"/>
                  </a:lnTo>
                  <a:lnTo>
                    <a:pt x="3727" y="9084"/>
                  </a:lnTo>
                  <a:lnTo>
                    <a:pt x="3643" y="9054"/>
                  </a:lnTo>
                  <a:lnTo>
                    <a:pt x="3559" y="9022"/>
                  </a:lnTo>
                  <a:lnTo>
                    <a:pt x="3477" y="8987"/>
                  </a:lnTo>
                  <a:lnTo>
                    <a:pt x="3395" y="8951"/>
                  </a:lnTo>
                  <a:lnTo>
                    <a:pt x="3314" y="8913"/>
                  </a:lnTo>
                  <a:lnTo>
                    <a:pt x="3234" y="8874"/>
                  </a:lnTo>
                  <a:lnTo>
                    <a:pt x="3154" y="8833"/>
                  </a:lnTo>
                  <a:lnTo>
                    <a:pt x="3077" y="8790"/>
                  </a:lnTo>
                  <a:lnTo>
                    <a:pt x="3000" y="8746"/>
                  </a:lnTo>
                  <a:lnTo>
                    <a:pt x="2923" y="8701"/>
                  </a:lnTo>
                  <a:lnTo>
                    <a:pt x="2849" y="8653"/>
                  </a:lnTo>
                  <a:lnTo>
                    <a:pt x="2123" y="9371"/>
                  </a:lnTo>
                  <a:lnTo>
                    <a:pt x="832" y="8062"/>
                  </a:lnTo>
                  <a:lnTo>
                    <a:pt x="1558" y="7344"/>
                  </a:lnTo>
                  <a:lnTo>
                    <a:pt x="1512" y="7268"/>
                  </a:lnTo>
                  <a:lnTo>
                    <a:pt x="1467" y="7191"/>
                  </a:lnTo>
                  <a:lnTo>
                    <a:pt x="1424" y="7115"/>
                  </a:lnTo>
                  <a:lnTo>
                    <a:pt x="1383" y="7036"/>
                  </a:lnTo>
                  <a:lnTo>
                    <a:pt x="1344" y="6956"/>
                  </a:lnTo>
                  <a:lnTo>
                    <a:pt x="1306" y="6875"/>
                  </a:lnTo>
                  <a:lnTo>
                    <a:pt x="1269" y="6793"/>
                  </a:lnTo>
                  <a:lnTo>
                    <a:pt x="1234" y="6711"/>
                  </a:lnTo>
                  <a:lnTo>
                    <a:pt x="1201" y="6628"/>
                  </a:lnTo>
                  <a:lnTo>
                    <a:pt x="1170" y="6543"/>
                  </a:lnTo>
                  <a:lnTo>
                    <a:pt x="1140" y="6458"/>
                  </a:lnTo>
                  <a:lnTo>
                    <a:pt x="1112" y="6372"/>
                  </a:lnTo>
                  <a:lnTo>
                    <a:pt x="1087" y="6286"/>
                  </a:lnTo>
                  <a:lnTo>
                    <a:pt x="1062" y="6198"/>
                  </a:lnTo>
                  <a:lnTo>
                    <a:pt x="1040" y="6110"/>
                  </a:lnTo>
                  <a:lnTo>
                    <a:pt x="1019" y="6022"/>
                  </a:lnTo>
                  <a:lnTo>
                    <a:pt x="0" y="6017"/>
                  </a:lnTo>
                  <a:lnTo>
                    <a:pt x="8" y="4177"/>
                  </a:lnTo>
                  <a:lnTo>
                    <a:pt x="1029" y="4183"/>
                  </a:lnTo>
                  <a:lnTo>
                    <a:pt x="1049" y="4093"/>
                  </a:lnTo>
                  <a:lnTo>
                    <a:pt x="1073" y="4005"/>
                  </a:lnTo>
                  <a:lnTo>
                    <a:pt x="1097" y="3918"/>
                  </a:lnTo>
                  <a:lnTo>
                    <a:pt x="1124" y="3832"/>
                  </a:lnTo>
                  <a:lnTo>
                    <a:pt x="1152" y="3746"/>
                  </a:lnTo>
                  <a:lnTo>
                    <a:pt x="1183" y="3662"/>
                  </a:lnTo>
                  <a:lnTo>
                    <a:pt x="1215" y="3579"/>
                  </a:lnTo>
                  <a:lnTo>
                    <a:pt x="1248" y="3496"/>
                  </a:lnTo>
                  <a:lnTo>
                    <a:pt x="1284" y="3413"/>
                  </a:lnTo>
                  <a:lnTo>
                    <a:pt x="1322" y="3332"/>
                  </a:lnTo>
                  <a:lnTo>
                    <a:pt x="1361" y="3252"/>
                  </a:lnTo>
                  <a:lnTo>
                    <a:pt x="1401" y="3172"/>
                  </a:lnTo>
                  <a:lnTo>
                    <a:pt x="1443" y="3094"/>
                  </a:lnTo>
                  <a:lnTo>
                    <a:pt x="1487" y="3016"/>
                  </a:lnTo>
                  <a:lnTo>
                    <a:pt x="1532" y="2941"/>
                  </a:lnTo>
                  <a:lnTo>
                    <a:pt x="1579" y="2865"/>
                  </a:lnTo>
                  <a:lnTo>
                    <a:pt x="859" y="2141"/>
                  </a:lnTo>
                  <a:lnTo>
                    <a:pt x="2162" y="843"/>
                  </a:lnTo>
                  <a:lnTo>
                    <a:pt x="2881" y="1568"/>
                  </a:lnTo>
                  <a:lnTo>
                    <a:pt x="2956" y="1521"/>
                  </a:lnTo>
                  <a:lnTo>
                    <a:pt x="3033" y="1476"/>
                  </a:lnTo>
                  <a:lnTo>
                    <a:pt x="3110" y="1433"/>
                  </a:lnTo>
                  <a:lnTo>
                    <a:pt x="3189" y="1391"/>
                  </a:lnTo>
                  <a:lnTo>
                    <a:pt x="3268" y="1351"/>
                  </a:lnTo>
                  <a:lnTo>
                    <a:pt x="3349" y="1312"/>
                  </a:lnTo>
                  <a:lnTo>
                    <a:pt x="3429" y="1275"/>
                  </a:lnTo>
                  <a:lnTo>
                    <a:pt x="3512" y="1240"/>
                  </a:lnTo>
                  <a:lnTo>
                    <a:pt x="3595" y="1206"/>
                  </a:lnTo>
                  <a:lnTo>
                    <a:pt x="3679" y="1175"/>
                  </a:lnTo>
                  <a:lnTo>
                    <a:pt x="3764" y="1145"/>
                  </a:lnTo>
                  <a:lnTo>
                    <a:pt x="3849" y="1116"/>
                  </a:lnTo>
                  <a:lnTo>
                    <a:pt x="3936" y="1090"/>
                  </a:lnTo>
                  <a:lnTo>
                    <a:pt x="4023" y="1065"/>
                  </a:lnTo>
                  <a:lnTo>
                    <a:pt x="4110" y="1043"/>
                  </a:lnTo>
                  <a:lnTo>
                    <a:pt x="4199" y="1022"/>
                  </a:lnTo>
                  <a:lnTo>
                    <a:pt x="4199" y="0"/>
                  </a:lnTo>
                  <a:lnTo>
                    <a:pt x="6037" y="0"/>
                  </a:lnTo>
                  <a:lnTo>
                    <a:pt x="6037" y="1022"/>
                  </a:lnTo>
                  <a:close/>
                  <a:moveTo>
                    <a:pt x="5118" y="2399"/>
                  </a:moveTo>
                  <a:lnTo>
                    <a:pt x="5258" y="2402"/>
                  </a:lnTo>
                  <a:lnTo>
                    <a:pt x="5396" y="2412"/>
                  </a:lnTo>
                  <a:lnTo>
                    <a:pt x="5532" y="2430"/>
                  </a:lnTo>
                  <a:lnTo>
                    <a:pt x="5666" y="2454"/>
                  </a:lnTo>
                  <a:lnTo>
                    <a:pt x="5798" y="2484"/>
                  </a:lnTo>
                  <a:lnTo>
                    <a:pt x="5926" y="2521"/>
                  </a:lnTo>
                  <a:lnTo>
                    <a:pt x="6053" y="2564"/>
                  </a:lnTo>
                  <a:lnTo>
                    <a:pt x="6176" y="2613"/>
                  </a:lnTo>
                  <a:lnTo>
                    <a:pt x="6297" y="2667"/>
                  </a:lnTo>
                  <a:lnTo>
                    <a:pt x="6414" y="2728"/>
                  </a:lnTo>
                  <a:lnTo>
                    <a:pt x="6528" y="2793"/>
                  </a:lnTo>
                  <a:lnTo>
                    <a:pt x="6638" y="2864"/>
                  </a:lnTo>
                  <a:lnTo>
                    <a:pt x="6744" y="2940"/>
                  </a:lnTo>
                  <a:lnTo>
                    <a:pt x="6848" y="3021"/>
                  </a:lnTo>
                  <a:lnTo>
                    <a:pt x="6946" y="3106"/>
                  </a:lnTo>
                  <a:lnTo>
                    <a:pt x="7041" y="3197"/>
                  </a:lnTo>
                  <a:lnTo>
                    <a:pt x="7131" y="3291"/>
                  </a:lnTo>
                  <a:lnTo>
                    <a:pt x="7216" y="3389"/>
                  </a:lnTo>
                  <a:lnTo>
                    <a:pt x="7297" y="3493"/>
                  </a:lnTo>
                  <a:lnTo>
                    <a:pt x="7372" y="3599"/>
                  </a:lnTo>
                  <a:lnTo>
                    <a:pt x="7443" y="3710"/>
                  </a:lnTo>
                  <a:lnTo>
                    <a:pt x="7508" y="3823"/>
                  </a:lnTo>
                  <a:lnTo>
                    <a:pt x="7569" y="3941"/>
                  </a:lnTo>
                  <a:lnTo>
                    <a:pt x="7623" y="4062"/>
                  </a:lnTo>
                  <a:lnTo>
                    <a:pt x="7672" y="4185"/>
                  </a:lnTo>
                  <a:lnTo>
                    <a:pt x="7715" y="4312"/>
                  </a:lnTo>
                  <a:lnTo>
                    <a:pt x="7752" y="4441"/>
                  </a:lnTo>
                  <a:lnTo>
                    <a:pt x="7781" y="4573"/>
                  </a:lnTo>
                  <a:lnTo>
                    <a:pt x="7806" y="4707"/>
                  </a:lnTo>
                  <a:lnTo>
                    <a:pt x="7823" y="4843"/>
                  </a:lnTo>
                  <a:lnTo>
                    <a:pt x="7833" y="4981"/>
                  </a:lnTo>
                  <a:lnTo>
                    <a:pt x="7836" y="5121"/>
                  </a:lnTo>
                  <a:lnTo>
                    <a:pt x="7833" y="5261"/>
                  </a:lnTo>
                  <a:lnTo>
                    <a:pt x="7823" y="5399"/>
                  </a:lnTo>
                  <a:lnTo>
                    <a:pt x="7806" y="5535"/>
                  </a:lnTo>
                  <a:lnTo>
                    <a:pt x="7781" y="5669"/>
                  </a:lnTo>
                  <a:lnTo>
                    <a:pt x="7752" y="5801"/>
                  </a:lnTo>
                  <a:lnTo>
                    <a:pt x="7715" y="5930"/>
                  </a:lnTo>
                  <a:lnTo>
                    <a:pt x="7672" y="6057"/>
                  </a:lnTo>
                  <a:lnTo>
                    <a:pt x="7623" y="6181"/>
                  </a:lnTo>
                  <a:lnTo>
                    <a:pt x="7569" y="6301"/>
                  </a:lnTo>
                  <a:lnTo>
                    <a:pt x="7508" y="6418"/>
                  </a:lnTo>
                  <a:lnTo>
                    <a:pt x="7443" y="6532"/>
                  </a:lnTo>
                  <a:lnTo>
                    <a:pt x="7372" y="6643"/>
                  </a:lnTo>
                  <a:lnTo>
                    <a:pt x="7297" y="6749"/>
                  </a:lnTo>
                  <a:lnTo>
                    <a:pt x="7216" y="6852"/>
                  </a:lnTo>
                  <a:lnTo>
                    <a:pt x="7131" y="6951"/>
                  </a:lnTo>
                  <a:lnTo>
                    <a:pt x="7041" y="7046"/>
                  </a:lnTo>
                  <a:lnTo>
                    <a:pt x="6946" y="7136"/>
                  </a:lnTo>
                  <a:lnTo>
                    <a:pt x="6848" y="7221"/>
                  </a:lnTo>
                  <a:lnTo>
                    <a:pt x="6744" y="7302"/>
                  </a:lnTo>
                  <a:lnTo>
                    <a:pt x="6638" y="7378"/>
                  </a:lnTo>
                  <a:lnTo>
                    <a:pt x="6528" y="7448"/>
                  </a:lnTo>
                  <a:lnTo>
                    <a:pt x="6414" y="7514"/>
                  </a:lnTo>
                  <a:lnTo>
                    <a:pt x="6297" y="7574"/>
                  </a:lnTo>
                  <a:lnTo>
                    <a:pt x="6176" y="7629"/>
                  </a:lnTo>
                  <a:lnTo>
                    <a:pt x="6053" y="7678"/>
                  </a:lnTo>
                  <a:lnTo>
                    <a:pt x="5926" y="7721"/>
                  </a:lnTo>
                  <a:lnTo>
                    <a:pt x="5798" y="7758"/>
                  </a:lnTo>
                  <a:lnTo>
                    <a:pt x="5666" y="7787"/>
                  </a:lnTo>
                  <a:lnTo>
                    <a:pt x="5532" y="7812"/>
                  </a:lnTo>
                  <a:lnTo>
                    <a:pt x="5396" y="7829"/>
                  </a:lnTo>
                  <a:lnTo>
                    <a:pt x="5258" y="7839"/>
                  </a:lnTo>
                  <a:lnTo>
                    <a:pt x="5118" y="7842"/>
                  </a:lnTo>
                  <a:lnTo>
                    <a:pt x="4979" y="7839"/>
                  </a:lnTo>
                  <a:lnTo>
                    <a:pt x="4841" y="7829"/>
                  </a:lnTo>
                  <a:lnTo>
                    <a:pt x="4704" y="7812"/>
                  </a:lnTo>
                  <a:lnTo>
                    <a:pt x="4571" y="7787"/>
                  </a:lnTo>
                  <a:lnTo>
                    <a:pt x="4439" y="7758"/>
                  </a:lnTo>
                  <a:lnTo>
                    <a:pt x="4310" y="7721"/>
                  </a:lnTo>
                  <a:lnTo>
                    <a:pt x="4183" y="7678"/>
                  </a:lnTo>
                  <a:lnTo>
                    <a:pt x="4059" y="7629"/>
                  </a:lnTo>
                  <a:lnTo>
                    <a:pt x="3940" y="7574"/>
                  </a:lnTo>
                  <a:lnTo>
                    <a:pt x="3822" y="7514"/>
                  </a:lnTo>
                  <a:lnTo>
                    <a:pt x="3709" y="7448"/>
                  </a:lnTo>
                  <a:lnTo>
                    <a:pt x="3598" y="7378"/>
                  </a:lnTo>
                  <a:lnTo>
                    <a:pt x="3492" y="7302"/>
                  </a:lnTo>
                  <a:lnTo>
                    <a:pt x="3389" y="7221"/>
                  </a:lnTo>
                  <a:lnTo>
                    <a:pt x="3290" y="7136"/>
                  </a:lnTo>
                  <a:lnTo>
                    <a:pt x="3195" y="7046"/>
                  </a:lnTo>
                  <a:lnTo>
                    <a:pt x="3105" y="6951"/>
                  </a:lnTo>
                  <a:lnTo>
                    <a:pt x="3020" y="6852"/>
                  </a:lnTo>
                  <a:lnTo>
                    <a:pt x="2940" y="6749"/>
                  </a:lnTo>
                  <a:lnTo>
                    <a:pt x="2864" y="6643"/>
                  </a:lnTo>
                  <a:lnTo>
                    <a:pt x="2792" y="6532"/>
                  </a:lnTo>
                  <a:lnTo>
                    <a:pt x="2727" y="6418"/>
                  </a:lnTo>
                  <a:lnTo>
                    <a:pt x="2668" y="6301"/>
                  </a:lnTo>
                  <a:lnTo>
                    <a:pt x="2612" y="6181"/>
                  </a:lnTo>
                  <a:lnTo>
                    <a:pt x="2564" y="6057"/>
                  </a:lnTo>
                  <a:lnTo>
                    <a:pt x="2521" y="5930"/>
                  </a:lnTo>
                  <a:lnTo>
                    <a:pt x="2485" y="5801"/>
                  </a:lnTo>
                  <a:lnTo>
                    <a:pt x="2455" y="5669"/>
                  </a:lnTo>
                  <a:lnTo>
                    <a:pt x="2430" y="5535"/>
                  </a:lnTo>
                  <a:lnTo>
                    <a:pt x="2413" y="5399"/>
                  </a:lnTo>
                  <a:lnTo>
                    <a:pt x="2403" y="5261"/>
                  </a:lnTo>
                  <a:lnTo>
                    <a:pt x="2400" y="5121"/>
                  </a:lnTo>
                  <a:lnTo>
                    <a:pt x="2403" y="4981"/>
                  </a:lnTo>
                  <a:lnTo>
                    <a:pt x="2413" y="4843"/>
                  </a:lnTo>
                  <a:lnTo>
                    <a:pt x="2430" y="4707"/>
                  </a:lnTo>
                  <a:lnTo>
                    <a:pt x="2455" y="4573"/>
                  </a:lnTo>
                  <a:lnTo>
                    <a:pt x="2485" y="4441"/>
                  </a:lnTo>
                  <a:lnTo>
                    <a:pt x="2521" y="4312"/>
                  </a:lnTo>
                  <a:lnTo>
                    <a:pt x="2564" y="4185"/>
                  </a:lnTo>
                  <a:lnTo>
                    <a:pt x="2612" y="4062"/>
                  </a:lnTo>
                  <a:lnTo>
                    <a:pt x="2668" y="3941"/>
                  </a:lnTo>
                  <a:lnTo>
                    <a:pt x="2727" y="3823"/>
                  </a:lnTo>
                  <a:lnTo>
                    <a:pt x="2792" y="3710"/>
                  </a:lnTo>
                  <a:lnTo>
                    <a:pt x="2864" y="3599"/>
                  </a:lnTo>
                  <a:lnTo>
                    <a:pt x="2940" y="3493"/>
                  </a:lnTo>
                  <a:lnTo>
                    <a:pt x="3020" y="3389"/>
                  </a:lnTo>
                  <a:lnTo>
                    <a:pt x="3105" y="3291"/>
                  </a:lnTo>
                  <a:lnTo>
                    <a:pt x="3195" y="3197"/>
                  </a:lnTo>
                  <a:lnTo>
                    <a:pt x="3290" y="3106"/>
                  </a:lnTo>
                  <a:lnTo>
                    <a:pt x="3389" y="3021"/>
                  </a:lnTo>
                  <a:lnTo>
                    <a:pt x="3492" y="2940"/>
                  </a:lnTo>
                  <a:lnTo>
                    <a:pt x="3598" y="2864"/>
                  </a:lnTo>
                  <a:lnTo>
                    <a:pt x="3709" y="2793"/>
                  </a:lnTo>
                  <a:lnTo>
                    <a:pt x="3822" y="2728"/>
                  </a:lnTo>
                  <a:lnTo>
                    <a:pt x="3940" y="2667"/>
                  </a:lnTo>
                  <a:lnTo>
                    <a:pt x="4059" y="2613"/>
                  </a:lnTo>
                  <a:lnTo>
                    <a:pt x="4183" y="2564"/>
                  </a:lnTo>
                  <a:lnTo>
                    <a:pt x="4310" y="2521"/>
                  </a:lnTo>
                  <a:lnTo>
                    <a:pt x="4439" y="2484"/>
                  </a:lnTo>
                  <a:lnTo>
                    <a:pt x="4571" y="2454"/>
                  </a:lnTo>
                  <a:lnTo>
                    <a:pt x="4704" y="2430"/>
                  </a:lnTo>
                  <a:lnTo>
                    <a:pt x="4841" y="2412"/>
                  </a:lnTo>
                  <a:lnTo>
                    <a:pt x="4979" y="2402"/>
                  </a:lnTo>
                  <a:lnTo>
                    <a:pt x="5118" y="2399"/>
                  </a:lnTo>
                  <a:close/>
                </a:path>
              </a:pathLst>
            </a:custGeom>
            <a:solidFill>
              <a:schemeClr val="tx1">
                <a:alpha val="1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Arial"/>
                <a:ea typeface="Microsoft YaHei"/>
                <a:cs typeface="微软雅黑"/>
                <a:sym typeface="Arial"/>
              </a:endParaRPr>
            </a:p>
          </p:txBody>
        </p:sp>
        <p:sp>
          <p:nvSpPr>
            <p:cNvPr id="7" name="íṣļíḍe">
              <a:extLst>
                <a:ext uri="{FF2B5EF4-FFF2-40B4-BE49-F238E27FC236}">
                  <a16:creationId xmlns:a16="http://schemas.microsoft.com/office/drawing/2014/main" id="{26F117B5-96B4-10DD-D1FB-D263014903D9}"/>
                </a:ext>
              </a:extLst>
            </p:cNvPr>
            <p:cNvSpPr/>
            <p:nvPr/>
          </p:nvSpPr>
          <p:spPr bwMode="auto">
            <a:xfrm>
              <a:off x="7020264" y="2454055"/>
              <a:ext cx="765669" cy="766417"/>
            </a:xfrm>
            <a:custGeom>
              <a:avLst/>
              <a:gdLst>
                <a:gd name="T0" fmla="*/ 6223 w 10244"/>
                <a:gd name="T1" fmla="*/ 1068 h 10249"/>
                <a:gd name="T2" fmla="*/ 6451 w 10244"/>
                <a:gd name="T3" fmla="*/ 1137 h 10249"/>
                <a:gd name="T4" fmla="*/ 6673 w 10244"/>
                <a:gd name="T5" fmla="*/ 1219 h 10249"/>
                <a:gd name="T6" fmla="*/ 6889 w 10244"/>
                <a:gd name="T7" fmla="*/ 1313 h 10249"/>
                <a:gd name="T8" fmla="*/ 7098 w 10244"/>
                <a:gd name="T9" fmla="*/ 1417 h 10249"/>
                <a:gd name="T10" fmla="*/ 7342 w 10244"/>
                <a:gd name="T11" fmla="*/ 1559 h 10249"/>
                <a:gd name="T12" fmla="*/ 8743 w 10244"/>
                <a:gd name="T13" fmla="*/ 3006 h 10249"/>
                <a:gd name="T14" fmla="*/ 8947 w 10244"/>
                <a:gd name="T15" fmla="*/ 3401 h 10249"/>
                <a:gd name="T16" fmla="*/ 9107 w 10244"/>
                <a:gd name="T17" fmla="*/ 3819 h 10249"/>
                <a:gd name="T18" fmla="*/ 9224 w 10244"/>
                <a:gd name="T19" fmla="*/ 4257 h 10249"/>
                <a:gd name="T20" fmla="*/ 9153 w 10244"/>
                <a:gd name="T21" fmla="*/ 6273 h 10249"/>
                <a:gd name="T22" fmla="*/ 9006 w 10244"/>
                <a:gd name="T23" fmla="*/ 6699 h 10249"/>
                <a:gd name="T24" fmla="*/ 8817 w 10244"/>
                <a:gd name="T25" fmla="*/ 7103 h 10249"/>
                <a:gd name="T26" fmla="*/ 9350 w 10244"/>
                <a:gd name="T27" fmla="*/ 8139 h 10249"/>
                <a:gd name="T28" fmla="*/ 7092 w 10244"/>
                <a:gd name="T29" fmla="*/ 8827 h 10249"/>
                <a:gd name="T30" fmla="*/ 6689 w 10244"/>
                <a:gd name="T31" fmla="*/ 9017 h 10249"/>
                <a:gd name="T32" fmla="*/ 6264 w 10244"/>
                <a:gd name="T33" fmla="*/ 9162 h 10249"/>
                <a:gd name="T34" fmla="*/ 4152 w 10244"/>
                <a:gd name="T35" fmla="*/ 10232 h 10249"/>
                <a:gd name="T36" fmla="*/ 3813 w 10244"/>
                <a:gd name="T37" fmla="*/ 9114 h 10249"/>
                <a:gd name="T38" fmla="*/ 3395 w 10244"/>
                <a:gd name="T39" fmla="*/ 8951 h 10249"/>
                <a:gd name="T40" fmla="*/ 3000 w 10244"/>
                <a:gd name="T41" fmla="*/ 8746 h 10249"/>
                <a:gd name="T42" fmla="*/ 1558 w 10244"/>
                <a:gd name="T43" fmla="*/ 7344 h 10249"/>
                <a:gd name="T44" fmla="*/ 1344 w 10244"/>
                <a:gd name="T45" fmla="*/ 6956 h 10249"/>
                <a:gd name="T46" fmla="*/ 1170 w 10244"/>
                <a:gd name="T47" fmla="*/ 6543 h 10249"/>
                <a:gd name="T48" fmla="*/ 1040 w 10244"/>
                <a:gd name="T49" fmla="*/ 6110 h 10249"/>
                <a:gd name="T50" fmla="*/ 1049 w 10244"/>
                <a:gd name="T51" fmla="*/ 4093 h 10249"/>
                <a:gd name="T52" fmla="*/ 1183 w 10244"/>
                <a:gd name="T53" fmla="*/ 3662 h 10249"/>
                <a:gd name="T54" fmla="*/ 1361 w 10244"/>
                <a:gd name="T55" fmla="*/ 3252 h 10249"/>
                <a:gd name="T56" fmla="*/ 1579 w 10244"/>
                <a:gd name="T57" fmla="*/ 2865 h 10249"/>
                <a:gd name="T58" fmla="*/ 3033 w 10244"/>
                <a:gd name="T59" fmla="*/ 1476 h 10249"/>
                <a:gd name="T60" fmla="*/ 3429 w 10244"/>
                <a:gd name="T61" fmla="*/ 1275 h 10249"/>
                <a:gd name="T62" fmla="*/ 3849 w 10244"/>
                <a:gd name="T63" fmla="*/ 1116 h 10249"/>
                <a:gd name="T64" fmla="*/ 4199 w 10244"/>
                <a:gd name="T65" fmla="*/ 0 h 10249"/>
                <a:gd name="T66" fmla="*/ 5396 w 10244"/>
                <a:gd name="T67" fmla="*/ 2412 h 10249"/>
                <a:gd name="T68" fmla="*/ 6053 w 10244"/>
                <a:gd name="T69" fmla="*/ 2564 h 10249"/>
                <a:gd name="T70" fmla="*/ 6638 w 10244"/>
                <a:gd name="T71" fmla="*/ 2864 h 10249"/>
                <a:gd name="T72" fmla="*/ 7131 w 10244"/>
                <a:gd name="T73" fmla="*/ 3291 h 10249"/>
                <a:gd name="T74" fmla="*/ 7508 w 10244"/>
                <a:gd name="T75" fmla="*/ 3823 h 10249"/>
                <a:gd name="T76" fmla="*/ 7752 w 10244"/>
                <a:gd name="T77" fmla="*/ 4441 h 10249"/>
                <a:gd name="T78" fmla="*/ 7836 w 10244"/>
                <a:gd name="T79" fmla="*/ 5121 h 10249"/>
                <a:gd name="T80" fmla="*/ 7752 w 10244"/>
                <a:gd name="T81" fmla="*/ 5801 h 10249"/>
                <a:gd name="T82" fmla="*/ 7508 w 10244"/>
                <a:gd name="T83" fmla="*/ 6418 h 10249"/>
                <a:gd name="T84" fmla="*/ 7131 w 10244"/>
                <a:gd name="T85" fmla="*/ 6951 h 10249"/>
                <a:gd name="T86" fmla="*/ 6638 w 10244"/>
                <a:gd name="T87" fmla="*/ 7378 h 10249"/>
                <a:gd name="T88" fmla="*/ 6053 w 10244"/>
                <a:gd name="T89" fmla="*/ 7678 h 10249"/>
                <a:gd name="T90" fmla="*/ 5396 w 10244"/>
                <a:gd name="T91" fmla="*/ 7829 h 10249"/>
                <a:gd name="T92" fmla="*/ 4704 w 10244"/>
                <a:gd name="T93" fmla="*/ 7812 h 10249"/>
                <a:gd name="T94" fmla="*/ 4059 w 10244"/>
                <a:gd name="T95" fmla="*/ 7629 h 10249"/>
                <a:gd name="T96" fmla="*/ 3492 w 10244"/>
                <a:gd name="T97" fmla="*/ 7302 h 10249"/>
                <a:gd name="T98" fmla="*/ 3020 w 10244"/>
                <a:gd name="T99" fmla="*/ 6852 h 10249"/>
                <a:gd name="T100" fmla="*/ 2668 w 10244"/>
                <a:gd name="T101" fmla="*/ 6301 h 10249"/>
                <a:gd name="T102" fmla="*/ 2455 w 10244"/>
                <a:gd name="T103" fmla="*/ 5669 h 10249"/>
                <a:gd name="T104" fmla="*/ 2403 w 10244"/>
                <a:gd name="T105" fmla="*/ 4981 h 10249"/>
                <a:gd name="T106" fmla="*/ 2521 w 10244"/>
                <a:gd name="T107" fmla="*/ 4312 h 10249"/>
                <a:gd name="T108" fmla="*/ 2792 w 10244"/>
                <a:gd name="T109" fmla="*/ 3710 h 10249"/>
                <a:gd name="T110" fmla="*/ 3195 w 10244"/>
                <a:gd name="T111" fmla="*/ 3197 h 10249"/>
                <a:gd name="T112" fmla="*/ 3709 w 10244"/>
                <a:gd name="T113" fmla="*/ 2793 h 10249"/>
                <a:gd name="T114" fmla="*/ 4310 w 10244"/>
                <a:gd name="T115" fmla="*/ 2521 h 10249"/>
                <a:gd name="T116" fmla="*/ 4979 w 10244"/>
                <a:gd name="T117" fmla="*/ 2402 h 10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244" h="10249">
                  <a:moveTo>
                    <a:pt x="6037" y="1022"/>
                  </a:moveTo>
                  <a:lnTo>
                    <a:pt x="6084" y="1032"/>
                  </a:lnTo>
                  <a:lnTo>
                    <a:pt x="6130" y="1044"/>
                  </a:lnTo>
                  <a:lnTo>
                    <a:pt x="6177" y="1056"/>
                  </a:lnTo>
                  <a:lnTo>
                    <a:pt x="6223" y="1068"/>
                  </a:lnTo>
                  <a:lnTo>
                    <a:pt x="6269" y="1081"/>
                  </a:lnTo>
                  <a:lnTo>
                    <a:pt x="6315" y="1094"/>
                  </a:lnTo>
                  <a:lnTo>
                    <a:pt x="6360" y="1108"/>
                  </a:lnTo>
                  <a:lnTo>
                    <a:pt x="6406" y="1122"/>
                  </a:lnTo>
                  <a:lnTo>
                    <a:pt x="6451" y="1137"/>
                  </a:lnTo>
                  <a:lnTo>
                    <a:pt x="6496" y="1152"/>
                  </a:lnTo>
                  <a:lnTo>
                    <a:pt x="6540" y="1169"/>
                  </a:lnTo>
                  <a:lnTo>
                    <a:pt x="6585" y="1185"/>
                  </a:lnTo>
                  <a:lnTo>
                    <a:pt x="6629" y="1201"/>
                  </a:lnTo>
                  <a:lnTo>
                    <a:pt x="6673" y="1219"/>
                  </a:lnTo>
                  <a:lnTo>
                    <a:pt x="6717" y="1237"/>
                  </a:lnTo>
                  <a:lnTo>
                    <a:pt x="6760" y="1255"/>
                  </a:lnTo>
                  <a:lnTo>
                    <a:pt x="6804" y="1274"/>
                  </a:lnTo>
                  <a:lnTo>
                    <a:pt x="6847" y="1292"/>
                  </a:lnTo>
                  <a:lnTo>
                    <a:pt x="6889" y="1313"/>
                  </a:lnTo>
                  <a:lnTo>
                    <a:pt x="6932" y="1332"/>
                  </a:lnTo>
                  <a:lnTo>
                    <a:pt x="6973" y="1353"/>
                  </a:lnTo>
                  <a:lnTo>
                    <a:pt x="7015" y="1374"/>
                  </a:lnTo>
                  <a:lnTo>
                    <a:pt x="7057" y="1396"/>
                  </a:lnTo>
                  <a:lnTo>
                    <a:pt x="7098" y="1417"/>
                  </a:lnTo>
                  <a:lnTo>
                    <a:pt x="7140" y="1440"/>
                  </a:lnTo>
                  <a:lnTo>
                    <a:pt x="7181" y="1463"/>
                  </a:lnTo>
                  <a:lnTo>
                    <a:pt x="7221" y="1486"/>
                  </a:lnTo>
                  <a:lnTo>
                    <a:pt x="7262" y="1509"/>
                  </a:lnTo>
                  <a:lnTo>
                    <a:pt x="7342" y="1559"/>
                  </a:lnTo>
                  <a:lnTo>
                    <a:pt x="7419" y="1609"/>
                  </a:lnTo>
                  <a:lnTo>
                    <a:pt x="8152" y="898"/>
                  </a:lnTo>
                  <a:lnTo>
                    <a:pt x="9431" y="2220"/>
                  </a:lnTo>
                  <a:lnTo>
                    <a:pt x="8698" y="2930"/>
                  </a:lnTo>
                  <a:lnTo>
                    <a:pt x="8743" y="3006"/>
                  </a:lnTo>
                  <a:lnTo>
                    <a:pt x="8787" y="3084"/>
                  </a:lnTo>
                  <a:lnTo>
                    <a:pt x="8829" y="3162"/>
                  </a:lnTo>
                  <a:lnTo>
                    <a:pt x="8870" y="3241"/>
                  </a:lnTo>
                  <a:lnTo>
                    <a:pt x="8909" y="3321"/>
                  </a:lnTo>
                  <a:lnTo>
                    <a:pt x="8947" y="3401"/>
                  </a:lnTo>
                  <a:lnTo>
                    <a:pt x="8983" y="3483"/>
                  </a:lnTo>
                  <a:lnTo>
                    <a:pt x="9016" y="3566"/>
                  </a:lnTo>
                  <a:lnTo>
                    <a:pt x="9048" y="3650"/>
                  </a:lnTo>
                  <a:lnTo>
                    <a:pt x="9079" y="3734"/>
                  </a:lnTo>
                  <a:lnTo>
                    <a:pt x="9107" y="3819"/>
                  </a:lnTo>
                  <a:lnTo>
                    <a:pt x="9135" y="3906"/>
                  </a:lnTo>
                  <a:lnTo>
                    <a:pt x="9160" y="3992"/>
                  </a:lnTo>
                  <a:lnTo>
                    <a:pt x="9183" y="4080"/>
                  </a:lnTo>
                  <a:lnTo>
                    <a:pt x="9205" y="4168"/>
                  </a:lnTo>
                  <a:lnTo>
                    <a:pt x="9224" y="4257"/>
                  </a:lnTo>
                  <a:lnTo>
                    <a:pt x="10244" y="4272"/>
                  </a:lnTo>
                  <a:lnTo>
                    <a:pt x="10219" y="6111"/>
                  </a:lnTo>
                  <a:lnTo>
                    <a:pt x="9199" y="6097"/>
                  </a:lnTo>
                  <a:lnTo>
                    <a:pt x="9177" y="6185"/>
                  </a:lnTo>
                  <a:lnTo>
                    <a:pt x="9153" y="6273"/>
                  </a:lnTo>
                  <a:lnTo>
                    <a:pt x="9127" y="6360"/>
                  </a:lnTo>
                  <a:lnTo>
                    <a:pt x="9099" y="6446"/>
                  </a:lnTo>
                  <a:lnTo>
                    <a:pt x="9071" y="6531"/>
                  </a:lnTo>
                  <a:lnTo>
                    <a:pt x="9039" y="6616"/>
                  </a:lnTo>
                  <a:lnTo>
                    <a:pt x="9006" y="6699"/>
                  </a:lnTo>
                  <a:lnTo>
                    <a:pt x="8971" y="6782"/>
                  </a:lnTo>
                  <a:lnTo>
                    <a:pt x="8936" y="6864"/>
                  </a:lnTo>
                  <a:lnTo>
                    <a:pt x="8898" y="6945"/>
                  </a:lnTo>
                  <a:lnTo>
                    <a:pt x="8858" y="7024"/>
                  </a:lnTo>
                  <a:lnTo>
                    <a:pt x="8817" y="7103"/>
                  </a:lnTo>
                  <a:lnTo>
                    <a:pt x="8774" y="7181"/>
                  </a:lnTo>
                  <a:lnTo>
                    <a:pt x="8729" y="7258"/>
                  </a:lnTo>
                  <a:lnTo>
                    <a:pt x="8683" y="7334"/>
                  </a:lnTo>
                  <a:lnTo>
                    <a:pt x="8636" y="7409"/>
                  </a:lnTo>
                  <a:lnTo>
                    <a:pt x="9350" y="8139"/>
                  </a:lnTo>
                  <a:lnTo>
                    <a:pt x="8035" y="9425"/>
                  </a:lnTo>
                  <a:lnTo>
                    <a:pt x="7322" y="8695"/>
                  </a:lnTo>
                  <a:lnTo>
                    <a:pt x="7246" y="8740"/>
                  </a:lnTo>
                  <a:lnTo>
                    <a:pt x="7170" y="8785"/>
                  </a:lnTo>
                  <a:lnTo>
                    <a:pt x="7092" y="8827"/>
                  </a:lnTo>
                  <a:lnTo>
                    <a:pt x="7013" y="8868"/>
                  </a:lnTo>
                  <a:lnTo>
                    <a:pt x="6934" y="8908"/>
                  </a:lnTo>
                  <a:lnTo>
                    <a:pt x="6853" y="8946"/>
                  </a:lnTo>
                  <a:lnTo>
                    <a:pt x="6771" y="8982"/>
                  </a:lnTo>
                  <a:lnTo>
                    <a:pt x="6689" y="9017"/>
                  </a:lnTo>
                  <a:lnTo>
                    <a:pt x="6605" y="9049"/>
                  </a:lnTo>
                  <a:lnTo>
                    <a:pt x="6522" y="9080"/>
                  </a:lnTo>
                  <a:lnTo>
                    <a:pt x="6436" y="9110"/>
                  </a:lnTo>
                  <a:lnTo>
                    <a:pt x="6350" y="9137"/>
                  </a:lnTo>
                  <a:lnTo>
                    <a:pt x="6264" y="9162"/>
                  </a:lnTo>
                  <a:lnTo>
                    <a:pt x="6176" y="9187"/>
                  </a:lnTo>
                  <a:lnTo>
                    <a:pt x="6088" y="9208"/>
                  </a:lnTo>
                  <a:lnTo>
                    <a:pt x="5999" y="9228"/>
                  </a:lnTo>
                  <a:lnTo>
                    <a:pt x="5990" y="10249"/>
                  </a:lnTo>
                  <a:lnTo>
                    <a:pt x="4152" y="10232"/>
                  </a:lnTo>
                  <a:lnTo>
                    <a:pt x="4162" y="9211"/>
                  </a:lnTo>
                  <a:lnTo>
                    <a:pt x="4074" y="9190"/>
                  </a:lnTo>
                  <a:lnTo>
                    <a:pt x="3986" y="9166"/>
                  </a:lnTo>
                  <a:lnTo>
                    <a:pt x="3899" y="9141"/>
                  </a:lnTo>
                  <a:lnTo>
                    <a:pt x="3813" y="9114"/>
                  </a:lnTo>
                  <a:lnTo>
                    <a:pt x="3727" y="9084"/>
                  </a:lnTo>
                  <a:lnTo>
                    <a:pt x="3643" y="9054"/>
                  </a:lnTo>
                  <a:lnTo>
                    <a:pt x="3559" y="9022"/>
                  </a:lnTo>
                  <a:lnTo>
                    <a:pt x="3477" y="8987"/>
                  </a:lnTo>
                  <a:lnTo>
                    <a:pt x="3395" y="8951"/>
                  </a:lnTo>
                  <a:lnTo>
                    <a:pt x="3314" y="8913"/>
                  </a:lnTo>
                  <a:lnTo>
                    <a:pt x="3234" y="8874"/>
                  </a:lnTo>
                  <a:lnTo>
                    <a:pt x="3154" y="8833"/>
                  </a:lnTo>
                  <a:lnTo>
                    <a:pt x="3077" y="8790"/>
                  </a:lnTo>
                  <a:lnTo>
                    <a:pt x="3000" y="8746"/>
                  </a:lnTo>
                  <a:lnTo>
                    <a:pt x="2923" y="8701"/>
                  </a:lnTo>
                  <a:lnTo>
                    <a:pt x="2849" y="8653"/>
                  </a:lnTo>
                  <a:lnTo>
                    <a:pt x="2123" y="9371"/>
                  </a:lnTo>
                  <a:lnTo>
                    <a:pt x="832" y="8062"/>
                  </a:lnTo>
                  <a:lnTo>
                    <a:pt x="1558" y="7344"/>
                  </a:lnTo>
                  <a:lnTo>
                    <a:pt x="1512" y="7268"/>
                  </a:lnTo>
                  <a:lnTo>
                    <a:pt x="1467" y="7191"/>
                  </a:lnTo>
                  <a:lnTo>
                    <a:pt x="1424" y="7115"/>
                  </a:lnTo>
                  <a:lnTo>
                    <a:pt x="1383" y="7036"/>
                  </a:lnTo>
                  <a:lnTo>
                    <a:pt x="1344" y="6956"/>
                  </a:lnTo>
                  <a:lnTo>
                    <a:pt x="1306" y="6875"/>
                  </a:lnTo>
                  <a:lnTo>
                    <a:pt x="1269" y="6793"/>
                  </a:lnTo>
                  <a:lnTo>
                    <a:pt x="1234" y="6711"/>
                  </a:lnTo>
                  <a:lnTo>
                    <a:pt x="1201" y="6628"/>
                  </a:lnTo>
                  <a:lnTo>
                    <a:pt x="1170" y="6543"/>
                  </a:lnTo>
                  <a:lnTo>
                    <a:pt x="1140" y="6458"/>
                  </a:lnTo>
                  <a:lnTo>
                    <a:pt x="1112" y="6372"/>
                  </a:lnTo>
                  <a:lnTo>
                    <a:pt x="1087" y="6286"/>
                  </a:lnTo>
                  <a:lnTo>
                    <a:pt x="1062" y="6198"/>
                  </a:lnTo>
                  <a:lnTo>
                    <a:pt x="1040" y="6110"/>
                  </a:lnTo>
                  <a:lnTo>
                    <a:pt x="1019" y="6022"/>
                  </a:lnTo>
                  <a:lnTo>
                    <a:pt x="0" y="6017"/>
                  </a:lnTo>
                  <a:lnTo>
                    <a:pt x="8" y="4177"/>
                  </a:lnTo>
                  <a:lnTo>
                    <a:pt x="1029" y="4183"/>
                  </a:lnTo>
                  <a:lnTo>
                    <a:pt x="1049" y="4093"/>
                  </a:lnTo>
                  <a:lnTo>
                    <a:pt x="1073" y="4005"/>
                  </a:lnTo>
                  <a:lnTo>
                    <a:pt x="1097" y="3918"/>
                  </a:lnTo>
                  <a:lnTo>
                    <a:pt x="1124" y="3832"/>
                  </a:lnTo>
                  <a:lnTo>
                    <a:pt x="1152" y="3746"/>
                  </a:lnTo>
                  <a:lnTo>
                    <a:pt x="1183" y="3662"/>
                  </a:lnTo>
                  <a:lnTo>
                    <a:pt x="1215" y="3579"/>
                  </a:lnTo>
                  <a:lnTo>
                    <a:pt x="1248" y="3496"/>
                  </a:lnTo>
                  <a:lnTo>
                    <a:pt x="1284" y="3413"/>
                  </a:lnTo>
                  <a:lnTo>
                    <a:pt x="1322" y="3332"/>
                  </a:lnTo>
                  <a:lnTo>
                    <a:pt x="1361" y="3252"/>
                  </a:lnTo>
                  <a:lnTo>
                    <a:pt x="1401" y="3172"/>
                  </a:lnTo>
                  <a:lnTo>
                    <a:pt x="1443" y="3094"/>
                  </a:lnTo>
                  <a:lnTo>
                    <a:pt x="1487" y="3016"/>
                  </a:lnTo>
                  <a:lnTo>
                    <a:pt x="1532" y="2941"/>
                  </a:lnTo>
                  <a:lnTo>
                    <a:pt x="1579" y="2865"/>
                  </a:lnTo>
                  <a:lnTo>
                    <a:pt x="859" y="2141"/>
                  </a:lnTo>
                  <a:lnTo>
                    <a:pt x="2162" y="843"/>
                  </a:lnTo>
                  <a:lnTo>
                    <a:pt x="2881" y="1568"/>
                  </a:lnTo>
                  <a:lnTo>
                    <a:pt x="2956" y="1521"/>
                  </a:lnTo>
                  <a:lnTo>
                    <a:pt x="3033" y="1476"/>
                  </a:lnTo>
                  <a:lnTo>
                    <a:pt x="3110" y="1433"/>
                  </a:lnTo>
                  <a:lnTo>
                    <a:pt x="3189" y="1391"/>
                  </a:lnTo>
                  <a:lnTo>
                    <a:pt x="3268" y="1351"/>
                  </a:lnTo>
                  <a:lnTo>
                    <a:pt x="3349" y="1312"/>
                  </a:lnTo>
                  <a:lnTo>
                    <a:pt x="3429" y="1275"/>
                  </a:lnTo>
                  <a:lnTo>
                    <a:pt x="3512" y="1240"/>
                  </a:lnTo>
                  <a:lnTo>
                    <a:pt x="3595" y="1206"/>
                  </a:lnTo>
                  <a:lnTo>
                    <a:pt x="3679" y="1175"/>
                  </a:lnTo>
                  <a:lnTo>
                    <a:pt x="3764" y="1145"/>
                  </a:lnTo>
                  <a:lnTo>
                    <a:pt x="3849" y="1116"/>
                  </a:lnTo>
                  <a:lnTo>
                    <a:pt x="3936" y="1090"/>
                  </a:lnTo>
                  <a:lnTo>
                    <a:pt x="4023" y="1065"/>
                  </a:lnTo>
                  <a:lnTo>
                    <a:pt x="4110" y="1043"/>
                  </a:lnTo>
                  <a:lnTo>
                    <a:pt x="4199" y="1022"/>
                  </a:lnTo>
                  <a:lnTo>
                    <a:pt x="4199" y="0"/>
                  </a:lnTo>
                  <a:lnTo>
                    <a:pt x="6037" y="0"/>
                  </a:lnTo>
                  <a:lnTo>
                    <a:pt x="6037" y="1022"/>
                  </a:lnTo>
                  <a:close/>
                  <a:moveTo>
                    <a:pt x="5118" y="2399"/>
                  </a:moveTo>
                  <a:lnTo>
                    <a:pt x="5258" y="2402"/>
                  </a:lnTo>
                  <a:lnTo>
                    <a:pt x="5396" y="2412"/>
                  </a:lnTo>
                  <a:lnTo>
                    <a:pt x="5532" y="2430"/>
                  </a:lnTo>
                  <a:lnTo>
                    <a:pt x="5666" y="2454"/>
                  </a:lnTo>
                  <a:lnTo>
                    <a:pt x="5798" y="2484"/>
                  </a:lnTo>
                  <a:lnTo>
                    <a:pt x="5926" y="2521"/>
                  </a:lnTo>
                  <a:lnTo>
                    <a:pt x="6053" y="2564"/>
                  </a:lnTo>
                  <a:lnTo>
                    <a:pt x="6176" y="2613"/>
                  </a:lnTo>
                  <a:lnTo>
                    <a:pt x="6297" y="2667"/>
                  </a:lnTo>
                  <a:lnTo>
                    <a:pt x="6414" y="2728"/>
                  </a:lnTo>
                  <a:lnTo>
                    <a:pt x="6528" y="2793"/>
                  </a:lnTo>
                  <a:lnTo>
                    <a:pt x="6638" y="2864"/>
                  </a:lnTo>
                  <a:lnTo>
                    <a:pt x="6744" y="2940"/>
                  </a:lnTo>
                  <a:lnTo>
                    <a:pt x="6848" y="3021"/>
                  </a:lnTo>
                  <a:lnTo>
                    <a:pt x="6946" y="3106"/>
                  </a:lnTo>
                  <a:lnTo>
                    <a:pt x="7041" y="3197"/>
                  </a:lnTo>
                  <a:lnTo>
                    <a:pt x="7131" y="3291"/>
                  </a:lnTo>
                  <a:lnTo>
                    <a:pt x="7216" y="3389"/>
                  </a:lnTo>
                  <a:lnTo>
                    <a:pt x="7297" y="3493"/>
                  </a:lnTo>
                  <a:lnTo>
                    <a:pt x="7372" y="3599"/>
                  </a:lnTo>
                  <a:lnTo>
                    <a:pt x="7443" y="3710"/>
                  </a:lnTo>
                  <a:lnTo>
                    <a:pt x="7508" y="3823"/>
                  </a:lnTo>
                  <a:lnTo>
                    <a:pt x="7569" y="3941"/>
                  </a:lnTo>
                  <a:lnTo>
                    <a:pt x="7623" y="4062"/>
                  </a:lnTo>
                  <a:lnTo>
                    <a:pt x="7672" y="4185"/>
                  </a:lnTo>
                  <a:lnTo>
                    <a:pt x="7715" y="4312"/>
                  </a:lnTo>
                  <a:lnTo>
                    <a:pt x="7752" y="4441"/>
                  </a:lnTo>
                  <a:lnTo>
                    <a:pt x="7781" y="4573"/>
                  </a:lnTo>
                  <a:lnTo>
                    <a:pt x="7806" y="4707"/>
                  </a:lnTo>
                  <a:lnTo>
                    <a:pt x="7823" y="4843"/>
                  </a:lnTo>
                  <a:lnTo>
                    <a:pt x="7833" y="4981"/>
                  </a:lnTo>
                  <a:lnTo>
                    <a:pt x="7836" y="5121"/>
                  </a:lnTo>
                  <a:lnTo>
                    <a:pt x="7833" y="5261"/>
                  </a:lnTo>
                  <a:lnTo>
                    <a:pt x="7823" y="5399"/>
                  </a:lnTo>
                  <a:lnTo>
                    <a:pt x="7806" y="5535"/>
                  </a:lnTo>
                  <a:lnTo>
                    <a:pt x="7781" y="5669"/>
                  </a:lnTo>
                  <a:lnTo>
                    <a:pt x="7752" y="5801"/>
                  </a:lnTo>
                  <a:lnTo>
                    <a:pt x="7715" y="5930"/>
                  </a:lnTo>
                  <a:lnTo>
                    <a:pt x="7672" y="6057"/>
                  </a:lnTo>
                  <a:lnTo>
                    <a:pt x="7623" y="6181"/>
                  </a:lnTo>
                  <a:lnTo>
                    <a:pt x="7569" y="6301"/>
                  </a:lnTo>
                  <a:lnTo>
                    <a:pt x="7508" y="6418"/>
                  </a:lnTo>
                  <a:lnTo>
                    <a:pt x="7443" y="6532"/>
                  </a:lnTo>
                  <a:lnTo>
                    <a:pt x="7372" y="6643"/>
                  </a:lnTo>
                  <a:lnTo>
                    <a:pt x="7297" y="6749"/>
                  </a:lnTo>
                  <a:lnTo>
                    <a:pt x="7216" y="6852"/>
                  </a:lnTo>
                  <a:lnTo>
                    <a:pt x="7131" y="6951"/>
                  </a:lnTo>
                  <a:lnTo>
                    <a:pt x="7041" y="7046"/>
                  </a:lnTo>
                  <a:lnTo>
                    <a:pt x="6946" y="7136"/>
                  </a:lnTo>
                  <a:lnTo>
                    <a:pt x="6848" y="7221"/>
                  </a:lnTo>
                  <a:lnTo>
                    <a:pt x="6744" y="7302"/>
                  </a:lnTo>
                  <a:lnTo>
                    <a:pt x="6638" y="7378"/>
                  </a:lnTo>
                  <a:lnTo>
                    <a:pt x="6528" y="7448"/>
                  </a:lnTo>
                  <a:lnTo>
                    <a:pt x="6414" y="7514"/>
                  </a:lnTo>
                  <a:lnTo>
                    <a:pt x="6297" y="7574"/>
                  </a:lnTo>
                  <a:lnTo>
                    <a:pt x="6176" y="7629"/>
                  </a:lnTo>
                  <a:lnTo>
                    <a:pt x="6053" y="7678"/>
                  </a:lnTo>
                  <a:lnTo>
                    <a:pt x="5926" y="7721"/>
                  </a:lnTo>
                  <a:lnTo>
                    <a:pt x="5798" y="7758"/>
                  </a:lnTo>
                  <a:lnTo>
                    <a:pt x="5666" y="7787"/>
                  </a:lnTo>
                  <a:lnTo>
                    <a:pt x="5532" y="7812"/>
                  </a:lnTo>
                  <a:lnTo>
                    <a:pt x="5396" y="7829"/>
                  </a:lnTo>
                  <a:lnTo>
                    <a:pt x="5258" y="7839"/>
                  </a:lnTo>
                  <a:lnTo>
                    <a:pt x="5118" y="7842"/>
                  </a:lnTo>
                  <a:lnTo>
                    <a:pt x="4979" y="7839"/>
                  </a:lnTo>
                  <a:lnTo>
                    <a:pt x="4841" y="7829"/>
                  </a:lnTo>
                  <a:lnTo>
                    <a:pt x="4704" y="7812"/>
                  </a:lnTo>
                  <a:lnTo>
                    <a:pt x="4571" y="7787"/>
                  </a:lnTo>
                  <a:lnTo>
                    <a:pt x="4439" y="7758"/>
                  </a:lnTo>
                  <a:lnTo>
                    <a:pt x="4310" y="7721"/>
                  </a:lnTo>
                  <a:lnTo>
                    <a:pt x="4183" y="7678"/>
                  </a:lnTo>
                  <a:lnTo>
                    <a:pt x="4059" y="7629"/>
                  </a:lnTo>
                  <a:lnTo>
                    <a:pt x="3940" y="7574"/>
                  </a:lnTo>
                  <a:lnTo>
                    <a:pt x="3822" y="7514"/>
                  </a:lnTo>
                  <a:lnTo>
                    <a:pt x="3709" y="7448"/>
                  </a:lnTo>
                  <a:lnTo>
                    <a:pt x="3598" y="7378"/>
                  </a:lnTo>
                  <a:lnTo>
                    <a:pt x="3492" y="7302"/>
                  </a:lnTo>
                  <a:lnTo>
                    <a:pt x="3389" y="7221"/>
                  </a:lnTo>
                  <a:lnTo>
                    <a:pt x="3290" y="7136"/>
                  </a:lnTo>
                  <a:lnTo>
                    <a:pt x="3195" y="7046"/>
                  </a:lnTo>
                  <a:lnTo>
                    <a:pt x="3105" y="6951"/>
                  </a:lnTo>
                  <a:lnTo>
                    <a:pt x="3020" y="6852"/>
                  </a:lnTo>
                  <a:lnTo>
                    <a:pt x="2940" y="6749"/>
                  </a:lnTo>
                  <a:lnTo>
                    <a:pt x="2864" y="6643"/>
                  </a:lnTo>
                  <a:lnTo>
                    <a:pt x="2792" y="6532"/>
                  </a:lnTo>
                  <a:lnTo>
                    <a:pt x="2727" y="6418"/>
                  </a:lnTo>
                  <a:lnTo>
                    <a:pt x="2668" y="6301"/>
                  </a:lnTo>
                  <a:lnTo>
                    <a:pt x="2612" y="6181"/>
                  </a:lnTo>
                  <a:lnTo>
                    <a:pt x="2564" y="6057"/>
                  </a:lnTo>
                  <a:lnTo>
                    <a:pt x="2521" y="5930"/>
                  </a:lnTo>
                  <a:lnTo>
                    <a:pt x="2485" y="5801"/>
                  </a:lnTo>
                  <a:lnTo>
                    <a:pt x="2455" y="5669"/>
                  </a:lnTo>
                  <a:lnTo>
                    <a:pt x="2430" y="5535"/>
                  </a:lnTo>
                  <a:lnTo>
                    <a:pt x="2413" y="5399"/>
                  </a:lnTo>
                  <a:lnTo>
                    <a:pt x="2403" y="5261"/>
                  </a:lnTo>
                  <a:lnTo>
                    <a:pt x="2400" y="5121"/>
                  </a:lnTo>
                  <a:lnTo>
                    <a:pt x="2403" y="4981"/>
                  </a:lnTo>
                  <a:lnTo>
                    <a:pt x="2413" y="4843"/>
                  </a:lnTo>
                  <a:lnTo>
                    <a:pt x="2430" y="4707"/>
                  </a:lnTo>
                  <a:lnTo>
                    <a:pt x="2455" y="4573"/>
                  </a:lnTo>
                  <a:lnTo>
                    <a:pt x="2485" y="4441"/>
                  </a:lnTo>
                  <a:lnTo>
                    <a:pt x="2521" y="4312"/>
                  </a:lnTo>
                  <a:lnTo>
                    <a:pt x="2564" y="4185"/>
                  </a:lnTo>
                  <a:lnTo>
                    <a:pt x="2612" y="4062"/>
                  </a:lnTo>
                  <a:lnTo>
                    <a:pt x="2668" y="3941"/>
                  </a:lnTo>
                  <a:lnTo>
                    <a:pt x="2727" y="3823"/>
                  </a:lnTo>
                  <a:lnTo>
                    <a:pt x="2792" y="3710"/>
                  </a:lnTo>
                  <a:lnTo>
                    <a:pt x="2864" y="3599"/>
                  </a:lnTo>
                  <a:lnTo>
                    <a:pt x="2940" y="3493"/>
                  </a:lnTo>
                  <a:lnTo>
                    <a:pt x="3020" y="3389"/>
                  </a:lnTo>
                  <a:lnTo>
                    <a:pt x="3105" y="3291"/>
                  </a:lnTo>
                  <a:lnTo>
                    <a:pt x="3195" y="3197"/>
                  </a:lnTo>
                  <a:lnTo>
                    <a:pt x="3290" y="3106"/>
                  </a:lnTo>
                  <a:lnTo>
                    <a:pt x="3389" y="3021"/>
                  </a:lnTo>
                  <a:lnTo>
                    <a:pt x="3492" y="2940"/>
                  </a:lnTo>
                  <a:lnTo>
                    <a:pt x="3598" y="2864"/>
                  </a:lnTo>
                  <a:lnTo>
                    <a:pt x="3709" y="2793"/>
                  </a:lnTo>
                  <a:lnTo>
                    <a:pt x="3822" y="2728"/>
                  </a:lnTo>
                  <a:lnTo>
                    <a:pt x="3940" y="2667"/>
                  </a:lnTo>
                  <a:lnTo>
                    <a:pt x="4059" y="2613"/>
                  </a:lnTo>
                  <a:lnTo>
                    <a:pt x="4183" y="2564"/>
                  </a:lnTo>
                  <a:lnTo>
                    <a:pt x="4310" y="2521"/>
                  </a:lnTo>
                  <a:lnTo>
                    <a:pt x="4439" y="2484"/>
                  </a:lnTo>
                  <a:lnTo>
                    <a:pt x="4571" y="2454"/>
                  </a:lnTo>
                  <a:lnTo>
                    <a:pt x="4704" y="2430"/>
                  </a:lnTo>
                  <a:lnTo>
                    <a:pt x="4841" y="2412"/>
                  </a:lnTo>
                  <a:lnTo>
                    <a:pt x="4979" y="2402"/>
                  </a:lnTo>
                  <a:lnTo>
                    <a:pt x="5118" y="2399"/>
                  </a:lnTo>
                  <a:close/>
                </a:path>
              </a:pathLst>
            </a:custGeom>
            <a:solidFill>
              <a:schemeClr val="tx1">
                <a:alpha val="1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Arial"/>
                <a:ea typeface="Microsoft YaHei"/>
                <a:cs typeface="微软雅黑"/>
                <a:sym typeface="Arial"/>
              </a:endParaRPr>
            </a:p>
          </p:txBody>
        </p:sp>
        <p:sp>
          <p:nvSpPr>
            <p:cNvPr id="8" name="iśḻïḋè">
              <a:extLst>
                <a:ext uri="{FF2B5EF4-FFF2-40B4-BE49-F238E27FC236}">
                  <a16:creationId xmlns:a16="http://schemas.microsoft.com/office/drawing/2014/main" id="{E373B61A-4171-FE80-E005-635E250069EE}"/>
                </a:ext>
              </a:extLst>
            </p:cNvPr>
            <p:cNvSpPr/>
            <p:nvPr/>
          </p:nvSpPr>
          <p:spPr bwMode="auto">
            <a:xfrm>
              <a:off x="7109067" y="4732165"/>
              <a:ext cx="456607" cy="457052"/>
            </a:xfrm>
            <a:custGeom>
              <a:avLst/>
              <a:gdLst>
                <a:gd name="T0" fmla="*/ 6223 w 10244"/>
                <a:gd name="T1" fmla="*/ 1068 h 10249"/>
                <a:gd name="T2" fmla="*/ 6451 w 10244"/>
                <a:gd name="T3" fmla="*/ 1137 h 10249"/>
                <a:gd name="T4" fmla="*/ 6673 w 10244"/>
                <a:gd name="T5" fmla="*/ 1219 h 10249"/>
                <a:gd name="T6" fmla="*/ 6889 w 10244"/>
                <a:gd name="T7" fmla="*/ 1313 h 10249"/>
                <a:gd name="T8" fmla="*/ 7098 w 10244"/>
                <a:gd name="T9" fmla="*/ 1417 h 10249"/>
                <a:gd name="T10" fmla="*/ 7342 w 10244"/>
                <a:gd name="T11" fmla="*/ 1559 h 10249"/>
                <a:gd name="T12" fmla="*/ 8743 w 10244"/>
                <a:gd name="T13" fmla="*/ 3006 h 10249"/>
                <a:gd name="T14" fmla="*/ 8947 w 10244"/>
                <a:gd name="T15" fmla="*/ 3401 h 10249"/>
                <a:gd name="T16" fmla="*/ 9107 w 10244"/>
                <a:gd name="T17" fmla="*/ 3819 h 10249"/>
                <a:gd name="T18" fmla="*/ 9224 w 10244"/>
                <a:gd name="T19" fmla="*/ 4257 h 10249"/>
                <a:gd name="T20" fmla="*/ 9153 w 10244"/>
                <a:gd name="T21" fmla="*/ 6273 h 10249"/>
                <a:gd name="T22" fmla="*/ 9006 w 10244"/>
                <a:gd name="T23" fmla="*/ 6699 h 10249"/>
                <a:gd name="T24" fmla="*/ 8817 w 10244"/>
                <a:gd name="T25" fmla="*/ 7103 h 10249"/>
                <a:gd name="T26" fmla="*/ 9350 w 10244"/>
                <a:gd name="T27" fmla="*/ 8139 h 10249"/>
                <a:gd name="T28" fmla="*/ 7092 w 10244"/>
                <a:gd name="T29" fmla="*/ 8827 h 10249"/>
                <a:gd name="T30" fmla="*/ 6689 w 10244"/>
                <a:gd name="T31" fmla="*/ 9017 h 10249"/>
                <a:gd name="T32" fmla="*/ 6264 w 10244"/>
                <a:gd name="T33" fmla="*/ 9162 h 10249"/>
                <a:gd name="T34" fmla="*/ 4152 w 10244"/>
                <a:gd name="T35" fmla="*/ 10232 h 10249"/>
                <a:gd name="T36" fmla="*/ 3813 w 10244"/>
                <a:gd name="T37" fmla="*/ 9114 h 10249"/>
                <a:gd name="T38" fmla="*/ 3395 w 10244"/>
                <a:gd name="T39" fmla="*/ 8951 h 10249"/>
                <a:gd name="T40" fmla="*/ 3000 w 10244"/>
                <a:gd name="T41" fmla="*/ 8746 h 10249"/>
                <a:gd name="T42" fmla="*/ 1558 w 10244"/>
                <a:gd name="T43" fmla="*/ 7344 h 10249"/>
                <a:gd name="T44" fmla="*/ 1344 w 10244"/>
                <a:gd name="T45" fmla="*/ 6956 h 10249"/>
                <a:gd name="T46" fmla="*/ 1170 w 10244"/>
                <a:gd name="T47" fmla="*/ 6543 h 10249"/>
                <a:gd name="T48" fmla="*/ 1040 w 10244"/>
                <a:gd name="T49" fmla="*/ 6110 h 10249"/>
                <a:gd name="T50" fmla="*/ 1049 w 10244"/>
                <a:gd name="T51" fmla="*/ 4093 h 10249"/>
                <a:gd name="T52" fmla="*/ 1183 w 10244"/>
                <a:gd name="T53" fmla="*/ 3662 h 10249"/>
                <a:gd name="T54" fmla="*/ 1361 w 10244"/>
                <a:gd name="T55" fmla="*/ 3252 h 10249"/>
                <a:gd name="T56" fmla="*/ 1579 w 10244"/>
                <a:gd name="T57" fmla="*/ 2865 h 10249"/>
                <a:gd name="T58" fmla="*/ 3033 w 10244"/>
                <a:gd name="T59" fmla="*/ 1476 h 10249"/>
                <a:gd name="T60" fmla="*/ 3429 w 10244"/>
                <a:gd name="T61" fmla="*/ 1275 h 10249"/>
                <a:gd name="T62" fmla="*/ 3849 w 10244"/>
                <a:gd name="T63" fmla="*/ 1116 h 10249"/>
                <a:gd name="T64" fmla="*/ 4199 w 10244"/>
                <a:gd name="T65" fmla="*/ 0 h 10249"/>
                <a:gd name="T66" fmla="*/ 5396 w 10244"/>
                <a:gd name="T67" fmla="*/ 2412 h 10249"/>
                <a:gd name="T68" fmla="*/ 6053 w 10244"/>
                <a:gd name="T69" fmla="*/ 2564 h 10249"/>
                <a:gd name="T70" fmla="*/ 6638 w 10244"/>
                <a:gd name="T71" fmla="*/ 2864 h 10249"/>
                <a:gd name="T72" fmla="*/ 7131 w 10244"/>
                <a:gd name="T73" fmla="*/ 3291 h 10249"/>
                <a:gd name="T74" fmla="*/ 7508 w 10244"/>
                <a:gd name="T75" fmla="*/ 3823 h 10249"/>
                <a:gd name="T76" fmla="*/ 7752 w 10244"/>
                <a:gd name="T77" fmla="*/ 4441 h 10249"/>
                <a:gd name="T78" fmla="*/ 7836 w 10244"/>
                <a:gd name="T79" fmla="*/ 5121 h 10249"/>
                <a:gd name="T80" fmla="*/ 7752 w 10244"/>
                <a:gd name="T81" fmla="*/ 5801 h 10249"/>
                <a:gd name="T82" fmla="*/ 7508 w 10244"/>
                <a:gd name="T83" fmla="*/ 6418 h 10249"/>
                <a:gd name="T84" fmla="*/ 7131 w 10244"/>
                <a:gd name="T85" fmla="*/ 6951 h 10249"/>
                <a:gd name="T86" fmla="*/ 6638 w 10244"/>
                <a:gd name="T87" fmla="*/ 7378 h 10249"/>
                <a:gd name="T88" fmla="*/ 6053 w 10244"/>
                <a:gd name="T89" fmla="*/ 7678 h 10249"/>
                <a:gd name="T90" fmla="*/ 5396 w 10244"/>
                <a:gd name="T91" fmla="*/ 7829 h 10249"/>
                <a:gd name="T92" fmla="*/ 4704 w 10244"/>
                <a:gd name="T93" fmla="*/ 7812 h 10249"/>
                <a:gd name="T94" fmla="*/ 4059 w 10244"/>
                <a:gd name="T95" fmla="*/ 7629 h 10249"/>
                <a:gd name="T96" fmla="*/ 3492 w 10244"/>
                <a:gd name="T97" fmla="*/ 7302 h 10249"/>
                <a:gd name="T98" fmla="*/ 3020 w 10244"/>
                <a:gd name="T99" fmla="*/ 6852 h 10249"/>
                <a:gd name="T100" fmla="*/ 2668 w 10244"/>
                <a:gd name="T101" fmla="*/ 6301 h 10249"/>
                <a:gd name="T102" fmla="*/ 2455 w 10244"/>
                <a:gd name="T103" fmla="*/ 5669 h 10249"/>
                <a:gd name="T104" fmla="*/ 2403 w 10244"/>
                <a:gd name="T105" fmla="*/ 4981 h 10249"/>
                <a:gd name="T106" fmla="*/ 2521 w 10244"/>
                <a:gd name="T107" fmla="*/ 4312 h 10249"/>
                <a:gd name="T108" fmla="*/ 2792 w 10244"/>
                <a:gd name="T109" fmla="*/ 3710 h 10249"/>
                <a:gd name="T110" fmla="*/ 3195 w 10244"/>
                <a:gd name="T111" fmla="*/ 3197 h 10249"/>
                <a:gd name="T112" fmla="*/ 3709 w 10244"/>
                <a:gd name="T113" fmla="*/ 2793 h 10249"/>
                <a:gd name="T114" fmla="*/ 4310 w 10244"/>
                <a:gd name="T115" fmla="*/ 2521 h 10249"/>
                <a:gd name="T116" fmla="*/ 4979 w 10244"/>
                <a:gd name="T117" fmla="*/ 2402 h 10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244" h="10249">
                  <a:moveTo>
                    <a:pt x="6037" y="1022"/>
                  </a:moveTo>
                  <a:lnTo>
                    <a:pt x="6084" y="1032"/>
                  </a:lnTo>
                  <a:lnTo>
                    <a:pt x="6130" y="1044"/>
                  </a:lnTo>
                  <a:lnTo>
                    <a:pt x="6177" y="1056"/>
                  </a:lnTo>
                  <a:lnTo>
                    <a:pt x="6223" y="1068"/>
                  </a:lnTo>
                  <a:lnTo>
                    <a:pt x="6269" y="1081"/>
                  </a:lnTo>
                  <a:lnTo>
                    <a:pt x="6315" y="1094"/>
                  </a:lnTo>
                  <a:lnTo>
                    <a:pt x="6360" y="1108"/>
                  </a:lnTo>
                  <a:lnTo>
                    <a:pt x="6406" y="1122"/>
                  </a:lnTo>
                  <a:lnTo>
                    <a:pt x="6451" y="1137"/>
                  </a:lnTo>
                  <a:lnTo>
                    <a:pt x="6496" y="1152"/>
                  </a:lnTo>
                  <a:lnTo>
                    <a:pt x="6540" y="1169"/>
                  </a:lnTo>
                  <a:lnTo>
                    <a:pt x="6585" y="1185"/>
                  </a:lnTo>
                  <a:lnTo>
                    <a:pt x="6629" y="1201"/>
                  </a:lnTo>
                  <a:lnTo>
                    <a:pt x="6673" y="1219"/>
                  </a:lnTo>
                  <a:lnTo>
                    <a:pt x="6717" y="1237"/>
                  </a:lnTo>
                  <a:lnTo>
                    <a:pt x="6760" y="1255"/>
                  </a:lnTo>
                  <a:lnTo>
                    <a:pt x="6804" y="1274"/>
                  </a:lnTo>
                  <a:lnTo>
                    <a:pt x="6847" y="1292"/>
                  </a:lnTo>
                  <a:lnTo>
                    <a:pt x="6889" y="1313"/>
                  </a:lnTo>
                  <a:lnTo>
                    <a:pt x="6932" y="1332"/>
                  </a:lnTo>
                  <a:lnTo>
                    <a:pt x="6973" y="1353"/>
                  </a:lnTo>
                  <a:lnTo>
                    <a:pt x="7015" y="1374"/>
                  </a:lnTo>
                  <a:lnTo>
                    <a:pt x="7057" y="1396"/>
                  </a:lnTo>
                  <a:lnTo>
                    <a:pt x="7098" y="1417"/>
                  </a:lnTo>
                  <a:lnTo>
                    <a:pt x="7140" y="1440"/>
                  </a:lnTo>
                  <a:lnTo>
                    <a:pt x="7181" y="1463"/>
                  </a:lnTo>
                  <a:lnTo>
                    <a:pt x="7221" y="1486"/>
                  </a:lnTo>
                  <a:lnTo>
                    <a:pt x="7262" y="1509"/>
                  </a:lnTo>
                  <a:lnTo>
                    <a:pt x="7342" y="1559"/>
                  </a:lnTo>
                  <a:lnTo>
                    <a:pt x="7419" y="1609"/>
                  </a:lnTo>
                  <a:lnTo>
                    <a:pt x="8152" y="898"/>
                  </a:lnTo>
                  <a:lnTo>
                    <a:pt x="9431" y="2220"/>
                  </a:lnTo>
                  <a:lnTo>
                    <a:pt x="8698" y="2930"/>
                  </a:lnTo>
                  <a:lnTo>
                    <a:pt x="8743" y="3006"/>
                  </a:lnTo>
                  <a:lnTo>
                    <a:pt x="8787" y="3084"/>
                  </a:lnTo>
                  <a:lnTo>
                    <a:pt x="8829" y="3162"/>
                  </a:lnTo>
                  <a:lnTo>
                    <a:pt x="8870" y="3241"/>
                  </a:lnTo>
                  <a:lnTo>
                    <a:pt x="8909" y="3321"/>
                  </a:lnTo>
                  <a:lnTo>
                    <a:pt x="8947" y="3401"/>
                  </a:lnTo>
                  <a:lnTo>
                    <a:pt x="8983" y="3483"/>
                  </a:lnTo>
                  <a:lnTo>
                    <a:pt x="9016" y="3566"/>
                  </a:lnTo>
                  <a:lnTo>
                    <a:pt x="9048" y="3650"/>
                  </a:lnTo>
                  <a:lnTo>
                    <a:pt x="9079" y="3734"/>
                  </a:lnTo>
                  <a:lnTo>
                    <a:pt x="9107" y="3819"/>
                  </a:lnTo>
                  <a:lnTo>
                    <a:pt x="9135" y="3906"/>
                  </a:lnTo>
                  <a:lnTo>
                    <a:pt x="9160" y="3992"/>
                  </a:lnTo>
                  <a:lnTo>
                    <a:pt x="9183" y="4080"/>
                  </a:lnTo>
                  <a:lnTo>
                    <a:pt x="9205" y="4168"/>
                  </a:lnTo>
                  <a:lnTo>
                    <a:pt x="9224" y="4257"/>
                  </a:lnTo>
                  <a:lnTo>
                    <a:pt x="10244" y="4272"/>
                  </a:lnTo>
                  <a:lnTo>
                    <a:pt x="10219" y="6111"/>
                  </a:lnTo>
                  <a:lnTo>
                    <a:pt x="9199" y="6097"/>
                  </a:lnTo>
                  <a:lnTo>
                    <a:pt x="9177" y="6185"/>
                  </a:lnTo>
                  <a:lnTo>
                    <a:pt x="9153" y="6273"/>
                  </a:lnTo>
                  <a:lnTo>
                    <a:pt x="9127" y="6360"/>
                  </a:lnTo>
                  <a:lnTo>
                    <a:pt x="9099" y="6446"/>
                  </a:lnTo>
                  <a:lnTo>
                    <a:pt x="9071" y="6531"/>
                  </a:lnTo>
                  <a:lnTo>
                    <a:pt x="9039" y="6616"/>
                  </a:lnTo>
                  <a:lnTo>
                    <a:pt x="9006" y="6699"/>
                  </a:lnTo>
                  <a:lnTo>
                    <a:pt x="8971" y="6782"/>
                  </a:lnTo>
                  <a:lnTo>
                    <a:pt x="8936" y="6864"/>
                  </a:lnTo>
                  <a:lnTo>
                    <a:pt x="8898" y="6945"/>
                  </a:lnTo>
                  <a:lnTo>
                    <a:pt x="8858" y="7024"/>
                  </a:lnTo>
                  <a:lnTo>
                    <a:pt x="8817" y="7103"/>
                  </a:lnTo>
                  <a:lnTo>
                    <a:pt x="8774" y="7181"/>
                  </a:lnTo>
                  <a:lnTo>
                    <a:pt x="8729" y="7258"/>
                  </a:lnTo>
                  <a:lnTo>
                    <a:pt x="8683" y="7334"/>
                  </a:lnTo>
                  <a:lnTo>
                    <a:pt x="8636" y="7409"/>
                  </a:lnTo>
                  <a:lnTo>
                    <a:pt x="9350" y="8139"/>
                  </a:lnTo>
                  <a:lnTo>
                    <a:pt x="8035" y="9425"/>
                  </a:lnTo>
                  <a:lnTo>
                    <a:pt x="7322" y="8695"/>
                  </a:lnTo>
                  <a:lnTo>
                    <a:pt x="7246" y="8740"/>
                  </a:lnTo>
                  <a:lnTo>
                    <a:pt x="7170" y="8785"/>
                  </a:lnTo>
                  <a:lnTo>
                    <a:pt x="7092" y="8827"/>
                  </a:lnTo>
                  <a:lnTo>
                    <a:pt x="7013" y="8868"/>
                  </a:lnTo>
                  <a:lnTo>
                    <a:pt x="6934" y="8908"/>
                  </a:lnTo>
                  <a:lnTo>
                    <a:pt x="6853" y="8946"/>
                  </a:lnTo>
                  <a:lnTo>
                    <a:pt x="6771" y="8982"/>
                  </a:lnTo>
                  <a:lnTo>
                    <a:pt x="6689" y="9017"/>
                  </a:lnTo>
                  <a:lnTo>
                    <a:pt x="6605" y="9049"/>
                  </a:lnTo>
                  <a:lnTo>
                    <a:pt x="6522" y="9080"/>
                  </a:lnTo>
                  <a:lnTo>
                    <a:pt x="6436" y="9110"/>
                  </a:lnTo>
                  <a:lnTo>
                    <a:pt x="6350" y="9137"/>
                  </a:lnTo>
                  <a:lnTo>
                    <a:pt x="6264" y="9162"/>
                  </a:lnTo>
                  <a:lnTo>
                    <a:pt x="6176" y="9187"/>
                  </a:lnTo>
                  <a:lnTo>
                    <a:pt x="6088" y="9208"/>
                  </a:lnTo>
                  <a:lnTo>
                    <a:pt x="5999" y="9228"/>
                  </a:lnTo>
                  <a:lnTo>
                    <a:pt x="5990" y="10249"/>
                  </a:lnTo>
                  <a:lnTo>
                    <a:pt x="4152" y="10232"/>
                  </a:lnTo>
                  <a:lnTo>
                    <a:pt x="4162" y="9211"/>
                  </a:lnTo>
                  <a:lnTo>
                    <a:pt x="4074" y="9190"/>
                  </a:lnTo>
                  <a:lnTo>
                    <a:pt x="3986" y="9166"/>
                  </a:lnTo>
                  <a:lnTo>
                    <a:pt x="3899" y="9141"/>
                  </a:lnTo>
                  <a:lnTo>
                    <a:pt x="3813" y="9114"/>
                  </a:lnTo>
                  <a:lnTo>
                    <a:pt x="3727" y="9084"/>
                  </a:lnTo>
                  <a:lnTo>
                    <a:pt x="3643" y="9054"/>
                  </a:lnTo>
                  <a:lnTo>
                    <a:pt x="3559" y="9022"/>
                  </a:lnTo>
                  <a:lnTo>
                    <a:pt x="3477" y="8987"/>
                  </a:lnTo>
                  <a:lnTo>
                    <a:pt x="3395" y="8951"/>
                  </a:lnTo>
                  <a:lnTo>
                    <a:pt x="3314" y="8913"/>
                  </a:lnTo>
                  <a:lnTo>
                    <a:pt x="3234" y="8874"/>
                  </a:lnTo>
                  <a:lnTo>
                    <a:pt x="3154" y="8833"/>
                  </a:lnTo>
                  <a:lnTo>
                    <a:pt x="3077" y="8790"/>
                  </a:lnTo>
                  <a:lnTo>
                    <a:pt x="3000" y="8746"/>
                  </a:lnTo>
                  <a:lnTo>
                    <a:pt x="2923" y="8701"/>
                  </a:lnTo>
                  <a:lnTo>
                    <a:pt x="2849" y="8653"/>
                  </a:lnTo>
                  <a:lnTo>
                    <a:pt x="2123" y="9371"/>
                  </a:lnTo>
                  <a:lnTo>
                    <a:pt x="832" y="8062"/>
                  </a:lnTo>
                  <a:lnTo>
                    <a:pt x="1558" y="7344"/>
                  </a:lnTo>
                  <a:lnTo>
                    <a:pt x="1512" y="7268"/>
                  </a:lnTo>
                  <a:lnTo>
                    <a:pt x="1467" y="7191"/>
                  </a:lnTo>
                  <a:lnTo>
                    <a:pt x="1424" y="7115"/>
                  </a:lnTo>
                  <a:lnTo>
                    <a:pt x="1383" y="7036"/>
                  </a:lnTo>
                  <a:lnTo>
                    <a:pt x="1344" y="6956"/>
                  </a:lnTo>
                  <a:lnTo>
                    <a:pt x="1306" y="6875"/>
                  </a:lnTo>
                  <a:lnTo>
                    <a:pt x="1269" y="6793"/>
                  </a:lnTo>
                  <a:lnTo>
                    <a:pt x="1234" y="6711"/>
                  </a:lnTo>
                  <a:lnTo>
                    <a:pt x="1201" y="6628"/>
                  </a:lnTo>
                  <a:lnTo>
                    <a:pt x="1170" y="6543"/>
                  </a:lnTo>
                  <a:lnTo>
                    <a:pt x="1140" y="6458"/>
                  </a:lnTo>
                  <a:lnTo>
                    <a:pt x="1112" y="6372"/>
                  </a:lnTo>
                  <a:lnTo>
                    <a:pt x="1087" y="6286"/>
                  </a:lnTo>
                  <a:lnTo>
                    <a:pt x="1062" y="6198"/>
                  </a:lnTo>
                  <a:lnTo>
                    <a:pt x="1040" y="6110"/>
                  </a:lnTo>
                  <a:lnTo>
                    <a:pt x="1019" y="6022"/>
                  </a:lnTo>
                  <a:lnTo>
                    <a:pt x="0" y="6017"/>
                  </a:lnTo>
                  <a:lnTo>
                    <a:pt x="8" y="4177"/>
                  </a:lnTo>
                  <a:lnTo>
                    <a:pt x="1029" y="4183"/>
                  </a:lnTo>
                  <a:lnTo>
                    <a:pt x="1049" y="4093"/>
                  </a:lnTo>
                  <a:lnTo>
                    <a:pt x="1073" y="4005"/>
                  </a:lnTo>
                  <a:lnTo>
                    <a:pt x="1097" y="3918"/>
                  </a:lnTo>
                  <a:lnTo>
                    <a:pt x="1124" y="3832"/>
                  </a:lnTo>
                  <a:lnTo>
                    <a:pt x="1152" y="3746"/>
                  </a:lnTo>
                  <a:lnTo>
                    <a:pt x="1183" y="3662"/>
                  </a:lnTo>
                  <a:lnTo>
                    <a:pt x="1215" y="3579"/>
                  </a:lnTo>
                  <a:lnTo>
                    <a:pt x="1248" y="3496"/>
                  </a:lnTo>
                  <a:lnTo>
                    <a:pt x="1284" y="3413"/>
                  </a:lnTo>
                  <a:lnTo>
                    <a:pt x="1322" y="3332"/>
                  </a:lnTo>
                  <a:lnTo>
                    <a:pt x="1361" y="3252"/>
                  </a:lnTo>
                  <a:lnTo>
                    <a:pt x="1401" y="3172"/>
                  </a:lnTo>
                  <a:lnTo>
                    <a:pt x="1443" y="3094"/>
                  </a:lnTo>
                  <a:lnTo>
                    <a:pt x="1487" y="3016"/>
                  </a:lnTo>
                  <a:lnTo>
                    <a:pt x="1532" y="2941"/>
                  </a:lnTo>
                  <a:lnTo>
                    <a:pt x="1579" y="2865"/>
                  </a:lnTo>
                  <a:lnTo>
                    <a:pt x="859" y="2141"/>
                  </a:lnTo>
                  <a:lnTo>
                    <a:pt x="2162" y="843"/>
                  </a:lnTo>
                  <a:lnTo>
                    <a:pt x="2881" y="1568"/>
                  </a:lnTo>
                  <a:lnTo>
                    <a:pt x="2956" y="1521"/>
                  </a:lnTo>
                  <a:lnTo>
                    <a:pt x="3033" y="1476"/>
                  </a:lnTo>
                  <a:lnTo>
                    <a:pt x="3110" y="1433"/>
                  </a:lnTo>
                  <a:lnTo>
                    <a:pt x="3189" y="1391"/>
                  </a:lnTo>
                  <a:lnTo>
                    <a:pt x="3268" y="1351"/>
                  </a:lnTo>
                  <a:lnTo>
                    <a:pt x="3349" y="1312"/>
                  </a:lnTo>
                  <a:lnTo>
                    <a:pt x="3429" y="1275"/>
                  </a:lnTo>
                  <a:lnTo>
                    <a:pt x="3512" y="1240"/>
                  </a:lnTo>
                  <a:lnTo>
                    <a:pt x="3595" y="1206"/>
                  </a:lnTo>
                  <a:lnTo>
                    <a:pt x="3679" y="1175"/>
                  </a:lnTo>
                  <a:lnTo>
                    <a:pt x="3764" y="1145"/>
                  </a:lnTo>
                  <a:lnTo>
                    <a:pt x="3849" y="1116"/>
                  </a:lnTo>
                  <a:lnTo>
                    <a:pt x="3936" y="1090"/>
                  </a:lnTo>
                  <a:lnTo>
                    <a:pt x="4023" y="1065"/>
                  </a:lnTo>
                  <a:lnTo>
                    <a:pt x="4110" y="1043"/>
                  </a:lnTo>
                  <a:lnTo>
                    <a:pt x="4199" y="1022"/>
                  </a:lnTo>
                  <a:lnTo>
                    <a:pt x="4199" y="0"/>
                  </a:lnTo>
                  <a:lnTo>
                    <a:pt x="6037" y="0"/>
                  </a:lnTo>
                  <a:lnTo>
                    <a:pt x="6037" y="1022"/>
                  </a:lnTo>
                  <a:close/>
                  <a:moveTo>
                    <a:pt x="5118" y="2399"/>
                  </a:moveTo>
                  <a:lnTo>
                    <a:pt x="5258" y="2402"/>
                  </a:lnTo>
                  <a:lnTo>
                    <a:pt x="5396" y="2412"/>
                  </a:lnTo>
                  <a:lnTo>
                    <a:pt x="5532" y="2430"/>
                  </a:lnTo>
                  <a:lnTo>
                    <a:pt x="5666" y="2454"/>
                  </a:lnTo>
                  <a:lnTo>
                    <a:pt x="5798" y="2484"/>
                  </a:lnTo>
                  <a:lnTo>
                    <a:pt x="5926" y="2521"/>
                  </a:lnTo>
                  <a:lnTo>
                    <a:pt x="6053" y="2564"/>
                  </a:lnTo>
                  <a:lnTo>
                    <a:pt x="6176" y="2613"/>
                  </a:lnTo>
                  <a:lnTo>
                    <a:pt x="6297" y="2667"/>
                  </a:lnTo>
                  <a:lnTo>
                    <a:pt x="6414" y="2728"/>
                  </a:lnTo>
                  <a:lnTo>
                    <a:pt x="6528" y="2793"/>
                  </a:lnTo>
                  <a:lnTo>
                    <a:pt x="6638" y="2864"/>
                  </a:lnTo>
                  <a:lnTo>
                    <a:pt x="6744" y="2940"/>
                  </a:lnTo>
                  <a:lnTo>
                    <a:pt x="6848" y="3021"/>
                  </a:lnTo>
                  <a:lnTo>
                    <a:pt x="6946" y="3106"/>
                  </a:lnTo>
                  <a:lnTo>
                    <a:pt x="7041" y="3197"/>
                  </a:lnTo>
                  <a:lnTo>
                    <a:pt x="7131" y="3291"/>
                  </a:lnTo>
                  <a:lnTo>
                    <a:pt x="7216" y="3389"/>
                  </a:lnTo>
                  <a:lnTo>
                    <a:pt x="7297" y="3493"/>
                  </a:lnTo>
                  <a:lnTo>
                    <a:pt x="7372" y="3599"/>
                  </a:lnTo>
                  <a:lnTo>
                    <a:pt x="7443" y="3710"/>
                  </a:lnTo>
                  <a:lnTo>
                    <a:pt x="7508" y="3823"/>
                  </a:lnTo>
                  <a:lnTo>
                    <a:pt x="7569" y="3941"/>
                  </a:lnTo>
                  <a:lnTo>
                    <a:pt x="7623" y="4062"/>
                  </a:lnTo>
                  <a:lnTo>
                    <a:pt x="7672" y="4185"/>
                  </a:lnTo>
                  <a:lnTo>
                    <a:pt x="7715" y="4312"/>
                  </a:lnTo>
                  <a:lnTo>
                    <a:pt x="7752" y="4441"/>
                  </a:lnTo>
                  <a:lnTo>
                    <a:pt x="7781" y="4573"/>
                  </a:lnTo>
                  <a:lnTo>
                    <a:pt x="7806" y="4707"/>
                  </a:lnTo>
                  <a:lnTo>
                    <a:pt x="7823" y="4843"/>
                  </a:lnTo>
                  <a:lnTo>
                    <a:pt x="7833" y="4981"/>
                  </a:lnTo>
                  <a:lnTo>
                    <a:pt x="7836" y="5121"/>
                  </a:lnTo>
                  <a:lnTo>
                    <a:pt x="7833" y="5261"/>
                  </a:lnTo>
                  <a:lnTo>
                    <a:pt x="7823" y="5399"/>
                  </a:lnTo>
                  <a:lnTo>
                    <a:pt x="7806" y="5535"/>
                  </a:lnTo>
                  <a:lnTo>
                    <a:pt x="7781" y="5669"/>
                  </a:lnTo>
                  <a:lnTo>
                    <a:pt x="7752" y="5801"/>
                  </a:lnTo>
                  <a:lnTo>
                    <a:pt x="7715" y="5930"/>
                  </a:lnTo>
                  <a:lnTo>
                    <a:pt x="7672" y="6057"/>
                  </a:lnTo>
                  <a:lnTo>
                    <a:pt x="7623" y="6181"/>
                  </a:lnTo>
                  <a:lnTo>
                    <a:pt x="7569" y="6301"/>
                  </a:lnTo>
                  <a:lnTo>
                    <a:pt x="7508" y="6418"/>
                  </a:lnTo>
                  <a:lnTo>
                    <a:pt x="7443" y="6532"/>
                  </a:lnTo>
                  <a:lnTo>
                    <a:pt x="7372" y="6643"/>
                  </a:lnTo>
                  <a:lnTo>
                    <a:pt x="7297" y="6749"/>
                  </a:lnTo>
                  <a:lnTo>
                    <a:pt x="7216" y="6852"/>
                  </a:lnTo>
                  <a:lnTo>
                    <a:pt x="7131" y="6951"/>
                  </a:lnTo>
                  <a:lnTo>
                    <a:pt x="7041" y="7046"/>
                  </a:lnTo>
                  <a:lnTo>
                    <a:pt x="6946" y="7136"/>
                  </a:lnTo>
                  <a:lnTo>
                    <a:pt x="6848" y="7221"/>
                  </a:lnTo>
                  <a:lnTo>
                    <a:pt x="6744" y="7302"/>
                  </a:lnTo>
                  <a:lnTo>
                    <a:pt x="6638" y="7378"/>
                  </a:lnTo>
                  <a:lnTo>
                    <a:pt x="6528" y="7448"/>
                  </a:lnTo>
                  <a:lnTo>
                    <a:pt x="6414" y="7514"/>
                  </a:lnTo>
                  <a:lnTo>
                    <a:pt x="6297" y="7574"/>
                  </a:lnTo>
                  <a:lnTo>
                    <a:pt x="6176" y="7629"/>
                  </a:lnTo>
                  <a:lnTo>
                    <a:pt x="6053" y="7678"/>
                  </a:lnTo>
                  <a:lnTo>
                    <a:pt x="5926" y="7721"/>
                  </a:lnTo>
                  <a:lnTo>
                    <a:pt x="5798" y="7758"/>
                  </a:lnTo>
                  <a:lnTo>
                    <a:pt x="5666" y="7787"/>
                  </a:lnTo>
                  <a:lnTo>
                    <a:pt x="5532" y="7812"/>
                  </a:lnTo>
                  <a:lnTo>
                    <a:pt x="5396" y="7829"/>
                  </a:lnTo>
                  <a:lnTo>
                    <a:pt x="5258" y="7839"/>
                  </a:lnTo>
                  <a:lnTo>
                    <a:pt x="5118" y="7842"/>
                  </a:lnTo>
                  <a:lnTo>
                    <a:pt x="4979" y="7839"/>
                  </a:lnTo>
                  <a:lnTo>
                    <a:pt x="4841" y="7829"/>
                  </a:lnTo>
                  <a:lnTo>
                    <a:pt x="4704" y="7812"/>
                  </a:lnTo>
                  <a:lnTo>
                    <a:pt x="4571" y="7787"/>
                  </a:lnTo>
                  <a:lnTo>
                    <a:pt x="4439" y="7758"/>
                  </a:lnTo>
                  <a:lnTo>
                    <a:pt x="4310" y="7721"/>
                  </a:lnTo>
                  <a:lnTo>
                    <a:pt x="4183" y="7678"/>
                  </a:lnTo>
                  <a:lnTo>
                    <a:pt x="4059" y="7629"/>
                  </a:lnTo>
                  <a:lnTo>
                    <a:pt x="3940" y="7574"/>
                  </a:lnTo>
                  <a:lnTo>
                    <a:pt x="3822" y="7514"/>
                  </a:lnTo>
                  <a:lnTo>
                    <a:pt x="3709" y="7448"/>
                  </a:lnTo>
                  <a:lnTo>
                    <a:pt x="3598" y="7378"/>
                  </a:lnTo>
                  <a:lnTo>
                    <a:pt x="3492" y="7302"/>
                  </a:lnTo>
                  <a:lnTo>
                    <a:pt x="3389" y="7221"/>
                  </a:lnTo>
                  <a:lnTo>
                    <a:pt x="3290" y="7136"/>
                  </a:lnTo>
                  <a:lnTo>
                    <a:pt x="3195" y="7046"/>
                  </a:lnTo>
                  <a:lnTo>
                    <a:pt x="3105" y="6951"/>
                  </a:lnTo>
                  <a:lnTo>
                    <a:pt x="3020" y="6852"/>
                  </a:lnTo>
                  <a:lnTo>
                    <a:pt x="2940" y="6749"/>
                  </a:lnTo>
                  <a:lnTo>
                    <a:pt x="2864" y="6643"/>
                  </a:lnTo>
                  <a:lnTo>
                    <a:pt x="2792" y="6532"/>
                  </a:lnTo>
                  <a:lnTo>
                    <a:pt x="2727" y="6418"/>
                  </a:lnTo>
                  <a:lnTo>
                    <a:pt x="2668" y="6301"/>
                  </a:lnTo>
                  <a:lnTo>
                    <a:pt x="2612" y="6181"/>
                  </a:lnTo>
                  <a:lnTo>
                    <a:pt x="2564" y="6057"/>
                  </a:lnTo>
                  <a:lnTo>
                    <a:pt x="2521" y="5930"/>
                  </a:lnTo>
                  <a:lnTo>
                    <a:pt x="2485" y="5801"/>
                  </a:lnTo>
                  <a:lnTo>
                    <a:pt x="2455" y="5669"/>
                  </a:lnTo>
                  <a:lnTo>
                    <a:pt x="2430" y="5535"/>
                  </a:lnTo>
                  <a:lnTo>
                    <a:pt x="2413" y="5399"/>
                  </a:lnTo>
                  <a:lnTo>
                    <a:pt x="2403" y="5261"/>
                  </a:lnTo>
                  <a:lnTo>
                    <a:pt x="2400" y="5121"/>
                  </a:lnTo>
                  <a:lnTo>
                    <a:pt x="2403" y="4981"/>
                  </a:lnTo>
                  <a:lnTo>
                    <a:pt x="2413" y="4843"/>
                  </a:lnTo>
                  <a:lnTo>
                    <a:pt x="2430" y="4707"/>
                  </a:lnTo>
                  <a:lnTo>
                    <a:pt x="2455" y="4573"/>
                  </a:lnTo>
                  <a:lnTo>
                    <a:pt x="2485" y="4441"/>
                  </a:lnTo>
                  <a:lnTo>
                    <a:pt x="2521" y="4312"/>
                  </a:lnTo>
                  <a:lnTo>
                    <a:pt x="2564" y="4185"/>
                  </a:lnTo>
                  <a:lnTo>
                    <a:pt x="2612" y="4062"/>
                  </a:lnTo>
                  <a:lnTo>
                    <a:pt x="2668" y="3941"/>
                  </a:lnTo>
                  <a:lnTo>
                    <a:pt x="2727" y="3823"/>
                  </a:lnTo>
                  <a:lnTo>
                    <a:pt x="2792" y="3710"/>
                  </a:lnTo>
                  <a:lnTo>
                    <a:pt x="2864" y="3599"/>
                  </a:lnTo>
                  <a:lnTo>
                    <a:pt x="2940" y="3493"/>
                  </a:lnTo>
                  <a:lnTo>
                    <a:pt x="3020" y="3389"/>
                  </a:lnTo>
                  <a:lnTo>
                    <a:pt x="3105" y="3291"/>
                  </a:lnTo>
                  <a:lnTo>
                    <a:pt x="3195" y="3197"/>
                  </a:lnTo>
                  <a:lnTo>
                    <a:pt x="3290" y="3106"/>
                  </a:lnTo>
                  <a:lnTo>
                    <a:pt x="3389" y="3021"/>
                  </a:lnTo>
                  <a:lnTo>
                    <a:pt x="3492" y="2940"/>
                  </a:lnTo>
                  <a:lnTo>
                    <a:pt x="3598" y="2864"/>
                  </a:lnTo>
                  <a:lnTo>
                    <a:pt x="3709" y="2793"/>
                  </a:lnTo>
                  <a:lnTo>
                    <a:pt x="3822" y="2728"/>
                  </a:lnTo>
                  <a:lnTo>
                    <a:pt x="3940" y="2667"/>
                  </a:lnTo>
                  <a:lnTo>
                    <a:pt x="4059" y="2613"/>
                  </a:lnTo>
                  <a:lnTo>
                    <a:pt x="4183" y="2564"/>
                  </a:lnTo>
                  <a:lnTo>
                    <a:pt x="4310" y="2521"/>
                  </a:lnTo>
                  <a:lnTo>
                    <a:pt x="4439" y="2484"/>
                  </a:lnTo>
                  <a:lnTo>
                    <a:pt x="4571" y="2454"/>
                  </a:lnTo>
                  <a:lnTo>
                    <a:pt x="4704" y="2430"/>
                  </a:lnTo>
                  <a:lnTo>
                    <a:pt x="4841" y="2412"/>
                  </a:lnTo>
                  <a:lnTo>
                    <a:pt x="4979" y="2402"/>
                  </a:lnTo>
                  <a:lnTo>
                    <a:pt x="5118" y="2399"/>
                  </a:lnTo>
                  <a:close/>
                </a:path>
              </a:pathLst>
            </a:custGeom>
            <a:solidFill>
              <a:schemeClr val="tx1">
                <a:alpha val="1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Arial"/>
                <a:ea typeface="Microsoft YaHei"/>
                <a:cs typeface="微软雅黑"/>
                <a:sym typeface="Arial"/>
              </a:endParaRPr>
            </a:p>
          </p:txBody>
        </p:sp>
        <p:sp>
          <p:nvSpPr>
            <p:cNvPr id="9" name="îsľíḓé">
              <a:extLst>
                <a:ext uri="{FF2B5EF4-FFF2-40B4-BE49-F238E27FC236}">
                  <a16:creationId xmlns:a16="http://schemas.microsoft.com/office/drawing/2014/main" id="{A542BAB9-6F68-134E-8005-7C07D4FDE252}"/>
                </a:ext>
              </a:extLst>
            </p:cNvPr>
            <p:cNvSpPr/>
            <p:nvPr/>
          </p:nvSpPr>
          <p:spPr bwMode="auto">
            <a:xfrm>
              <a:off x="6791960" y="5325183"/>
              <a:ext cx="456607" cy="457052"/>
            </a:xfrm>
            <a:custGeom>
              <a:avLst/>
              <a:gdLst>
                <a:gd name="T0" fmla="*/ 6223 w 10244"/>
                <a:gd name="T1" fmla="*/ 1068 h 10249"/>
                <a:gd name="T2" fmla="*/ 6451 w 10244"/>
                <a:gd name="T3" fmla="*/ 1137 h 10249"/>
                <a:gd name="T4" fmla="*/ 6673 w 10244"/>
                <a:gd name="T5" fmla="*/ 1219 h 10249"/>
                <a:gd name="T6" fmla="*/ 6889 w 10244"/>
                <a:gd name="T7" fmla="*/ 1313 h 10249"/>
                <a:gd name="T8" fmla="*/ 7098 w 10244"/>
                <a:gd name="T9" fmla="*/ 1417 h 10249"/>
                <a:gd name="T10" fmla="*/ 7342 w 10244"/>
                <a:gd name="T11" fmla="*/ 1559 h 10249"/>
                <a:gd name="T12" fmla="*/ 8743 w 10244"/>
                <a:gd name="T13" fmla="*/ 3006 h 10249"/>
                <a:gd name="T14" fmla="*/ 8947 w 10244"/>
                <a:gd name="T15" fmla="*/ 3401 h 10249"/>
                <a:gd name="T16" fmla="*/ 9107 w 10244"/>
                <a:gd name="T17" fmla="*/ 3819 h 10249"/>
                <a:gd name="T18" fmla="*/ 9224 w 10244"/>
                <a:gd name="T19" fmla="*/ 4257 h 10249"/>
                <a:gd name="T20" fmla="*/ 9153 w 10244"/>
                <a:gd name="T21" fmla="*/ 6273 h 10249"/>
                <a:gd name="T22" fmla="*/ 9006 w 10244"/>
                <a:gd name="T23" fmla="*/ 6699 h 10249"/>
                <a:gd name="T24" fmla="*/ 8817 w 10244"/>
                <a:gd name="T25" fmla="*/ 7103 h 10249"/>
                <a:gd name="T26" fmla="*/ 9350 w 10244"/>
                <a:gd name="T27" fmla="*/ 8139 h 10249"/>
                <a:gd name="T28" fmla="*/ 7092 w 10244"/>
                <a:gd name="T29" fmla="*/ 8827 h 10249"/>
                <a:gd name="T30" fmla="*/ 6689 w 10244"/>
                <a:gd name="T31" fmla="*/ 9017 h 10249"/>
                <a:gd name="T32" fmla="*/ 6264 w 10244"/>
                <a:gd name="T33" fmla="*/ 9162 h 10249"/>
                <a:gd name="T34" fmla="*/ 4152 w 10244"/>
                <a:gd name="T35" fmla="*/ 10232 h 10249"/>
                <a:gd name="T36" fmla="*/ 3813 w 10244"/>
                <a:gd name="T37" fmla="*/ 9114 h 10249"/>
                <a:gd name="T38" fmla="*/ 3395 w 10244"/>
                <a:gd name="T39" fmla="*/ 8951 h 10249"/>
                <a:gd name="T40" fmla="*/ 3000 w 10244"/>
                <a:gd name="T41" fmla="*/ 8746 h 10249"/>
                <a:gd name="T42" fmla="*/ 1558 w 10244"/>
                <a:gd name="T43" fmla="*/ 7344 h 10249"/>
                <a:gd name="T44" fmla="*/ 1344 w 10244"/>
                <a:gd name="T45" fmla="*/ 6956 h 10249"/>
                <a:gd name="T46" fmla="*/ 1170 w 10244"/>
                <a:gd name="T47" fmla="*/ 6543 h 10249"/>
                <a:gd name="T48" fmla="*/ 1040 w 10244"/>
                <a:gd name="T49" fmla="*/ 6110 h 10249"/>
                <a:gd name="T50" fmla="*/ 1049 w 10244"/>
                <a:gd name="T51" fmla="*/ 4093 h 10249"/>
                <a:gd name="T52" fmla="*/ 1183 w 10244"/>
                <a:gd name="T53" fmla="*/ 3662 h 10249"/>
                <a:gd name="T54" fmla="*/ 1361 w 10244"/>
                <a:gd name="T55" fmla="*/ 3252 h 10249"/>
                <a:gd name="T56" fmla="*/ 1579 w 10244"/>
                <a:gd name="T57" fmla="*/ 2865 h 10249"/>
                <a:gd name="T58" fmla="*/ 3033 w 10244"/>
                <a:gd name="T59" fmla="*/ 1476 h 10249"/>
                <a:gd name="T60" fmla="*/ 3429 w 10244"/>
                <a:gd name="T61" fmla="*/ 1275 h 10249"/>
                <a:gd name="T62" fmla="*/ 3849 w 10244"/>
                <a:gd name="T63" fmla="*/ 1116 h 10249"/>
                <a:gd name="T64" fmla="*/ 4199 w 10244"/>
                <a:gd name="T65" fmla="*/ 0 h 10249"/>
                <a:gd name="T66" fmla="*/ 5396 w 10244"/>
                <a:gd name="T67" fmla="*/ 2412 h 10249"/>
                <a:gd name="T68" fmla="*/ 6053 w 10244"/>
                <a:gd name="T69" fmla="*/ 2564 h 10249"/>
                <a:gd name="T70" fmla="*/ 6638 w 10244"/>
                <a:gd name="T71" fmla="*/ 2864 h 10249"/>
                <a:gd name="T72" fmla="*/ 7131 w 10244"/>
                <a:gd name="T73" fmla="*/ 3291 h 10249"/>
                <a:gd name="T74" fmla="*/ 7508 w 10244"/>
                <a:gd name="T75" fmla="*/ 3823 h 10249"/>
                <a:gd name="T76" fmla="*/ 7752 w 10244"/>
                <a:gd name="T77" fmla="*/ 4441 h 10249"/>
                <a:gd name="T78" fmla="*/ 7836 w 10244"/>
                <a:gd name="T79" fmla="*/ 5121 h 10249"/>
                <a:gd name="T80" fmla="*/ 7752 w 10244"/>
                <a:gd name="T81" fmla="*/ 5801 h 10249"/>
                <a:gd name="T82" fmla="*/ 7508 w 10244"/>
                <a:gd name="T83" fmla="*/ 6418 h 10249"/>
                <a:gd name="T84" fmla="*/ 7131 w 10244"/>
                <a:gd name="T85" fmla="*/ 6951 h 10249"/>
                <a:gd name="T86" fmla="*/ 6638 w 10244"/>
                <a:gd name="T87" fmla="*/ 7378 h 10249"/>
                <a:gd name="T88" fmla="*/ 6053 w 10244"/>
                <a:gd name="T89" fmla="*/ 7678 h 10249"/>
                <a:gd name="T90" fmla="*/ 5396 w 10244"/>
                <a:gd name="T91" fmla="*/ 7829 h 10249"/>
                <a:gd name="T92" fmla="*/ 4704 w 10244"/>
                <a:gd name="T93" fmla="*/ 7812 h 10249"/>
                <a:gd name="T94" fmla="*/ 4059 w 10244"/>
                <a:gd name="T95" fmla="*/ 7629 h 10249"/>
                <a:gd name="T96" fmla="*/ 3492 w 10244"/>
                <a:gd name="T97" fmla="*/ 7302 h 10249"/>
                <a:gd name="T98" fmla="*/ 3020 w 10244"/>
                <a:gd name="T99" fmla="*/ 6852 h 10249"/>
                <a:gd name="T100" fmla="*/ 2668 w 10244"/>
                <a:gd name="T101" fmla="*/ 6301 h 10249"/>
                <a:gd name="T102" fmla="*/ 2455 w 10244"/>
                <a:gd name="T103" fmla="*/ 5669 h 10249"/>
                <a:gd name="T104" fmla="*/ 2403 w 10244"/>
                <a:gd name="T105" fmla="*/ 4981 h 10249"/>
                <a:gd name="T106" fmla="*/ 2521 w 10244"/>
                <a:gd name="T107" fmla="*/ 4312 h 10249"/>
                <a:gd name="T108" fmla="*/ 2792 w 10244"/>
                <a:gd name="T109" fmla="*/ 3710 h 10249"/>
                <a:gd name="T110" fmla="*/ 3195 w 10244"/>
                <a:gd name="T111" fmla="*/ 3197 h 10249"/>
                <a:gd name="T112" fmla="*/ 3709 w 10244"/>
                <a:gd name="T113" fmla="*/ 2793 h 10249"/>
                <a:gd name="T114" fmla="*/ 4310 w 10244"/>
                <a:gd name="T115" fmla="*/ 2521 h 10249"/>
                <a:gd name="T116" fmla="*/ 4979 w 10244"/>
                <a:gd name="T117" fmla="*/ 2402 h 10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244" h="10249">
                  <a:moveTo>
                    <a:pt x="6037" y="1022"/>
                  </a:moveTo>
                  <a:lnTo>
                    <a:pt x="6084" y="1032"/>
                  </a:lnTo>
                  <a:lnTo>
                    <a:pt x="6130" y="1044"/>
                  </a:lnTo>
                  <a:lnTo>
                    <a:pt x="6177" y="1056"/>
                  </a:lnTo>
                  <a:lnTo>
                    <a:pt x="6223" y="1068"/>
                  </a:lnTo>
                  <a:lnTo>
                    <a:pt x="6269" y="1081"/>
                  </a:lnTo>
                  <a:lnTo>
                    <a:pt x="6315" y="1094"/>
                  </a:lnTo>
                  <a:lnTo>
                    <a:pt x="6360" y="1108"/>
                  </a:lnTo>
                  <a:lnTo>
                    <a:pt x="6406" y="1122"/>
                  </a:lnTo>
                  <a:lnTo>
                    <a:pt x="6451" y="1137"/>
                  </a:lnTo>
                  <a:lnTo>
                    <a:pt x="6496" y="1152"/>
                  </a:lnTo>
                  <a:lnTo>
                    <a:pt x="6540" y="1169"/>
                  </a:lnTo>
                  <a:lnTo>
                    <a:pt x="6585" y="1185"/>
                  </a:lnTo>
                  <a:lnTo>
                    <a:pt x="6629" y="1201"/>
                  </a:lnTo>
                  <a:lnTo>
                    <a:pt x="6673" y="1219"/>
                  </a:lnTo>
                  <a:lnTo>
                    <a:pt x="6717" y="1237"/>
                  </a:lnTo>
                  <a:lnTo>
                    <a:pt x="6760" y="1255"/>
                  </a:lnTo>
                  <a:lnTo>
                    <a:pt x="6804" y="1274"/>
                  </a:lnTo>
                  <a:lnTo>
                    <a:pt x="6847" y="1292"/>
                  </a:lnTo>
                  <a:lnTo>
                    <a:pt x="6889" y="1313"/>
                  </a:lnTo>
                  <a:lnTo>
                    <a:pt x="6932" y="1332"/>
                  </a:lnTo>
                  <a:lnTo>
                    <a:pt x="6973" y="1353"/>
                  </a:lnTo>
                  <a:lnTo>
                    <a:pt x="7015" y="1374"/>
                  </a:lnTo>
                  <a:lnTo>
                    <a:pt x="7057" y="1396"/>
                  </a:lnTo>
                  <a:lnTo>
                    <a:pt x="7098" y="1417"/>
                  </a:lnTo>
                  <a:lnTo>
                    <a:pt x="7140" y="1440"/>
                  </a:lnTo>
                  <a:lnTo>
                    <a:pt x="7181" y="1463"/>
                  </a:lnTo>
                  <a:lnTo>
                    <a:pt x="7221" y="1486"/>
                  </a:lnTo>
                  <a:lnTo>
                    <a:pt x="7262" y="1509"/>
                  </a:lnTo>
                  <a:lnTo>
                    <a:pt x="7342" y="1559"/>
                  </a:lnTo>
                  <a:lnTo>
                    <a:pt x="7419" y="1609"/>
                  </a:lnTo>
                  <a:lnTo>
                    <a:pt x="8152" y="898"/>
                  </a:lnTo>
                  <a:lnTo>
                    <a:pt x="9431" y="2220"/>
                  </a:lnTo>
                  <a:lnTo>
                    <a:pt x="8698" y="2930"/>
                  </a:lnTo>
                  <a:lnTo>
                    <a:pt x="8743" y="3006"/>
                  </a:lnTo>
                  <a:lnTo>
                    <a:pt x="8787" y="3084"/>
                  </a:lnTo>
                  <a:lnTo>
                    <a:pt x="8829" y="3162"/>
                  </a:lnTo>
                  <a:lnTo>
                    <a:pt x="8870" y="3241"/>
                  </a:lnTo>
                  <a:lnTo>
                    <a:pt x="8909" y="3321"/>
                  </a:lnTo>
                  <a:lnTo>
                    <a:pt x="8947" y="3401"/>
                  </a:lnTo>
                  <a:lnTo>
                    <a:pt x="8983" y="3483"/>
                  </a:lnTo>
                  <a:lnTo>
                    <a:pt x="9016" y="3566"/>
                  </a:lnTo>
                  <a:lnTo>
                    <a:pt x="9048" y="3650"/>
                  </a:lnTo>
                  <a:lnTo>
                    <a:pt x="9079" y="3734"/>
                  </a:lnTo>
                  <a:lnTo>
                    <a:pt x="9107" y="3819"/>
                  </a:lnTo>
                  <a:lnTo>
                    <a:pt x="9135" y="3906"/>
                  </a:lnTo>
                  <a:lnTo>
                    <a:pt x="9160" y="3992"/>
                  </a:lnTo>
                  <a:lnTo>
                    <a:pt x="9183" y="4080"/>
                  </a:lnTo>
                  <a:lnTo>
                    <a:pt x="9205" y="4168"/>
                  </a:lnTo>
                  <a:lnTo>
                    <a:pt x="9224" y="4257"/>
                  </a:lnTo>
                  <a:lnTo>
                    <a:pt x="10244" y="4272"/>
                  </a:lnTo>
                  <a:lnTo>
                    <a:pt x="10219" y="6111"/>
                  </a:lnTo>
                  <a:lnTo>
                    <a:pt x="9199" y="6097"/>
                  </a:lnTo>
                  <a:lnTo>
                    <a:pt x="9177" y="6185"/>
                  </a:lnTo>
                  <a:lnTo>
                    <a:pt x="9153" y="6273"/>
                  </a:lnTo>
                  <a:lnTo>
                    <a:pt x="9127" y="6360"/>
                  </a:lnTo>
                  <a:lnTo>
                    <a:pt x="9099" y="6446"/>
                  </a:lnTo>
                  <a:lnTo>
                    <a:pt x="9071" y="6531"/>
                  </a:lnTo>
                  <a:lnTo>
                    <a:pt x="9039" y="6616"/>
                  </a:lnTo>
                  <a:lnTo>
                    <a:pt x="9006" y="6699"/>
                  </a:lnTo>
                  <a:lnTo>
                    <a:pt x="8971" y="6782"/>
                  </a:lnTo>
                  <a:lnTo>
                    <a:pt x="8936" y="6864"/>
                  </a:lnTo>
                  <a:lnTo>
                    <a:pt x="8898" y="6945"/>
                  </a:lnTo>
                  <a:lnTo>
                    <a:pt x="8858" y="7024"/>
                  </a:lnTo>
                  <a:lnTo>
                    <a:pt x="8817" y="7103"/>
                  </a:lnTo>
                  <a:lnTo>
                    <a:pt x="8774" y="7181"/>
                  </a:lnTo>
                  <a:lnTo>
                    <a:pt x="8729" y="7258"/>
                  </a:lnTo>
                  <a:lnTo>
                    <a:pt x="8683" y="7334"/>
                  </a:lnTo>
                  <a:lnTo>
                    <a:pt x="8636" y="7409"/>
                  </a:lnTo>
                  <a:lnTo>
                    <a:pt x="9350" y="8139"/>
                  </a:lnTo>
                  <a:lnTo>
                    <a:pt x="8035" y="9425"/>
                  </a:lnTo>
                  <a:lnTo>
                    <a:pt x="7322" y="8695"/>
                  </a:lnTo>
                  <a:lnTo>
                    <a:pt x="7246" y="8740"/>
                  </a:lnTo>
                  <a:lnTo>
                    <a:pt x="7170" y="8785"/>
                  </a:lnTo>
                  <a:lnTo>
                    <a:pt x="7092" y="8827"/>
                  </a:lnTo>
                  <a:lnTo>
                    <a:pt x="7013" y="8868"/>
                  </a:lnTo>
                  <a:lnTo>
                    <a:pt x="6934" y="8908"/>
                  </a:lnTo>
                  <a:lnTo>
                    <a:pt x="6853" y="8946"/>
                  </a:lnTo>
                  <a:lnTo>
                    <a:pt x="6771" y="8982"/>
                  </a:lnTo>
                  <a:lnTo>
                    <a:pt x="6689" y="9017"/>
                  </a:lnTo>
                  <a:lnTo>
                    <a:pt x="6605" y="9049"/>
                  </a:lnTo>
                  <a:lnTo>
                    <a:pt x="6522" y="9080"/>
                  </a:lnTo>
                  <a:lnTo>
                    <a:pt x="6436" y="9110"/>
                  </a:lnTo>
                  <a:lnTo>
                    <a:pt x="6350" y="9137"/>
                  </a:lnTo>
                  <a:lnTo>
                    <a:pt x="6264" y="9162"/>
                  </a:lnTo>
                  <a:lnTo>
                    <a:pt x="6176" y="9187"/>
                  </a:lnTo>
                  <a:lnTo>
                    <a:pt x="6088" y="9208"/>
                  </a:lnTo>
                  <a:lnTo>
                    <a:pt x="5999" y="9228"/>
                  </a:lnTo>
                  <a:lnTo>
                    <a:pt x="5990" y="10249"/>
                  </a:lnTo>
                  <a:lnTo>
                    <a:pt x="4152" y="10232"/>
                  </a:lnTo>
                  <a:lnTo>
                    <a:pt x="4162" y="9211"/>
                  </a:lnTo>
                  <a:lnTo>
                    <a:pt x="4074" y="9190"/>
                  </a:lnTo>
                  <a:lnTo>
                    <a:pt x="3986" y="9166"/>
                  </a:lnTo>
                  <a:lnTo>
                    <a:pt x="3899" y="9141"/>
                  </a:lnTo>
                  <a:lnTo>
                    <a:pt x="3813" y="9114"/>
                  </a:lnTo>
                  <a:lnTo>
                    <a:pt x="3727" y="9084"/>
                  </a:lnTo>
                  <a:lnTo>
                    <a:pt x="3643" y="9054"/>
                  </a:lnTo>
                  <a:lnTo>
                    <a:pt x="3559" y="9022"/>
                  </a:lnTo>
                  <a:lnTo>
                    <a:pt x="3477" y="8987"/>
                  </a:lnTo>
                  <a:lnTo>
                    <a:pt x="3395" y="8951"/>
                  </a:lnTo>
                  <a:lnTo>
                    <a:pt x="3314" y="8913"/>
                  </a:lnTo>
                  <a:lnTo>
                    <a:pt x="3234" y="8874"/>
                  </a:lnTo>
                  <a:lnTo>
                    <a:pt x="3154" y="8833"/>
                  </a:lnTo>
                  <a:lnTo>
                    <a:pt x="3077" y="8790"/>
                  </a:lnTo>
                  <a:lnTo>
                    <a:pt x="3000" y="8746"/>
                  </a:lnTo>
                  <a:lnTo>
                    <a:pt x="2923" y="8701"/>
                  </a:lnTo>
                  <a:lnTo>
                    <a:pt x="2849" y="8653"/>
                  </a:lnTo>
                  <a:lnTo>
                    <a:pt x="2123" y="9371"/>
                  </a:lnTo>
                  <a:lnTo>
                    <a:pt x="832" y="8062"/>
                  </a:lnTo>
                  <a:lnTo>
                    <a:pt x="1558" y="7344"/>
                  </a:lnTo>
                  <a:lnTo>
                    <a:pt x="1512" y="7268"/>
                  </a:lnTo>
                  <a:lnTo>
                    <a:pt x="1467" y="7191"/>
                  </a:lnTo>
                  <a:lnTo>
                    <a:pt x="1424" y="7115"/>
                  </a:lnTo>
                  <a:lnTo>
                    <a:pt x="1383" y="7036"/>
                  </a:lnTo>
                  <a:lnTo>
                    <a:pt x="1344" y="6956"/>
                  </a:lnTo>
                  <a:lnTo>
                    <a:pt x="1306" y="6875"/>
                  </a:lnTo>
                  <a:lnTo>
                    <a:pt x="1269" y="6793"/>
                  </a:lnTo>
                  <a:lnTo>
                    <a:pt x="1234" y="6711"/>
                  </a:lnTo>
                  <a:lnTo>
                    <a:pt x="1201" y="6628"/>
                  </a:lnTo>
                  <a:lnTo>
                    <a:pt x="1170" y="6543"/>
                  </a:lnTo>
                  <a:lnTo>
                    <a:pt x="1140" y="6458"/>
                  </a:lnTo>
                  <a:lnTo>
                    <a:pt x="1112" y="6372"/>
                  </a:lnTo>
                  <a:lnTo>
                    <a:pt x="1087" y="6286"/>
                  </a:lnTo>
                  <a:lnTo>
                    <a:pt x="1062" y="6198"/>
                  </a:lnTo>
                  <a:lnTo>
                    <a:pt x="1040" y="6110"/>
                  </a:lnTo>
                  <a:lnTo>
                    <a:pt x="1019" y="6022"/>
                  </a:lnTo>
                  <a:lnTo>
                    <a:pt x="0" y="6017"/>
                  </a:lnTo>
                  <a:lnTo>
                    <a:pt x="8" y="4177"/>
                  </a:lnTo>
                  <a:lnTo>
                    <a:pt x="1029" y="4183"/>
                  </a:lnTo>
                  <a:lnTo>
                    <a:pt x="1049" y="4093"/>
                  </a:lnTo>
                  <a:lnTo>
                    <a:pt x="1073" y="4005"/>
                  </a:lnTo>
                  <a:lnTo>
                    <a:pt x="1097" y="3918"/>
                  </a:lnTo>
                  <a:lnTo>
                    <a:pt x="1124" y="3832"/>
                  </a:lnTo>
                  <a:lnTo>
                    <a:pt x="1152" y="3746"/>
                  </a:lnTo>
                  <a:lnTo>
                    <a:pt x="1183" y="3662"/>
                  </a:lnTo>
                  <a:lnTo>
                    <a:pt x="1215" y="3579"/>
                  </a:lnTo>
                  <a:lnTo>
                    <a:pt x="1248" y="3496"/>
                  </a:lnTo>
                  <a:lnTo>
                    <a:pt x="1284" y="3413"/>
                  </a:lnTo>
                  <a:lnTo>
                    <a:pt x="1322" y="3332"/>
                  </a:lnTo>
                  <a:lnTo>
                    <a:pt x="1361" y="3252"/>
                  </a:lnTo>
                  <a:lnTo>
                    <a:pt x="1401" y="3172"/>
                  </a:lnTo>
                  <a:lnTo>
                    <a:pt x="1443" y="3094"/>
                  </a:lnTo>
                  <a:lnTo>
                    <a:pt x="1487" y="3016"/>
                  </a:lnTo>
                  <a:lnTo>
                    <a:pt x="1532" y="2941"/>
                  </a:lnTo>
                  <a:lnTo>
                    <a:pt x="1579" y="2865"/>
                  </a:lnTo>
                  <a:lnTo>
                    <a:pt x="859" y="2141"/>
                  </a:lnTo>
                  <a:lnTo>
                    <a:pt x="2162" y="843"/>
                  </a:lnTo>
                  <a:lnTo>
                    <a:pt x="2881" y="1568"/>
                  </a:lnTo>
                  <a:lnTo>
                    <a:pt x="2956" y="1521"/>
                  </a:lnTo>
                  <a:lnTo>
                    <a:pt x="3033" y="1476"/>
                  </a:lnTo>
                  <a:lnTo>
                    <a:pt x="3110" y="1433"/>
                  </a:lnTo>
                  <a:lnTo>
                    <a:pt x="3189" y="1391"/>
                  </a:lnTo>
                  <a:lnTo>
                    <a:pt x="3268" y="1351"/>
                  </a:lnTo>
                  <a:lnTo>
                    <a:pt x="3349" y="1312"/>
                  </a:lnTo>
                  <a:lnTo>
                    <a:pt x="3429" y="1275"/>
                  </a:lnTo>
                  <a:lnTo>
                    <a:pt x="3512" y="1240"/>
                  </a:lnTo>
                  <a:lnTo>
                    <a:pt x="3595" y="1206"/>
                  </a:lnTo>
                  <a:lnTo>
                    <a:pt x="3679" y="1175"/>
                  </a:lnTo>
                  <a:lnTo>
                    <a:pt x="3764" y="1145"/>
                  </a:lnTo>
                  <a:lnTo>
                    <a:pt x="3849" y="1116"/>
                  </a:lnTo>
                  <a:lnTo>
                    <a:pt x="3936" y="1090"/>
                  </a:lnTo>
                  <a:lnTo>
                    <a:pt x="4023" y="1065"/>
                  </a:lnTo>
                  <a:lnTo>
                    <a:pt x="4110" y="1043"/>
                  </a:lnTo>
                  <a:lnTo>
                    <a:pt x="4199" y="1022"/>
                  </a:lnTo>
                  <a:lnTo>
                    <a:pt x="4199" y="0"/>
                  </a:lnTo>
                  <a:lnTo>
                    <a:pt x="6037" y="0"/>
                  </a:lnTo>
                  <a:lnTo>
                    <a:pt x="6037" y="1022"/>
                  </a:lnTo>
                  <a:close/>
                  <a:moveTo>
                    <a:pt x="5118" y="2399"/>
                  </a:moveTo>
                  <a:lnTo>
                    <a:pt x="5258" y="2402"/>
                  </a:lnTo>
                  <a:lnTo>
                    <a:pt x="5396" y="2412"/>
                  </a:lnTo>
                  <a:lnTo>
                    <a:pt x="5532" y="2430"/>
                  </a:lnTo>
                  <a:lnTo>
                    <a:pt x="5666" y="2454"/>
                  </a:lnTo>
                  <a:lnTo>
                    <a:pt x="5798" y="2484"/>
                  </a:lnTo>
                  <a:lnTo>
                    <a:pt x="5926" y="2521"/>
                  </a:lnTo>
                  <a:lnTo>
                    <a:pt x="6053" y="2564"/>
                  </a:lnTo>
                  <a:lnTo>
                    <a:pt x="6176" y="2613"/>
                  </a:lnTo>
                  <a:lnTo>
                    <a:pt x="6297" y="2667"/>
                  </a:lnTo>
                  <a:lnTo>
                    <a:pt x="6414" y="2728"/>
                  </a:lnTo>
                  <a:lnTo>
                    <a:pt x="6528" y="2793"/>
                  </a:lnTo>
                  <a:lnTo>
                    <a:pt x="6638" y="2864"/>
                  </a:lnTo>
                  <a:lnTo>
                    <a:pt x="6744" y="2940"/>
                  </a:lnTo>
                  <a:lnTo>
                    <a:pt x="6848" y="3021"/>
                  </a:lnTo>
                  <a:lnTo>
                    <a:pt x="6946" y="3106"/>
                  </a:lnTo>
                  <a:lnTo>
                    <a:pt x="7041" y="3197"/>
                  </a:lnTo>
                  <a:lnTo>
                    <a:pt x="7131" y="3291"/>
                  </a:lnTo>
                  <a:lnTo>
                    <a:pt x="7216" y="3389"/>
                  </a:lnTo>
                  <a:lnTo>
                    <a:pt x="7297" y="3493"/>
                  </a:lnTo>
                  <a:lnTo>
                    <a:pt x="7372" y="3599"/>
                  </a:lnTo>
                  <a:lnTo>
                    <a:pt x="7443" y="3710"/>
                  </a:lnTo>
                  <a:lnTo>
                    <a:pt x="7508" y="3823"/>
                  </a:lnTo>
                  <a:lnTo>
                    <a:pt x="7569" y="3941"/>
                  </a:lnTo>
                  <a:lnTo>
                    <a:pt x="7623" y="4062"/>
                  </a:lnTo>
                  <a:lnTo>
                    <a:pt x="7672" y="4185"/>
                  </a:lnTo>
                  <a:lnTo>
                    <a:pt x="7715" y="4312"/>
                  </a:lnTo>
                  <a:lnTo>
                    <a:pt x="7752" y="4441"/>
                  </a:lnTo>
                  <a:lnTo>
                    <a:pt x="7781" y="4573"/>
                  </a:lnTo>
                  <a:lnTo>
                    <a:pt x="7806" y="4707"/>
                  </a:lnTo>
                  <a:lnTo>
                    <a:pt x="7823" y="4843"/>
                  </a:lnTo>
                  <a:lnTo>
                    <a:pt x="7833" y="4981"/>
                  </a:lnTo>
                  <a:lnTo>
                    <a:pt x="7836" y="5121"/>
                  </a:lnTo>
                  <a:lnTo>
                    <a:pt x="7833" y="5261"/>
                  </a:lnTo>
                  <a:lnTo>
                    <a:pt x="7823" y="5399"/>
                  </a:lnTo>
                  <a:lnTo>
                    <a:pt x="7806" y="5535"/>
                  </a:lnTo>
                  <a:lnTo>
                    <a:pt x="7781" y="5669"/>
                  </a:lnTo>
                  <a:lnTo>
                    <a:pt x="7752" y="5801"/>
                  </a:lnTo>
                  <a:lnTo>
                    <a:pt x="7715" y="5930"/>
                  </a:lnTo>
                  <a:lnTo>
                    <a:pt x="7672" y="6057"/>
                  </a:lnTo>
                  <a:lnTo>
                    <a:pt x="7623" y="6181"/>
                  </a:lnTo>
                  <a:lnTo>
                    <a:pt x="7569" y="6301"/>
                  </a:lnTo>
                  <a:lnTo>
                    <a:pt x="7508" y="6418"/>
                  </a:lnTo>
                  <a:lnTo>
                    <a:pt x="7443" y="6532"/>
                  </a:lnTo>
                  <a:lnTo>
                    <a:pt x="7372" y="6643"/>
                  </a:lnTo>
                  <a:lnTo>
                    <a:pt x="7297" y="6749"/>
                  </a:lnTo>
                  <a:lnTo>
                    <a:pt x="7216" y="6852"/>
                  </a:lnTo>
                  <a:lnTo>
                    <a:pt x="7131" y="6951"/>
                  </a:lnTo>
                  <a:lnTo>
                    <a:pt x="7041" y="7046"/>
                  </a:lnTo>
                  <a:lnTo>
                    <a:pt x="6946" y="7136"/>
                  </a:lnTo>
                  <a:lnTo>
                    <a:pt x="6848" y="7221"/>
                  </a:lnTo>
                  <a:lnTo>
                    <a:pt x="6744" y="7302"/>
                  </a:lnTo>
                  <a:lnTo>
                    <a:pt x="6638" y="7378"/>
                  </a:lnTo>
                  <a:lnTo>
                    <a:pt x="6528" y="7448"/>
                  </a:lnTo>
                  <a:lnTo>
                    <a:pt x="6414" y="7514"/>
                  </a:lnTo>
                  <a:lnTo>
                    <a:pt x="6297" y="7574"/>
                  </a:lnTo>
                  <a:lnTo>
                    <a:pt x="6176" y="7629"/>
                  </a:lnTo>
                  <a:lnTo>
                    <a:pt x="6053" y="7678"/>
                  </a:lnTo>
                  <a:lnTo>
                    <a:pt x="5926" y="7721"/>
                  </a:lnTo>
                  <a:lnTo>
                    <a:pt x="5798" y="7758"/>
                  </a:lnTo>
                  <a:lnTo>
                    <a:pt x="5666" y="7787"/>
                  </a:lnTo>
                  <a:lnTo>
                    <a:pt x="5532" y="7812"/>
                  </a:lnTo>
                  <a:lnTo>
                    <a:pt x="5396" y="7829"/>
                  </a:lnTo>
                  <a:lnTo>
                    <a:pt x="5258" y="7839"/>
                  </a:lnTo>
                  <a:lnTo>
                    <a:pt x="5118" y="7842"/>
                  </a:lnTo>
                  <a:lnTo>
                    <a:pt x="4979" y="7839"/>
                  </a:lnTo>
                  <a:lnTo>
                    <a:pt x="4841" y="7829"/>
                  </a:lnTo>
                  <a:lnTo>
                    <a:pt x="4704" y="7812"/>
                  </a:lnTo>
                  <a:lnTo>
                    <a:pt x="4571" y="7787"/>
                  </a:lnTo>
                  <a:lnTo>
                    <a:pt x="4439" y="7758"/>
                  </a:lnTo>
                  <a:lnTo>
                    <a:pt x="4310" y="7721"/>
                  </a:lnTo>
                  <a:lnTo>
                    <a:pt x="4183" y="7678"/>
                  </a:lnTo>
                  <a:lnTo>
                    <a:pt x="4059" y="7629"/>
                  </a:lnTo>
                  <a:lnTo>
                    <a:pt x="3940" y="7574"/>
                  </a:lnTo>
                  <a:lnTo>
                    <a:pt x="3822" y="7514"/>
                  </a:lnTo>
                  <a:lnTo>
                    <a:pt x="3709" y="7448"/>
                  </a:lnTo>
                  <a:lnTo>
                    <a:pt x="3598" y="7378"/>
                  </a:lnTo>
                  <a:lnTo>
                    <a:pt x="3492" y="7302"/>
                  </a:lnTo>
                  <a:lnTo>
                    <a:pt x="3389" y="7221"/>
                  </a:lnTo>
                  <a:lnTo>
                    <a:pt x="3290" y="7136"/>
                  </a:lnTo>
                  <a:lnTo>
                    <a:pt x="3195" y="7046"/>
                  </a:lnTo>
                  <a:lnTo>
                    <a:pt x="3105" y="6951"/>
                  </a:lnTo>
                  <a:lnTo>
                    <a:pt x="3020" y="6852"/>
                  </a:lnTo>
                  <a:lnTo>
                    <a:pt x="2940" y="6749"/>
                  </a:lnTo>
                  <a:lnTo>
                    <a:pt x="2864" y="6643"/>
                  </a:lnTo>
                  <a:lnTo>
                    <a:pt x="2792" y="6532"/>
                  </a:lnTo>
                  <a:lnTo>
                    <a:pt x="2727" y="6418"/>
                  </a:lnTo>
                  <a:lnTo>
                    <a:pt x="2668" y="6301"/>
                  </a:lnTo>
                  <a:lnTo>
                    <a:pt x="2612" y="6181"/>
                  </a:lnTo>
                  <a:lnTo>
                    <a:pt x="2564" y="6057"/>
                  </a:lnTo>
                  <a:lnTo>
                    <a:pt x="2521" y="5930"/>
                  </a:lnTo>
                  <a:lnTo>
                    <a:pt x="2485" y="5801"/>
                  </a:lnTo>
                  <a:lnTo>
                    <a:pt x="2455" y="5669"/>
                  </a:lnTo>
                  <a:lnTo>
                    <a:pt x="2430" y="5535"/>
                  </a:lnTo>
                  <a:lnTo>
                    <a:pt x="2413" y="5399"/>
                  </a:lnTo>
                  <a:lnTo>
                    <a:pt x="2403" y="5261"/>
                  </a:lnTo>
                  <a:lnTo>
                    <a:pt x="2400" y="5121"/>
                  </a:lnTo>
                  <a:lnTo>
                    <a:pt x="2403" y="4981"/>
                  </a:lnTo>
                  <a:lnTo>
                    <a:pt x="2413" y="4843"/>
                  </a:lnTo>
                  <a:lnTo>
                    <a:pt x="2430" y="4707"/>
                  </a:lnTo>
                  <a:lnTo>
                    <a:pt x="2455" y="4573"/>
                  </a:lnTo>
                  <a:lnTo>
                    <a:pt x="2485" y="4441"/>
                  </a:lnTo>
                  <a:lnTo>
                    <a:pt x="2521" y="4312"/>
                  </a:lnTo>
                  <a:lnTo>
                    <a:pt x="2564" y="4185"/>
                  </a:lnTo>
                  <a:lnTo>
                    <a:pt x="2612" y="4062"/>
                  </a:lnTo>
                  <a:lnTo>
                    <a:pt x="2668" y="3941"/>
                  </a:lnTo>
                  <a:lnTo>
                    <a:pt x="2727" y="3823"/>
                  </a:lnTo>
                  <a:lnTo>
                    <a:pt x="2792" y="3710"/>
                  </a:lnTo>
                  <a:lnTo>
                    <a:pt x="2864" y="3599"/>
                  </a:lnTo>
                  <a:lnTo>
                    <a:pt x="2940" y="3493"/>
                  </a:lnTo>
                  <a:lnTo>
                    <a:pt x="3020" y="3389"/>
                  </a:lnTo>
                  <a:lnTo>
                    <a:pt x="3105" y="3291"/>
                  </a:lnTo>
                  <a:lnTo>
                    <a:pt x="3195" y="3197"/>
                  </a:lnTo>
                  <a:lnTo>
                    <a:pt x="3290" y="3106"/>
                  </a:lnTo>
                  <a:lnTo>
                    <a:pt x="3389" y="3021"/>
                  </a:lnTo>
                  <a:lnTo>
                    <a:pt x="3492" y="2940"/>
                  </a:lnTo>
                  <a:lnTo>
                    <a:pt x="3598" y="2864"/>
                  </a:lnTo>
                  <a:lnTo>
                    <a:pt x="3709" y="2793"/>
                  </a:lnTo>
                  <a:lnTo>
                    <a:pt x="3822" y="2728"/>
                  </a:lnTo>
                  <a:lnTo>
                    <a:pt x="3940" y="2667"/>
                  </a:lnTo>
                  <a:lnTo>
                    <a:pt x="4059" y="2613"/>
                  </a:lnTo>
                  <a:lnTo>
                    <a:pt x="4183" y="2564"/>
                  </a:lnTo>
                  <a:lnTo>
                    <a:pt x="4310" y="2521"/>
                  </a:lnTo>
                  <a:lnTo>
                    <a:pt x="4439" y="2484"/>
                  </a:lnTo>
                  <a:lnTo>
                    <a:pt x="4571" y="2454"/>
                  </a:lnTo>
                  <a:lnTo>
                    <a:pt x="4704" y="2430"/>
                  </a:lnTo>
                  <a:lnTo>
                    <a:pt x="4841" y="2412"/>
                  </a:lnTo>
                  <a:lnTo>
                    <a:pt x="4979" y="2402"/>
                  </a:lnTo>
                  <a:lnTo>
                    <a:pt x="5118" y="2399"/>
                  </a:lnTo>
                  <a:close/>
                </a:path>
              </a:pathLst>
            </a:custGeom>
            <a:solidFill>
              <a:schemeClr val="tx1">
                <a:alpha val="1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Arial"/>
                <a:ea typeface="Microsoft YaHei"/>
                <a:cs typeface="微软雅黑"/>
                <a:sym typeface="Arial"/>
              </a:endParaRPr>
            </a:p>
          </p:txBody>
        </p:sp>
        <p:sp>
          <p:nvSpPr>
            <p:cNvPr id="10" name="ïṥliḋé">
              <a:extLst>
                <a:ext uri="{FF2B5EF4-FFF2-40B4-BE49-F238E27FC236}">
                  <a16:creationId xmlns:a16="http://schemas.microsoft.com/office/drawing/2014/main" id="{D991604F-14E3-97C6-F5A7-B12BAAF01B8A}"/>
                </a:ext>
              </a:extLst>
            </p:cNvPr>
            <p:cNvSpPr/>
            <p:nvPr/>
          </p:nvSpPr>
          <p:spPr bwMode="auto">
            <a:xfrm>
              <a:off x="4669697" y="1966115"/>
              <a:ext cx="456607" cy="457052"/>
            </a:xfrm>
            <a:custGeom>
              <a:avLst/>
              <a:gdLst>
                <a:gd name="T0" fmla="*/ 6223 w 10244"/>
                <a:gd name="T1" fmla="*/ 1068 h 10249"/>
                <a:gd name="T2" fmla="*/ 6451 w 10244"/>
                <a:gd name="T3" fmla="*/ 1137 h 10249"/>
                <a:gd name="T4" fmla="*/ 6673 w 10244"/>
                <a:gd name="T5" fmla="*/ 1219 h 10249"/>
                <a:gd name="T6" fmla="*/ 6889 w 10244"/>
                <a:gd name="T7" fmla="*/ 1313 h 10249"/>
                <a:gd name="T8" fmla="*/ 7098 w 10244"/>
                <a:gd name="T9" fmla="*/ 1417 h 10249"/>
                <a:gd name="T10" fmla="*/ 7342 w 10244"/>
                <a:gd name="T11" fmla="*/ 1559 h 10249"/>
                <a:gd name="T12" fmla="*/ 8743 w 10244"/>
                <a:gd name="T13" fmla="*/ 3006 h 10249"/>
                <a:gd name="T14" fmla="*/ 8947 w 10244"/>
                <a:gd name="T15" fmla="*/ 3401 h 10249"/>
                <a:gd name="T16" fmla="*/ 9107 w 10244"/>
                <a:gd name="T17" fmla="*/ 3819 h 10249"/>
                <a:gd name="T18" fmla="*/ 9224 w 10244"/>
                <a:gd name="T19" fmla="*/ 4257 h 10249"/>
                <a:gd name="T20" fmla="*/ 9153 w 10244"/>
                <a:gd name="T21" fmla="*/ 6273 h 10249"/>
                <a:gd name="T22" fmla="*/ 9006 w 10244"/>
                <a:gd name="T23" fmla="*/ 6699 h 10249"/>
                <a:gd name="T24" fmla="*/ 8817 w 10244"/>
                <a:gd name="T25" fmla="*/ 7103 h 10249"/>
                <a:gd name="T26" fmla="*/ 9350 w 10244"/>
                <a:gd name="T27" fmla="*/ 8139 h 10249"/>
                <a:gd name="T28" fmla="*/ 7092 w 10244"/>
                <a:gd name="T29" fmla="*/ 8827 h 10249"/>
                <a:gd name="T30" fmla="*/ 6689 w 10244"/>
                <a:gd name="T31" fmla="*/ 9017 h 10249"/>
                <a:gd name="T32" fmla="*/ 6264 w 10244"/>
                <a:gd name="T33" fmla="*/ 9162 h 10249"/>
                <a:gd name="T34" fmla="*/ 4152 w 10244"/>
                <a:gd name="T35" fmla="*/ 10232 h 10249"/>
                <a:gd name="T36" fmla="*/ 3813 w 10244"/>
                <a:gd name="T37" fmla="*/ 9114 h 10249"/>
                <a:gd name="T38" fmla="*/ 3395 w 10244"/>
                <a:gd name="T39" fmla="*/ 8951 h 10249"/>
                <a:gd name="T40" fmla="*/ 3000 w 10244"/>
                <a:gd name="T41" fmla="*/ 8746 h 10249"/>
                <a:gd name="T42" fmla="*/ 1558 w 10244"/>
                <a:gd name="T43" fmla="*/ 7344 h 10249"/>
                <a:gd name="T44" fmla="*/ 1344 w 10244"/>
                <a:gd name="T45" fmla="*/ 6956 h 10249"/>
                <a:gd name="T46" fmla="*/ 1170 w 10244"/>
                <a:gd name="T47" fmla="*/ 6543 h 10249"/>
                <a:gd name="T48" fmla="*/ 1040 w 10244"/>
                <a:gd name="T49" fmla="*/ 6110 h 10249"/>
                <a:gd name="T50" fmla="*/ 1049 w 10244"/>
                <a:gd name="T51" fmla="*/ 4093 h 10249"/>
                <a:gd name="T52" fmla="*/ 1183 w 10244"/>
                <a:gd name="T53" fmla="*/ 3662 h 10249"/>
                <a:gd name="T54" fmla="*/ 1361 w 10244"/>
                <a:gd name="T55" fmla="*/ 3252 h 10249"/>
                <a:gd name="T56" fmla="*/ 1579 w 10244"/>
                <a:gd name="T57" fmla="*/ 2865 h 10249"/>
                <a:gd name="T58" fmla="*/ 3033 w 10244"/>
                <a:gd name="T59" fmla="*/ 1476 h 10249"/>
                <a:gd name="T60" fmla="*/ 3429 w 10244"/>
                <a:gd name="T61" fmla="*/ 1275 h 10249"/>
                <a:gd name="T62" fmla="*/ 3849 w 10244"/>
                <a:gd name="T63" fmla="*/ 1116 h 10249"/>
                <a:gd name="T64" fmla="*/ 4199 w 10244"/>
                <a:gd name="T65" fmla="*/ 0 h 10249"/>
                <a:gd name="T66" fmla="*/ 5396 w 10244"/>
                <a:gd name="T67" fmla="*/ 2412 h 10249"/>
                <a:gd name="T68" fmla="*/ 6053 w 10244"/>
                <a:gd name="T69" fmla="*/ 2564 h 10249"/>
                <a:gd name="T70" fmla="*/ 6638 w 10244"/>
                <a:gd name="T71" fmla="*/ 2864 h 10249"/>
                <a:gd name="T72" fmla="*/ 7131 w 10244"/>
                <a:gd name="T73" fmla="*/ 3291 h 10249"/>
                <a:gd name="T74" fmla="*/ 7508 w 10244"/>
                <a:gd name="T75" fmla="*/ 3823 h 10249"/>
                <a:gd name="T76" fmla="*/ 7752 w 10244"/>
                <a:gd name="T77" fmla="*/ 4441 h 10249"/>
                <a:gd name="T78" fmla="*/ 7836 w 10244"/>
                <a:gd name="T79" fmla="*/ 5121 h 10249"/>
                <a:gd name="T80" fmla="*/ 7752 w 10244"/>
                <a:gd name="T81" fmla="*/ 5801 h 10249"/>
                <a:gd name="T82" fmla="*/ 7508 w 10244"/>
                <a:gd name="T83" fmla="*/ 6418 h 10249"/>
                <a:gd name="T84" fmla="*/ 7131 w 10244"/>
                <a:gd name="T85" fmla="*/ 6951 h 10249"/>
                <a:gd name="T86" fmla="*/ 6638 w 10244"/>
                <a:gd name="T87" fmla="*/ 7378 h 10249"/>
                <a:gd name="T88" fmla="*/ 6053 w 10244"/>
                <a:gd name="T89" fmla="*/ 7678 h 10249"/>
                <a:gd name="T90" fmla="*/ 5396 w 10244"/>
                <a:gd name="T91" fmla="*/ 7829 h 10249"/>
                <a:gd name="T92" fmla="*/ 4704 w 10244"/>
                <a:gd name="T93" fmla="*/ 7812 h 10249"/>
                <a:gd name="T94" fmla="*/ 4059 w 10244"/>
                <a:gd name="T95" fmla="*/ 7629 h 10249"/>
                <a:gd name="T96" fmla="*/ 3492 w 10244"/>
                <a:gd name="T97" fmla="*/ 7302 h 10249"/>
                <a:gd name="T98" fmla="*/ 3020 w 10244"/>
                <a:gd name="T99" fmla="*/ 6852 h 10249"/>
                <a:gd name="T100" fmla="*/ 2668 w 10244"/>
                <a:gd name="T101" fmla="*/ 6301 h 10249"/>
                <a:gd name="T102" fmla="*/ 2455 w 10244"/>
                <a:gd name="T103" fmla="*/ 5669 h 10249"/>
                <a:gd name="T104" fmla="*/ 2403 w 10244"/>
                <a:gd name="T105" fmla="*/ 4981 h 10249"/>
                <a:gd name="T106" fmla="*/ 2521 w 10244"/>
                <a:gd name="T107" fmla="*/ 4312 h 10249"/>
                <a:gd name="T108" fmla="*/ 2792 w 10244"/>
                <a:gd name="T109" fmla="*/ 3710 h 10249"/>
                <a:gd name="T110" fmla="*/ 3195 w 10244"/>
                <a:gd name="T111" fmla="*/ 3197 h 10249"/>
                <a:gd name="T112" fmla="*/ 3709 w 10244"/>
                <a:gd name="T113" fmla="*/ 2793 h 10249"/>
                <a:gd name="T114" fmla="*/ 4310 w 10244"/>
                <a:gd name="T115" fmla="*/ 2521 h 10249"/>
                <a:gd name="T116" fmla="*/ 4979 w 10244"/>
                <a:gd name="T117" fmla="*/ 2402 h 10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244" h="10249">
                  <a:moveTo>
                    <a:pt x="6037" y="1022"/>
                  </a:moveTo>
                  <a:lnTo>
                    <a:pt x="6084" y="1032"/>
                  </a:lnTo>
                  <a:lnTo>
                    <a:pt x="6130" y="1044"/>
                  </a:lnTo>
                  <a:lnTo>
                    <a:pt x="6177" y="1056"/>
                  </a:lnTo>
                  <a:lnTo>
                    <a:pt x="6223" y="1068"/>
                  </a:lnTo>
                  <a:lnTo>
                    <a:pt x="6269" y="1081"/>
                  </a:lnTo>
                  <a:lnTo>
                    <a:pt x="6315" y="1094"/>
                  </a:lnTo>
                  <a:lnTo>
                    <a:pt x="6360" y="1108"/>
                  </a:lnTo>
                  <a:lnTo>
                    <a:pt x="6406" y="1122"/>
                  </a:lnTo>
                  <a:lnTo>
                    <a:pt x="6451" y="1137"/>
                  </a:lnTo>
                  <a:lnTo>
                    <a:pt x="6496" y="1152"/>
                  </a:lnTo>
                  <a:lnTo>
                    <a:pt x="6540" y="1169"/>
                  </a:lnTo>
                  <a:lnTo>
                    <a:pt x="6585" y="1185"/>
                  </a:lnTo>
                  <a:lnTo>
                    <a:pt x="6629" y="1201"/>
                  </a:lnTo>
                  <a:lnTo>
                    <a:pt x="6673" y="1219"/>
                  </a:lnTo>
                  <a:lnTo>
                    <a:pt x="6717" y="1237"/>
                  </a:lnTo>
                  <a:lnTo>
                    <a:pt x="6760" y="1255"/>
                  </a:lnTo>
                  <a:lnTo>
                    <a:pt x="6804" y="1274"/>
                  </a:lnTo>
                  <a:lnTo>
                    <a:pt x="6847" y="1292"/>
                  </a:lnTo>
                  <a:lnTo>
                    <a:pt x="6889" y="1313"/>
                  </a:lnTo>
                  <a:lnTo>
                    <a:pt x="6932" y="1332"/>
                  </a:lnTo>
                  <a:lnTo>
                    <a:pt x="6973" y="1353"/>
                  </a:lnTo>
                  <a:lnTo>
                    <a:pt x="7015" y="1374"/>
                  </a:lnTo>
                  <a:lnTo>
                    <a:pt x="7057" y="1396"/>
                  </a:lnTo>
                  <a:lnTo>
                    <a:pt x="7098" y="1417"/>
                  </a:lnTo>
                  <a:lnTo>
                    <a:pt x="7140" y="1440"/>
                  </a:lnTo>
                  <a:lnTo>
                    <a:pt x="7181" y="1463"/>
                  </a:lnTo>
                  <a:lnTo>
                    <a:pt x="7221" y="1486"/>
                  </a:lnTo>
                  <a:lnTo>
                    <a:pt x="7262" y="1509"/>
                  </a:lnTo>
                  <a:lnTo>
                    <a:pt x="7342" y="1559"/>
                  </a:lnTo>
                  <a:lnTo>
                    <a:pt x="7419" y="1609"/>
                  </a:lnTo>
                  <a:lnTo>
                    <a:pt x="8152" y="898"/>
                  </a:lnTo>
                  <a:lnTo>
                    <a:pt x="9431" y="2220"/>
                  </a:lnTo>
                  <a:lnTo>
                    <a:pt x="8698" y="2930"/>
                  </a:lnTo>
                  <a:lnTo>
                    <a:pt x="8743" y="3006"/>
                  </a:lnTo>
                  <a:lnTo>
                    <a:pt x="8787" y="3084"/>
                  </a:lnTo>
                  <a:lnTo>
                    <a:pt x="8829" y="3162"/>
                  </a:lnTo>
                  <a:lnTo>
                    <a:pt x="8870" y="3241"/>
                  </a:lnTo>
                  <a:lnTo>
                    <a:pt x="8909" y="3321"/>
                  </a:lnTo>
                  <a:lnTo>
                    <a:pt x="8947" y="3401"/>
                  </a:lnTo>
                  <a:lnTo>
                    <a:pt x="8983" y="3483"/>
                  </a:lnTo>
                  <a:lnTo>
                    <a:pt x="9016" y="3566"/>
                  </a:lnTo>
                  <a:lnTo>
                    <a:pt x="9048" y="3650"/>
                  </a:lnTo>
                  <a:lnTo>
                    <a:pt x="9079" y="3734"/>
                  </a:lnTo>
                  <a:lnTo>
                    <a:pt x="9107" y="3819"/>
                  </a:lnTo>
                  <a:lnTo>
                    <a:pt x="9135" y="3906"/>
                  </a:lnTo>
                  <a:lnTo>
                    <a:pt x="9160" y="3992"/>
                  </a:lnTo>
                  <a:lnTo>
                    <a:pt x="9183" y="4080"/>
                  </a:lnTo>
                  <a:lnTo>
                    <a:pt x="9205" y="4168"/>
                  </a:lnTo>
                  <a:lnTo>
                    <a:pt x="9224" y="4257"/>
                  </a:lnTo>
                  <a:lnTo>
                    <a:pt x="10244" y="4272"/>
                  </a:lnTo>
                  <a:lnTo>
                    <a:pt x="10219" y="6111"/>
                  </a:lnTo>
                  <a:lnTo>
                    <a:pt x="9199" y="6097"/>
                  </a:lnTo>
                  <a:lnTo>
                    <a:pt x="9177" y="6185"/>
                  </a:lnTo>
                  <a:lnTo>
                    <a:pt x="9153" y="6273"/>
                  </a:lnTo>
                  <a:lnTo>
                    <a:pt x="9127" y="6360"/>
                  </a:lnTo>
                  <a:lnTo>
                    <a:pt x="9099" y="6446"/>
                  </a:lnTo>
                  <a:lnTo>
                    <a:pt x="9071" y="6531"/>
                  </a:lnTo>
                  <a:lnTo>
                    <a:pt x="9039" y="6616"/>
                  </a:lnTo>
                  <a:lnTo>
                    <a:pt x="9006" y="6699"/>
                  </a:lnTo>
                  <a:lnTo>
                    <a:pt x="8971" y="6782"/>
                  </a:lnTo>
                  <a:lnTo>
                    <a:pt x="8936" y="6864"/>
                  </a:lnTo>
                  <a:lnTo>
                    <a:pt x="8898" y="6945"/>
                  </a:lnTo>
                  <a:lnTo>
                    <a:pt x="8858" y="7024"/>
                  </a:lnTo>
                  <a:lnTo>
                    <a:pt x="8817" y="7103"/>
                  </a:lnTo>
                  <a:lnTo>
                    <a:pt x="8774" y="7181"/>
                  </a:lnTo>
                  <a:lnTo>
                    <a:pt x="8729" y="7258"/>
                  </a:lnTo>
                  <a:lnTo>
                    <a:pt x="8683" y="7334"/>
                  </a:lnTo>
                  <a:lnTo>
                    <a:pt x="8636" y="7409"/>
                  </a:lnTo>
                  <a:lnTo>
                    <a:pt x="9350" y="8139"/>
                  </a:lnTo>
                  <a:lnTo>
                    <a:pt x="8035" y="9425"/>
                  </a:lnTo>
                  <a:lnTo>
                    <a:pt x="7322" y="8695"/>
                  </a:lnTo>
                  <a:lnTo>
                    <a:pt x="7246" y="8740"/>
                  </a:lnTo>
                  <a:lnTo>
                    <a:pt x="7170" y="8785"/>
                  </a:lnTo>
                  <a:lnTo>
                    <a:pt x="7092" y="8827"/>
                  </a:lnTo>
                  <a:lnTo>
                    <a:pt x="7013" y="8868"/>
                  </a:lnTo>
                  <a:lnTo>
                    <a:pt x="6934" y="8908"/>
                  </a:lnTo>
                  <a:lnTo>
                    <a:pt x="6853" y="8946"/>
                  </a:lnTo>
                  <a:lnTo>
                    <a:pt x="6771" y="8982"/>
                  </a:lnTo>
                  <a:lnTo>
                    <a:pt x="6689" y="9017"/>
                  </a:lnTo>
                  <a:lnTo>
                    <a:pt x="6605" y="9049"/>
                  </a:lnTo>
                  <a:lnTo>
                    <a:pt x="6522" y="9080"/>
                  </a:lnTo>
                  <a:lnTo>
                    <a:pt x="6436" y="9110"/>
                  </a:lnTo>
                  <a:lnTo>
                    <a:pt x="6350" y="9137"/>
                  </a:lnTo>
                  <a:lnTo>
                    <a:pt x="6264" y="9162"/>
                  </a:lnTo>
                  <a:lnTo>
                    <a:pt x="6176" y="9187"/>
                  </a:lnTo>
                  <a:lnTo>
                    <a:pt x="6088" y="9208"/>
                  </a:lnTo>
                  <a:lnTo>
                    <a:pt x="5999" y="9228"/>
                  </a:lnTo>
                  <a:lnTo>
                    <a:pt x="5990" y="10249"/>
                  </a:lnTo>
                  <a:lnTo>
                    <a:pt x="4152" y="10232"/>
                  </a:lnTo>
                  <a:lnTo>
                    <a:pt x="4162" y="9211"/>
                  </a:lnTo>
                  <a:lnTo>
                    <a:pt x="4074" y="9190"/>
                  </a:lnTo>
                  <a:lnTo>
                    <a:pt x="3986" y="9166"/>
                  </a:lnTo>
                  <a:lnTo>
                    <a:pt x="3899" y="9141"/>
                  </a:lnTo>
                  <a:lnTo>
                    <a:pt x="3813" y="9114"/>
                  </a:lnTo>
                  <a:lnTo>
                    <a:pt x="3727" y="9084"/>
                  </a:lnTo>
                  <a:lnTo>
                    <a:pt x="3643" y="9054"/>
                  </a:lnTo>
                  <a:lnTo>
                    <a:pt x="3559" y="9022"/>
                  </a:lnTo>
                  <a:lnTo>
                    <a:pt x="3477" y="8987"/>
                  </a:lnTo>
                  <a:lnTo>
                    <a:pt x="3395" y="8951"/>
                  </a:lnTo>
                  <a:lnTo>
                    <a:pt x="3314" y="8913"/>
                  </a:lnTo>
                  <a:lnTo>
                    <a:pt x="3234" y="8874"/>
                  </a:lnTo>
                  <a:lnTo>
                    <a:pt x="3154" y="8833"/>
                  </a:lnTo>
                  <a:lnTo>
                    <a:pt x="3077" y="8790"/>
                  </a:lnTo>
                  <a:lnTo>
                    <a:pt x="3000" y="8746"/>
                  </a:lnTo>
                  <a:lnTo>
                    <a:pt x="2923" y="8701"/>
                  </a:lnTo>
                  <a:lnTo>
                    <a:pt x="2849" y="8653"/>
                  </a:lnTo>
                  <a:lnTo>
                    <a:pt x="2123" y="9371"/>
                  </a:lnTo>
                  <a:lnTo>
                    <a:pt x="832" y="8062"/>
                  </a:lnTo>
                  <a:lnTo>
                    <a:pt x="1558" y="7344"/>
                  </a:lnTo>
                  <a:lnTo>
                    <a:pt x="1512" y="7268"/>
                  </a:lnTo>
                  <a:lnTo>
                    <a:pt x="1467" y="7191"/>
                  </a:lnTo>
                  <a:lnTo>
                    <a:pt x="1424" y="7115"/>
                  </a:lnTo>
                  <a:lnTo>
                    <a:pt x="1383" y="7036"/>
                  </a:lnTo>
                  <a:lnTo>
                    <a:pt x="1344" y="6956"/>
                  </a:lnTo>
                  <a:lnTo>
                    <a:pt x="1306" y="6875"/>
                  </a:lnTo>
                  <a:lnTo>
                    <a:pt x="1269" y="6793"/>
                  </a:lnTo>
                  <a:lnTo>
                    <a:pt x="1234" y="6711"/>
                  </a:lnTo>
                  <a:lnTo>
                    <a:pt x="1201" y="6628"/>
                  </a:lnTo>
                  <a:lnTo>
                    <a:pt x="1170" y="6543"/>
                  </a:lnTo>
                  <a:lnTo>
                    <a:pt x="1140" y="6458"/>
                  </a:lnTo>
                  <a:lnTo>
                    <a:pt x="1112" y="6372"/>
                  </a:lnTo>
                  <a:lnTo>
                    <a:pt x="1087" y="6286"/>
                  </a:lnTo>
                  <a:lnTo>
                    <a:pt x="1062" y="6198"/>
                  </a:lnTo>
                  <a:lnTo>
                    <a:pt x="1040" y="6110"/>
                  </a:lnTo>
                  <a:lnTo>
                    <a:pt x="1019" y="6022"/>
                  </a:lnTo>
                  <a:lnTo>
                    <a:pt x="0" y="6017"/>
                  </a:lnTo>
                  <a:lnTo>
                    <a:pt x="8" y="4177"/>
                  </a:lnTo>
                  <a:lnTo>
                    <a:pt x="1029" y="4183"/>
                  </a:lnTo>
                  <a:lnTo>
                    <a:pt x="1049" y="4093"/>
                  </a:lnTo>
                  <a:lnTo>
                    <a:pt x="1073" y="4005"/>
                  </a:lnTo>
                  <a:lnTo>
                    <a:pt x="1097" y="3918"/>
                  </a:lnTo>
                  <a:lnTo>
                    <a:pt x="1124" y="3832"/>
                  </a:lnTo>
                  <a:lnTo>
                    <a:pt x="1152" y="3746"/>
                  </a:lnTo>
                  <a:lnTo>
                    <a:pt x="1183" y="3662"/>
                  </a:lnTo>
                  <a:lnTo>
                    <a:pt x="1215" y="3579"/>
                  </a:lnTo>
                  <a:lnTo>
                    <a:pt x="1248" y="3496"/>
                  </a:lnTo>
                  <a:lnTo>
                    <a:pt x="1284" y="3413"/>
                  </a:lnTo>
                  <a:lnTo>
                    <a:pt x="1322" y="3332"/>
                  </a:lnTo>
                  <a:lnTo>
                    <a:pt x="1361" y="3252"/>
                  </a:lnTo>
                  <a:lnTo>
                    <a:pt x="1401" y="3172"/>
                  </a:lnTo>
                  <a:lnTo>
                    <a:pt x="1443" y="3094"/>
                  </a:lnTo>
                  <a:lnTo>
                    <a:pt x="1487" y="3016"/>
                  </a:lnTo>
                  <a:lnTo>
                    <a:pt x="1532" y="2941"/>
                  </a:lnTo>
                  <a:lnTo>
                    <a:pt x="1579" y="2865"/>
                  </a:lnTo>
                  <a:lnTo>
                    <a:pt x="859" y="2141"/>
                  </a:lnTo>
                  <a:lnTo>
                    <a:pt x="2162" y="843"/>
                  </a:lnTo>
                  <a:lnTo>
                    <a:pt x="2881" y="1568"/>
                  </a:lnTo>
                  <a:lnTo>
                    <a:pt x="2956" y="1521"/>
                  </a:lnTo>
                  <a:lnTo>
                    <a:pt x="3033" y="1476"/>
                  </a:lnTo>
                  <a:lnTo>
                    <a:pt x="3110" y="1433"/>
                  </a:lnTo>
                  <a:lnTo>
                    <a:pt x="3189" y="1391"/>
                  </a:lnTo>
                  <a:lnTo>
                    <a:pt x="3268" y="1351"/>
                  </a:lnTo>
                  <a:lnTo>
                    <a:pt x="3349" y="1312"/>
                  </a:lnTo>
                  <a:lnTo>
                    <a:pt x="3429" y="1275"/>
                  </a:lnTo>
                  <a:lnTo>
                    <a:pt x="3512" y="1240"/>
                  </a:lnTo>
                  <a:lnTo>
                    <a:pt x="3595" y="1206"/>
                  </a:lnTo>
                  <a:lnTo>
                    <a:pt x="3679" y="1175"/>
                  </a:lnTo>
                  <a:lnTo>
                    <a:pt x="3764" y="1145"/>
                  </a:lnTo>
                  <a:lnTo>
                    <a:pt x="3849" y="1116"/>
                  </a:lnTo>
                  <a:lnTo>
                    <a:pt x="3936" y="1090"/>
                  </a:lnTo>
                  <a:lnTo>
                    <a:pt x="4023" y="1065"/>
                  </a:lnTo>
                  <a:lnTo>
                    <a:pt x="4110" y="1043"/>
                  </a:lnTo>
                  <a:lnTo>
                    <a:pt x="4199" y="1022"/>
                  </a:lnTo>
                  <a:lnTo>
                    <a:pt x="4199" y="0"/>
                  </a:lnTo>
                  <a:lnTo>
                    <a:pt x="6037" y="0"/>
                  </a:lnTo>
                  <a:lnTo>
                    <a:pt x="6037" y="1022"/>
                  </a:lnTo>
                  <a:close/>
                  <a:moveTo>
                    <a:pt x="5118" y="2399"/>
                  </a:moveTo>
                  <a:lnTo>
                    <a:pt x="5258" y="2402"/>
                  </a:lnTo>
                  <a:lnTo>
                    <a:pt x="5396" y="2412"/>
                  </a:lnTo>
                  <a:lnTo>
                    <a:pt x="5532" y="2430"/>
                  </a:lnTo>
                  <a:lnTo>
                    <a:pt x="5666" y="2454"/>
                  </a:lnTo>
                  <a:lnTo>
                    <a:pt x="5798" y="2484"/>
                  </a:lnTo>
                  <a:lnTo>
                    <a:pt x="5926" y="2521"/>
                  </a:lnTo>
                  <a:lnTo>
                    <a:pt x="6053" y="2564"/>
                  </a:lnTo>
                  <a:lnTo>
                    <a:pt x="6176" y="2613"/>
                  </a:lnTo>
                  <a:lnTo>
                    <a:pt x="6297" y="2667"/>
                  </a:lnTo>
                  <a:lnTo>
                    <a:pt x="6414" y="2728"/>
                  </a:lnTo>
                  <a:lnTo>
                    <a:pt x="6528" y="2793"/>
                  </a:lnTo>
                  <a:lnTo>
                    <a:pt x="6638" y="2864"/>
                  </a:lnTo>
                  <a:lnTo>
                    <a:pt x="6744" y="2940"/>
                  </a:lnTo>
                  <a:lnTo>
                    <a:pt x="6848" y="3021"/>
                  </a:lnTo>
                  <a:lnTo>
                    <a:pt x="6946" y="3106"/>
                  </a:lnTo>
                  <a:lnTo>
                    <a:pt x="7041" y="3197"/>
                  </a:lnTo>
                  <a:lnTo>
                    <a:pt x="7131" y="3291"/>
                  </a:lnTo>
                  <a:lnTo>
                    <a:pt x="7216" y="3389"/>
                  </a:lnTo>
                  <a:lnTo>
                    <a:pt x="7297" y="3493"/>
                  </a:lnTo>
                  <a:lnTo>
                    <a:pt x="7372" y="3599"/>
                  </a:lnTo>
                  <a:lnTo>
                    <a:pt x="7443" y="3710"/>
                  </a:lnTo>
                  <a:lnTo>
                    <a:pt x="7508" y="3823"/>
                  </a:lnTo>
                  <a:lnTo>
                    <a:pt x="7569" y="3941"/>
                  </a:lnTo>
                  <a:lnTo>
                    <a:pt x="7623" y="4062"/>
                  </a:lnTo>
                  <a:lnTo>
                    <a:pt x="7672" y="4185"/>
                  </a:lnTo>
                  <a:lnTo>
                    <a:pt x="7715" y="4312"/>
                  </a:lnTo>
                  <a:lnTo>
                    <a:pt x="7752" y="4441"/>
                  </a:lnTo>
                  <a:lnTo>
                    <a:pt x="7781" y="4573"/>
                  </a:lnTo>
                  <a:lnTo>
                    <a:pt x="7806" y="4707"/>
                  </a:lnTo>
                  <a:lnTo>
                    <a:pt x="7823" y="4843"/>
                  </a:lnTo>
                  <a:lnTo>
                    <a:pt x="7833" y="4981"/>
                  </a:lnTo>
                  <a:lnTo>
                    <a:pt x="7836" y="5121"/>
                  </a:lnTo>
                  <a:lnTo>
                    <a:pt x="7833" y="5261"/>
                  </a:lnTo>
                  <a:lnTo>
                    <a:pt x="7823" y="5399"/>
                  </a:lnTo>
                  <a:lnTo>
                    <a:pt x="7806" y="5535"/>
                  </a:lnTo>
                  <a:lnTo>
                    <a:pt x="7781" y="5669"/>
                  </a:lnTo>
                  <a:lnTo>
                    <a:pt x="7752" y="5801"/>
                  </a:lnTo>
                  <a:lnTo>
                    <a:pt x="7715" y="5930"/>
                  </a:lnTo>
                  <a:lnTo>
                    <a:pt x="7672" y="6057"/>
                  </a:lnTo>
                  <a:lnTo>
                    <a:pt x="7623" y="6181"/>
                  </a:lnTo>
                  <a:lnTo>
                    <a:pt x="7569" y="6301"/>
                  </a:lnTo>
                  <a:lnTo>
                    <a:pt x="7508" y="6418"/>
                  </a:lnTo>
                  <a:lnTo>
                    <a:pt x="7443" y="6532"/>
                  </a:lnTo>
                  <a:lnTo>
                    <a:pt x="7372" y="6643"/>
                  </a:lnTo>
                  <a:lnTo>
                    <a:pt x="7297" y="6749"/>
                  </a:lnTo>
                  <a:lnTo>
                    <a:pt x="7216" y="6852"/>
                  </a:lnTo>
                  <a:lnTo>
                    <a:pt x="7131" y="6951"/>
                  </a:lnTo>
                  <a:lnTo>
                    <a:pt x="7041" y="7046"/>
                  </a:lnTo>
                  <a:lnTo>
                    <a:pt x="6946" y="7136"/>
                  </a:lnTo>
                  <a:lnTo>
                    <a:pt x="6848" y="7221"/>
                  </a:lnTo>
                  <a:lnTo>
                    <a:pt x="6744" y="7302"/>
                  </a:lnTo>
                  <a:lnTo>
                    <a:pt x="6638" y="7378"/>
                  </a:lnTo>
                  <a:lnTo>
                    <a:pt x="6528" y="7448"/>
                  </a:lnTo>
                  <a:lnTo>
                    <a:pt x="6414" y="7514"/>
                  </a:lnTo>
                  <a:lnTo>
                    <a:pt x="6297" y="7574"/>
                  </a:lnTo>
                  <a:lnTo>
                    <a:pt x="6176" y="7629"/>
                  </a:lnTo>
                  <a:lnTo>
                    <a:pt x="6053" y="7678"/>
                  </a:lnTo>
                  <a:lnTo>
                    <a:pt x="5926" y="7721"/>
                  </a:lnTo>
                  <a:lnTo>
                    <a:pt x="5798" y="7758"/>
                  </a:lnTo>
                  <a:lnTo>
                    <a:pt x="5666" y="7787"/>
                  </a:lnTo>
                  <a:lnTo>
                    <a:pt x="5532" y="7812"/>
                  </a:lnTo>
                  <a:lnTo>
                    <a:pt x="5396" y="7829"/>
                  </a:lnTo>
                  <a:lnTo>
                    <a:pt x="5258" y="7839"/>
                  </a:lnTo>
                  <a:lnTo>
                    <a:pt x="5118" y="7842"/>
                  </a:lnTo>
                  <a:lnTo>
                    <a:pt x="4979" y="7839"/>
                  </a:lnTo>
                  <a:lnTo>
                    <a:pt x="4841" y="7829"/>
                  </a:lnTo>
                  <a:lnTo>
                    <a:pt x="4704" y="7812"/>
                  </a:lnTo>
                  <a:lnTo>
                    <a:pt x="4571" y="7787"/>
                  </a:lnTo>
                  <a:lnTo>
                    <a:pt x="4439" y="7758"/>
                  </a:lnTo>
                  <a:lnTo>
                    <a:pt x="4310" y="7721"/>
                  </a:lnTo>
                  <a:lnTo>
                    <a:pt x="4183" y="7678"/>
                  </a:lnTo>
                  <a:lnTo>
                    <a:pt x="4059" y="7629"/>
                  </a:lnTo>
                  <a:lnTo>
                    <a:pt x="3940" y="7574"/>
                  </a:lnTo>
                  <a:lnTo>
                    <a:pt x="3822" y="7514"/>
                  </a:lnTo>
                  <a:lnTo>
                    <a:pt x="3709" y="7448"/>
                  </a:lnTo>
                  <a:lnTo>
                    <a:pt x="3598" y="7378"/>
                  </a:lnTo>
                  <a:lnTo>
                    <a:pt x="3492" y="7302"/>
                  </a:lnTo>
                  <a:lnTo>
                    <a:pt x="3389" y="7221"/>
                  </a:lnTo>
                  <a:lnTo>
                    <a:pt x="3290" y="7136"/>
                  </a:lnTo>
                  <a:lnTo>
                    <a:pt x="3195" y="7046"/>
                  </a:lnTo>
                  <a:lnTo>
                    <a:pt x="3105" y="6951"/>
                  </a:lnTo>
                  <a:lnTo>
                    <a:pt x="3020" y="6852"/>
                  </a:lnTo>
                  <a:lnTo>
                    <a:pt x="2940" y="6749"/>
                  </a:lnTo>
                  <a:lnTo>
                    <a:pt x="2864" y="6643"/>
                  </a:lnTo>
                  <a:lnTo>
                    <a:pt x="2792" y="6532"/>
                  </a:lnTo>
                  <a:lnTo>
                    <a:pt x="2727" y="6418"/>
                  </a:lnTo>
                  <a:lnTo>
                    <a:pt x="2668" y="6301"/>
                  </a:lnTo>
                  <a:lnTo>
                    <a:pt x="2612" y="6181"/>
                  </a:lnTo>
                  <a:lnTo>
                    <a:pt x="2564" y="6057"/>
                  </a:lnTo>
                  <a:lnTo>
                    <a:pt x="2521" y="5930"/>
                  </a:lnTo>
                  <a:lnTo>
                    <a:pt x="2485" y="5801"/>
                  </a:lnTo>
                  <a:lnTo>
                    <a:pt x="2455" y="5669"/>
                  </a:lnTo>
                  <a:lnTo>
                    <a:pt x="2430" y="5535"/>
                  </a:lnTo>
                  <a:lnTo>
                    <a:pt x="2413" y="5399"/>
                  </a:lnTo>
                  <a:lnTo>
                    <a:pt x="2403" y="5261"/>
                  </a:lnTo>
                  <a:lnTo>
                    <a:pt x="2400" y="5121"/>
                  </a:lnTo>
                  <a:lnTo>
                    <a:pt x="2403" y="4981"/>
                  </a:lnTo>
                  <a:lnTo>
                    <a:pt x="2413" y="4843"/>
                  </a:lnTo>
                  <a:lnTo>
                    <a:pt x="2430" y="4707"/>
                  </a:lnTo>
                  <a:lnTo>
                    <a:pt x="2455" y="4573"/>
                  </a:lnTo>
                  <a:lnTo>
                    <a:pt x="2485" y="4441"/>
                  </a:lnTo>
                  <a:lnTo>
                    <a:pt x="2521" y="4312"/>
                  </a:lnTo>
                  <a:lnTo>
                    <a:pt x="2564" y="4185"/>
                  </a:lnTo>
                  <a:lnTo>
                    <a:pt x="2612" y="4062"/>
                  </a:lnTo>
                  <a:lnTo>
                    <a:pt x="2668" y="3941"/>
                  </a:lnTo>
                  <a:lnTo>
                    <a:pt x="2727" y="3823"/>
                  </a:lnTo>
                  <a:lnTo>
                    <a:pt x="2792" y="3710"/>
                  </a:lnTo>
                  <a:lnTo>
                    <a:pt x="2864" y="3599"/>
                  </a:lnTo>
                  <a:lnTo>
                    <a:pt x="2940" y="3493"/>
                  </a:lnTo>
                  <a:lnTo>
                    <a:pt x="3020" y="3389"/>
                  </a:lnTo>
                  <a:lnTo>
                    <a:pt x="3105" y="3291"/>
                  </a:lnTo>
                  <a:lnTo>
                    <a:pt x="3195" y="3197"/>
                  </a:lnTo>
                  <a:lnTo>
                    <a:pt x="3290" y="3106"/>
                  </a:lnTo>
                  <a:lnTo>
                    <a:pt x="3389" y="3021"/>
                  </a:lnTo>
                  <a:lnTo>
                    <a:pt x="3492" y="2940"/>
                  </a:lnTo>
                  <a:lnTo>
                    <a:pt x="3598" y="2864"/>
                  </a:lnTo>
                  <a:lnTo>
                    <a:pt x="3709" y="2793"/>
                  </a:lnTo>
                  <a:lnTo>
                    <a:pt x="3822" y="2728"/>
                  </a:lnTo>
                  <a:lnTo>
                    <a:pt x="3940" y="2667"/>
                  </a:lnTo>
                  <a:lnTo>
                    <a:pt x="4059" y="2613"/>
                  </a:lnTo>
                  <a:lnTo>
                    <a:pt x="4183" y="2564"/>
                  </a:lnTo>
                  <a:lnTo>
                    <a:pt x="4310" y="2521"/>
                  </a:lnTo>
                  <a:lnTo>
                    <a:pt x="4439" y="2484"/>
                  </a:lnTo>
                  <a:lnTo>
                    <a:pt x="4571" y="2454"/>
                  </a:lnTo>
                  <a:lnTo>
                    <a:pt x="4704" y="2430"/>
                  </a:lnTo>
                  <a:lnTo>
                    <a:pt x="4841" y="2412"/>
                  </a:lnTo>
                  <a:lnTo>
                    <a:pt x="4979" y="2402"/>
                  </a:lnTo>
                  <a:lnTo>
                    <a:pt x="5118" y="2399"/>
                  </a:lnTo>
                  <a:close/>
                </a:path>
              </a:pathLst>
            </a:custGeom>
            <a:solidFill>
              <a:schemeClr val="tx1">
                <a:alpha val="1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Arial"/>
                <a:ea typeface="Microsoft YaHei"/>
                <a:cs typeface="微软雅黑"/>
                <a:sym typeface="Arial"/>
              </a:endParaRPr>
            </a:p>
          </p:txBody>
        </p:sp>
        <p:sp>
          <p:nvSpPr>
            <p:cNvPr id="11" name="ïṩ1îďê">
              <a:extLst>
                <a:ext uri="{FF2B5EF4-FFF2-40B4-BE49-F238E27FC236}">
                  <a16:creationId xmlns:a16="http://schemas.microsoft.com/office/drawing/2014/main" id="{16032249-B530-3DC1-6181-3BB93A7A587D}"/>
                </a:ext>
              </a:extLst>
            </p:cNvPr>
            <p:cNvSpPr/>
            <p:nvPr/>
          </p:nvSpPr>
          <p:spPr bwMode="auto">
            <a:xfrm>
              <a:off x="5365702" y="2052050"/>
              <a:ext cx="1497028" cy="1498490"/>
            </a:xfrm>
            <a:custGeom>
              <a:avLst/>
              <a:gdLst>
                <a:gd name="T0" fmla="*/ 6223 w 10244"/>
                <a:gd name="T1" fmla="*/ 1068 h 10249"/>
                <a:gd name="T2" fmla="*/ 6451 w 10244"/>
                <a:gd name="T3" fmla="*/ 1137 h 10249"/>
                <a:gd name="T4" fmla="*/ 6673 w 10244"/>
                <a:gd name="T5" fmla="*/ 1219 h 10249"/>
                <a:gd name="T6" fmla="*/ 6889 w 10244"/>
                <a:gd name="T7" fmla="*/ 1313 h 10249"/>
                <a:gd name="T8" fmla="*/ 7098 w 10244"/>
                <a:gd name="T9" fmla="*/ 1417 h 10249"/>
                <a:gd name="T10" fmla="*/ 7342 w 10244"/>
                <a:gd name="T11" fmla="*/ 1559 h 10249"/>
                <a:gd name="T12" fmla="*/ 8743 w 10244"/>
                <a:gd name="T13" fmla="*/ 3006 h 10249"/>
                <a:gd name="T14" fmla="*/ 8947 w 10244"/>
                <a:gd name="T15" fmla="*/ 3401 h 10249"/>
                <a:gd name="T16" fmla="*/ 9107 w 10244"/>
                <a:gd name="T17" fmla="*/ 3819 h 10249"/>
                <a:gd name="T18" fmla="*/ 9224 w 10244"/>
                <a:gd name="T19" fmla="*/ 4257 h 10249"/>
                <a:gd name="T20" fmla="*/ 9153 w 10244"/>
                <a:gd name="T21" fmla="*/ 6273 h 10249"/>
                <a:gd name="T22" fmla="*/ 9006 w 10244"/>
                <a:gd name="T23" fmla="*/ 6699 h 10249"/>
                <a:gd name="T24" fmla="*/ 8817 w 10244"/>
                <a:gd name="T25" fmla="*/ 7103 h 10249"/>
                <a:gd name="T26" fmla="*/ 9350 w 10244"/>
                <a:gd name="T27" fmla="*/ 8139 h 10249"/>
                <a:gd name="T28" fmla="*/ 7092 w 10244"/>
                <a:gd name="T29" fmla="*/ 8827 h 10249"/>
                <a:gd name="T30" fmla="*/ 6689 w 10244"/>
                <a:gd name="T31" fmla="*/ 9017 h 10249"/>
                <a:gd name="T32" fmla="*/ 6264 w 10244"/>
                <a:gd name="T33" fmla="*/ 9162 h 10249"/>
                <a:gd name="T34" fmla="*/ 4152 w 10244"/>
                <a:gd name="T35" fmla="*/ 10232 h 10249"/>
                <a:gd name="T36" fmla="*/ 3813 w 10244"/>
                <a:gd name="T37" fmla="*/ 9114 h 10249"/>
                <a:gd name="T38" fmla="*/ 3395 w 10244"/>
                <a:gd name="T39" fmla="*/ 8951 h 10249"/>
                <a:gd name="T40" fmla="*/ 3000 w 10244"/>
                <a:gd name="T41" fmla="*/ 8746 h 10249"/>
                <a:gd name="T42" fmla="*/ 1558 w 10244"/>
                <a:gd name="T43" fmla="*/ 7344 h 10249"/>
                <a:gd name="T44" fmla="*/ 1344 w 10244"/>
                <a:gd name="T45" fmla="*/ 6956 h 10249"/>
                <a:gd name="T46" fmla="*/ 1170 w 10244"/>
                <a:gd name="T47" fmla="*/ 6543 h 10249"/>
                <a:gd name="T48" fmla="*/ 1040 w 10244"/>
                <a:gd name="T49" fmla="*/ 6110 h 10249"/>
                <a:gd name="T50" fmla="*/ 1049 w 10244"/>
                <a:gd name="T51" fmla="*/ 4093 h 10249"/>
                <a:gd name="T52" fmla="*/ 1183 w 10244"/>
                <a:gd name="T53" fmla="*/ 3662 h 10249"/>
                <a:gd name="T54" fmla="*/ 1361 w 10244"/>
                <a:gd name="T55" fmla="*/ 3252 h 10249"/>
                <a:gd name="T56" fmla="*/ 1579 w 10244"/>
                <a:gd name="T57" fmla="*/ 2865 h 10249"/>
                <a:gd name="T58" fmla="*/ 3033 w 10244"/>
                <a:gd name="T59" fmla="*/ 1476 h 10249"/>
                <a:gd name="T60" fmla="*/ 3429 w 10244"/>
                <a:gd name="T61" fmla="*/ 1275 h 10249"/>
                <a:gd name="T62" fmla="*/ 3849 w 10244"/>
                <a:gd name="T63" fmla="*/ 1116 h 10249"/>
                <a:gd name="T64" fmla="*/ 4199 w 10244"/>
                <a:gd name="T65" fmla="*/ 0 h 10249"/>
                <a:gd name="T66" fmla="*/ 5396 w 10244"/>
                <a:gd name="T67" fmla="*/ 2412 h 10249"/>
                <a:gd name="T68" fmla="*/ 6053 w 10244"/>
                <a:gd name="T69" fmla="*/ 2564 h 10249"/>
                <a:gd name="T70" fmla="*/ 6638 w 10244"/>
                <a:gd name="T71" fmla="*/ 2864 h 10249"/>
                <a:gd name="T72" fmla="*/ 7131 w 10244"/>
                <a:gd name="T73" fmla="*/ 3291 h 10249"/>
                <a:gd name="T74" fmla="*/ 7508 w 10244"/>
                <a:gd name="T75" fmla="*/ 3823 h 10249"/>
                <a:gd name="T76" fmla="*/ 7752 w 10244"/>
                <a:gd name="T77" fmla="*/ 4441 h 10249"/>
                <a:gd name="T78" fmla="*/ 7836 w 10244"/>
                <a:gd name="T79" fmla="*/ 5121 h 10249"/>
                <a:gd name="T80" fmla="*/ 7752 w 10244"/>
                <a:gd name="T81" fmla="*/ 5801 h 10249"/>
                <a:gd name="T82" fmla="*/ 7508 w 10244"/>
                <a:gd name="T83" fmla="*/ 6418 h 10249"/>
                <a:gd name="T84" fmla="*/ 7131 w 10244"/>
                <a:gd name="T85" fmla="*/ 6951 h 10249"/>
                <a:gd name="T86" fmla="*/ 6638 w 10244"/>
                <a:gd name="T87" fmla="*/ 7378 h 10249"/>
                <a:gd name="T88" fmla="*/ 6053 w 10244"/>
                <a:gd name="T89" fmla="*/ 7678 h 10249"/>
                <a:gd name="T90" fmla="*/ 5396 w 10244"/>
                <a:gd name="T91" fmla="*/ 7829 h 10249"/>
                <a:gd name="T92" fmla="*/ 4704 w 10244"/>
                <a:gd name="T93" fmla="*/ 7812 h 10249"/>
                <a:gd name="T94" fmla="*/ 4059 w 10244"/>
                <a:gd name="T95" fmla="*/ 7629 h 10249"/>
                <a:gd name="T96" fmla="*/ 3492 w 10244"/>
                <a:gd name="T97" fmla="*/ 7302 h 10249"/>
                <a:gd name="T98" fmla="*/ 3020 w 10244"/>
                <a:gd name="T99" fmla="*/ 6852 h 10249"/>
                <a:gd name="T100" fmla="*/ 2668 w 10244"/>
                <a:gd name="T101" fmla="*/ 6301 h 10249"/>
                <a:gd name="T102" fmla="*/ 2455 w 10244"/>
                <a:gd name="T103" fmla="*/ 5669 h 10249"/>
                <a:gd name="T104" fmla="*/ 2403 w 10244"/>
                <a:gd name="T105" fmla="*/ 4981 h 10249"/>
                <a:gd name="T106" fmla="*/ 2521 w 10244"/>
                <a:gd name="T107" fmla="*/ 4312 h 10249"/>
                <a:gd name="T108" fmla="*/ 2792 w 10244"/>
                <a:gd name="T109" fmla="*/ 3710 h 10249"/>
                <a:gd name="T110" fmla="*/ 3195 w 10244"/>
                <a:gd name="T111" fmla="*/ 3197 h 10249"/>
                <a:gd name="T112" fmla="*/ 3709 w 10244"/>
                <a:gd name="T113" fmla="*/ 2793 h 10249"/>
                <a:gd name="T114" fmla="*/ 4310 w 10244"/>
                <a:gd name="T115" fmla="*/ 2521 h 10249"/>
                <a:gd name="T116" fmla="*/ 4979 w 10244"/>
                <a:gd name="T117" fmla="*/ 2402 h 10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244" h="10249">
                  <a:moveTo>
                    <a:pt x="6037" y="1022"/>
                  </a:moveTo>
                  <a:lnTo>
                    <a:pt x="6084" y="1032"/>
                  </a:lnTo>
                  <a:lnTo>
                    <a:pt x="6130" y="1044"/>
                  </a:lnTo>
                  <a:lnTo>
                    <a:pt x="6177" y="1056"/>
                  </a:lnTo>
                  <a:lnTo>
                    <a:pt x="6223" y="1068"/>
                  </a:lnTo>
                  <a:lnTo>
                    <a:pt x="6269" y="1081"/>
                  </a:lnTo>
                  <a:lnTo>
                    <a:pt x="6315" y="1094"/>
                  </a:lnTo>
                  <a:lnTo>
                    <a:pt x="6360" y="1108"/>
                  </a:lnTo>
                  <a:lnTo>
                    <a:pt x="6406" y="1122"/>
                  </a:lnTo>
                  <a:lnTo>
                    <a:pt x="6451" y="1137"/>
                  </a:lnTo>
                  <a:lnTo>
                    <a:pt x="6496" y="1152"/>
                  </a:lnTo>
                  <a:lnTo>
                    <a:pt x="6540" y="1169"/>
                  </a:lnTo>
                  <a:lnTo>
                    <a:pt x="6585" y="1185"/>
                  </a:lnTo>
                  <a:lnTo>
                    <a:pt x="6629" y="1201"/>
                  </a:lnTo>
                  <a:lnTo>
                    <a:pt x="6673" y="1219"/>
                  </a:lnTo>
                  <a:lnTo>
                    <a:pt x="6717" y="1237"/>
                  </a:lnTo>
                  <a:lnTo>
                    <a:pt x="6760" y="1255"/>
                  </a:lnTo>
                  <a:lnTo>
                    <a:pt x="6804" y="1274"/>
                  </a:lnTo>
                  <a:lnTo>
                    <a:pt x="6847" y="1292"/>
                  </a:lnTo>
                  <a:lnTo>
                    <a:pt x="6889" y="1313"/>
                  </a:lnTo>
                  <a:lnTo>
                    <a:pt x="6932" y="1332"/>
                  </a:lnTo>
                  <a:lnTo>
                    <a:pt x="6973" y="1353"/>
                  </a:lnTo>
                  <a:lnTo>
                    <a:pt x="7015" y="1374"/>
                  </a:lnTo>
                  <a:lnTo>
                    <a:pt x="7057" y="1396"/>
                  </a:lnTo>
                  <a:lnTo>
                    <a:pt x="7098" y="1417"/>
                  </a:lnTo>
                  <a:lnTo>
                    <a:pt x="7140" y="1440"/>
                  </a:lnTo>
                  <a:lnTo>
                    <a:pt x="7181" y="1463"/>
                  </a:lnTo>
                  <a:lnTo>
                    <a:pt x="7221" y="1486"/>
                  </a:lnTo>
                  <a:lnTo>
                    <a:pt x="7262" y="1509"/>
                  </a:lnTo>
                  <a:lnTo>
                    <a:pt x="7342" y="1559"/>
                  </a:lnTo>
                  <a:lnTo>
                    <a:pt x="7419" y="1609"/>
                  </a:lnTo>
                  <a:lnTo>
                    <a:pt x="8152" y="898"/>
                  </a:lnTo>
                  <a:lnTo>
                    <a:pt x="9431" y="2220"/>
                  </a:lnTo>
                  <a:lnTo>
                    <a:pt x="8698" y="2930"/>
                  </a:lnTo>
                  <a:lnTo>
                    <a:pt x="8743" y="3006"/>
                  </a:lnTo>
                  <a:lnTo>
                    <a:pt x="8787" y="3084"/>
                  </a:lnTo>
                  <a:lnTo>
                    <a:pt x="8829" y="3162"/>
                  </a:lnTo>
                  <a:lnTo>
                    <a:pt x="8870" y="3241"/>
                  </a:lnTo>
                  <a:lnTo>
                    <a:pt x="8909" y="3321"/>
                  </a:lnTo>
                  <a:lnTo>
                    <a:pt x="8947" y="3401"/>
                  </a:lnTo>
                  <a:lnTo>
                    <a:pt x="8983" y="3483"/>
                  </a:lnTo>
                  <a:lnTo>
                    <a:pt x="9016" y="3566"/>
                  </a:lnTo>
                  <a:lnTo>
                    <a:pt x="9048" y="3650"/>
                  </a:lnTo>
                  <a:lnTo>
                    <a:pt x="9079" y="3734"/>
                  </a:lnTo>
                  <a:lnTo>
                    <a:pt x="9107" y="3819"/>
                  </a:lnTo>
                  <a:lnTo>
                    <a:pt x="9135" y="3906"/>
                  </a:lnTo>
                  <a:lnTo>
                    <a:pt x="9160" y="3992"/>
                  </a:lnTo>
                  <a:lnTo>
                    <a:pt x="9183" y="4080"/>
                  </a:lnTo>
                  <a:lnTo>
                    <a:pt x="9205" y="4168"/>
                  </a:lnTo>
                  <a:lnTo>
                    <a:pt x="9224" y="4257"/>
                  </a:lnTo>
                  <a:lnTo>
                    <a:pt x="10244" y="4272"/>
                  </a:lnTo>
                  <a:lnTo>
                    <a:pt x="10219" y="6111"/>
                  </a:lnTo>
                  <a:lnTo>
                    <a:pt x="9199" y="6097"/>
                  </a:lnTo>
                  <a:lnTo>
                    <a:pt x="9177" y="6185"/>
                  </a:lnTo>
                  <a:lnTo>
                    <a:pt x="9153" y="6273"/>
                  </a:lnTo>
                  <a:lnTo>
                    <a:pt x="9127" y="6360"/>
                  </a:lnTo>
                  <a:lnTo>
                    <a:pt x="9099" y="6446"/>
                  </a:lnTo>
                  <a:lnTo>
                    <a:pt x="9071" y="6531"/>
                  </a:lnTo>
                  <a:lnTo>
                    <a:pt x="9039" y="6616"/>
                  </a:lnTo>
                  <a:lnTo>
                    <a:pt x="9006" y="6699"/>
                  </a:lnTo>
                  <a:lnTo>
                    <a:pt x="8971" y="6782"/>
                  </a:lnTo>
                  <a:lnTo>
                    <a:pt x="8936" y="6864"/>
                  </a:lnTo>
                  <a:lnTo>
                    <a:pt x="8898" y="6945"/>
                  </a:lnTo>
                  <a:lnTo>
                    <a:pt x="8858" y="7024"/>
                  </a:lnTo>
                  <a:lnTo>
                    <a:pt x="8817" y="7103"/>
                  </a:lnTo>
                  <a:lnTo>
                    <a:pt x="8774" y="7181"/>
                  </a:lnTo>
                  <a:lnTo>
                    <a:pt x="8729" y="7258"/>
                  </a:lnTo>
                  <a:lnTo>
                    <a:pt x="8683" y="7334"/>
                  </a:lnTo>
                  <a:lnTo>
                    <a:pt x="8636" y="7409"/>
                  </a:lnTo>
                  <a:lnTo>
                    <a:pt x="9350" y="8139"/>
                  </a:lnTo>
                  <a:lnTo>
                    <a:pt x="8035" y="9425"/>
                  </a:lnTo>
                  <a:lnTo>
                    <a:pt x="7322" y="8695"/>
                  </a:lnTo>
                  <a:lnTo>
                    <a:pt x="7246" y="8740"/>
                  </a:lnTo>
                  <a:lnTo>
                    <a:pt x="7170" y="8785"/>
                  </a:lnTo>
                  <a:lnTo>
                    <a:pt x="7092" y="8827"/>
                  </a:lnTo>
                  <a:lnTo>
                    <a:pt x="7013" y="8868"/>
                  </a:lnTo>
                  <a:lnTo>
                    <a:pt x="6934" y="8908"/>
                  </a:lnTo>
                  <a:lnTo>
                    <a:pt x="6853" y="8946"/>
                  </a:lnTo>
                  <a:lnTo>
                    <a:pt x="6771" y="8982"/>
                  </a:lnTo>
                  <a:lnTo>
                    <a:pt x="6689" y="9017"/>
                  </a:lnTo>
                  <a:lnTo>
                    <a:pt x="6605" y="9049"/>
                  </a:lnTo>
                  <a:lnTo>
                    <a:pt x="6522" y="9080"/>
                  </a:lnTo>
                  <a:lnTo>
                    <a:pt x="6436" y="9110"/>
                  </a:lnTo>
                  <a:lnTo>
                    <a:pt x="6350" y="9137"/>
                  </a:lnTo>
                  <a:lnTo>
                    <a:pt x="6264" y="9162"/>
                  </a:lnTo>
                  <a:lnTo>
                    <a:pt x="6176" y="9187"/>
                  </a:lnTo>
                  <a:lnTo>
                    <a:pt x="6088" y="9208"/>
                  </a:lnTo>
                  <a:lnTo>
                    <a:pt x="5999" y="9228"/>
                  </a:lnTo>
                  <a:lnTo>
                    <a:pt x="5990" y="10249"/>
                  </a:lnTo>
                  <a:lnTo>
                    <a:pt x="4152" y="10232"/>
                  </a:lnTo>
                  <a:lnTo>
                    <a:pt x="4162" y="9211"/>
                  </a:lnTo>
                  <a:lnTo>
                    <a:pt x="4074" y="9190"/>
                  </a:lnTo>
                  <a:lnTo>
                    <a:pt x="3986" y="9166"/>
                  </a:lnTo>
                  <a:lnTo>
                    <a:pt x="3899" y="9141"/>
                  </a:lnTo>
                  <a:lnTo>
                    <a:pt x="3813" y="9114"/>
                  </a:lnTo>
                  <a:lnTo>
                    <a:pt x="3727" y="9084"/>
                  </a:lnTo>
                  <a:lnTo>
                    <a:pt x="3643" y="9054"/>
                  </a:lnTo>
                  <a:lnTo>
                    <a:pt x="3559" y="9022"/>
                  </a:lnTo>
                  <a:lnTo>
                    <a:pt x="3477" y="8987"/>
                  </a:lnTo>
                  <a:lnTo>
                    <a:pt x="3395" y="8951"/>
                  </a:lnTo>
                  <a:lnTo>
                    <a:pt x="3314" y="8913"/>
                  </a:lnTo>
                  <a:lnTo>
                    <a:pt x="3234" y="8874"/>
                  </a:lnTo>
                  <a:lnTo>
                    <a:pt x="3154" y="8833"/>
                  </a:lnTo>
                  <a:lnTo>
                    <a:pt x="3077" y="8790"/>
                  </a:lnTo>
                  <a:lnTo>
                    <a:pt x="3000" y="8746"/>
                  </a:lnTo>
                  <a:lnTo>
                    <a:pt x="2923" y="8701"/>
                  </a:lnTo>
                  <a:lnTo>
                    <a:pt x="2849" y="8653"/>
                  </a:lnTo>
                  <a:lnTo>
                    <a:pt x="2123" y="9371"/>
                  </a:lnTo>
                  <a:lnTo>
                    <a:pt x="832" y="8062"/>
                  </a:lnTo>
                  <a:lnTo>
                    <a:pt x="1558" y="7344"/>
                  </a:lnTo>
                  <a:lnTo>
                    <a:pt x="1512" y="7268"/>
                  </a:lnTo>
                  <a:lnTo>
                    <a:pt x="1467" y="7191"/>
                  </a:lnTo>
                  <a:lnTo>
                    <a:pt x="1424" y="7115"/>
                  </a:lnTo>
                  <a:lnTo>
                    <a:pt x="1383" y="7036"/>
                  </a:lnTo>
                  <a:lnTo>
                    <a:pt x="1344" y="6956"/>
                  </a:lnTo>
                  <a:lnTo>
                    <a:pt x="1306" y="6875"/>
                  </a:lnTo>
                  <a:lnTo>
                    <a:pt x="1269" y="6793"/>
                  </a:lnTo>
                  <a:lnTo>
                    <a:pt x="1234" y="6711"/>
                  </a:lnTo>
                  <a:lnTo>
                    <a:pt x="1201" y="6628"/>
                  </a:lnTo>
                  <a:lnTo>
                    <a:pt x="1170" y="6543"/>
                  </a:lnTo>
                  <a:lnTo>
                    <a:pt x="1140" y="6458"/>
                  </a:lnTo>
                  <a:lnTo>
                    <a:pt x="1112" y="6372"/>
                  </a:lnTo>
                  <a:lnTo>
                    <a:pt x="1087" y="6286"/>
                  </a:lnTo>
                  <a:lnTo>
                    <a:pt x="1062" y="6198"/>
                  </a:lnTo>
                  <a:lnTo>
                    <a:pt x="1040" y="6110"/>
                  </a:lnTo>
                  <a:lnTo>
                    <a:pt x="1019" y="6022"/>
                  </a:lnTo>
                  <a:lnTo>
                    <a:pt x="0" y="6017"/>
                  </a:lnTo>
                  <a:lnTo>
                    <a:pt x="8" y="4177"/>
                  </a:lnTo>
                  <a:lnTo>
                    <a:pt x="1029" y="4183"/>
                  </a:lnTo>
                  <a:lnTo>
                    <a:pt x="1049" y="4093"/>
                  </a:lnTo>
                  <a:lnTo>
                    <a:pt x="1073" y="4005"/>
                  </a:lnTo>
                  <a:lnTo>
                    <a:pt x="1097" y="3918"/>
                  </a:lnTo>
                  <a:lnTo>
                    <a:pt x="1124" y="3832"/>
                  </a:lnTo>
                  <a:lnTo>
                    <a:pt x="1152" y="3746"/>
                  </a:lnTo>
                  <a:lnTo>
                    <a:pt x="1183" y="3662"/>
                  </a:lnTo>
                  <a:lnTo>
                    <a:pt x="1215" y="3579"/>
                  </a:lnTo>
                  <a:lnTo>
                    <a:pt x="1248" y="3496"/>
                  </a:lnTo>
                  <a:lnTo>
                    <a:pt x="1284" y="3413"/>
                  </a:lnTo>
                  <a:lnTo>
                    <a:pt x="1322" y="3332"/>
                  </a:lnTo>
                  <a:lnTo>
                    <a:pt x="1361" y="3252"/>
                  </a:lnTo>
                  <a:lnTo>
                    <a:pt x="1401" y="3172"/>
                  </a:lnTo>
                  <a:lnTo>
                    <a:pt x="1443" y="3094"/>
                  </a:lnTo>
                  <a:lnTo>
                    <a:pt x="1487" y="3016"/>
                  </a:lnTo>
                  <a:lnTo>
                    <a:pt x="1532" y="2941"/>
                  </a:lnTo>
                  <a:lnTo>
                    <a:pt x="1579" y="2865"/>
                  </a:lnTo>
                  <a:lnTo>
                    <a:pt x="859" y="2141"/>
                  </a:lnTo>
                  <a:lnTo>
                    <a:pt x="2162" y="843"/>
                  </a:lnTo>
                  <a:lnTo>
                    <a:pt x="2881" y="1568"/>
                  </a:lnTo>
                  <a:lnTo>
                    <a:pt x="2956" y="1521"/>
                  </a:lnTo>
                  <a:lnTo>
                    <a:pt x="3033" y="1476"/>
                  </a:lnTo>
                  <a:lnTo>
                    <a:pt x="3110" y="1433"/>
                  </a:lnTo>
                  <a:lnTo>
                    <a:pt x="3189" y="1391"/>
                  </a:lnTo>
                  <a:lnTo>
                    <a:pt x="3268" y="1351"/>
                  </a:lnTo>
                  <a:lnTo>
                    <a:pt x="3349" y="1312"/>
                  </a:lnTo>
                  <a:lnTo>
                    <a:pt x="3429" y="1275"/>
                  </a:lnTo>
                  <a:lnTo>
                    <a:pt x="3512" y="1240"/>
                  </a:lnTo>
                  <a:lnTo>
                    <a:pt x="3595" y="1206"/>
                  </a:lnTo>
                  <a:lnTo>
                    <a:pt x="3679" y="1175"/>
                  </a:lnTo>
                  <a:lnTo>
                    <a:pt x="3764" y="1145"/>
                  </a:lnTo>
                  <a:lnTo>
                    <a:pt x="3849" y="1116"/>
                  </a:lnTo>
                  <a:lnTo>
                    <a:pt x="3936" y="1090"/>
                  </a:lnTo>
                  <a:lnTo>
                    <a:pt x="4023" y="1065"/>
                  </a:lnTo>
                  <a:lnTo>
                    <a:pt x="4110" y="1043"/>
                  </a:lnTo>
                  <a:lnTo>
                    <a:pt x="4199" y="1022"/>
                  </a:lnTo>
                  <a:lnTo>
                    <a:pt x="4199" y="0"/>
                  </a:lnTo>
                  <a:lnTo>
                    <a:pt x="6037" y="0"/>
                  </a:lnTo>
                  <a:lnTo>
                    <a:pt x="6037" y="1022"/>
                  </a:lnTo>
                  <a:close/>
                  <a:moveTo>
                    <a:pt x="5118" y="2399"/>
                  </a:moveTo>
                  <a:lnTo>
                    <a:pt x="5258" y="2402"/>
                  </a:lnTo>
                  <a:lnTo>
                    <a:pt x="5396" y="2412"/>
                  </a:lnTo>
                  <a:lnTo>
                    <a:pt x="5532" y="2430"/>
                  </a:lnTo>
                  <a:lnTo>
                    <a:pt x="5666" y="2454"/>
                  </a:lnTo>
                  <a:lnTo>
                    <a:pt x="5798" y="2484"/>
                  </a:lnTo>
                  <a:lnTo>
                    <a:pt x="5926" y="2521"/>
                  </a:lnTo>
                  <a:lnTo>
                    <a:pt x="6053" y="2564"/>
                  </a:lnTo>
                  <a:lnTo>
                    <a:pt x="6176" y="2613"/>
                  </a:lnTo>
                  <a:lnTo>
                    <a:pt x="6297" y="2667"/>
                  </a:lnTo>
                  <a:lnTo>
                    <a:pt x="6414" y="2728"/>
                  </a:lnTo>
                  <a:lnTo>
                    <a:pt x="6528" y="2793"/>
                  </a:lnTo>
                  <a:lnTo>
                    <a:pt x="6638" y="2864"/>
                  </a:lnTo>
                  <a:lnTo>
                    <a:pt x="6744" y="2940"/>
                  </a:lnTo>
                  <a:lnTo>
                    <a:pt x="6848" y="3021"/>
                  </a:lnTo>
                  <a:lnTo>
                    <a:pt x="6946" y="3106"/>
                  </a:lnTo>
                  <a:lnTo>
                    <a:pt x="7041" y="3197"/>
                  </a:lnTo>
                  <a:lnTo>
                    <a:pt x="7131" y="3291"/>
                  </a:lnTo>
                  <a:lnTo>
                    <a:pt x="7216" y="3389"/>
                  </a:lnTo>
                  <a:lnTo>
                    <a:pt x="7297" y="3493"/>
                  </a:lnTo>
                  <a:lnTo>
                    <a:pt x="7372" y="3599"/>
                  </a:lnTo>
                  <a:lnTo>
                    <a:pt x="7443" y="3710"/>
                  </a:lnTo>
                  <a:lnTo>
                    <a:pt x="7508" y="3823"/>
                  </a:lnTo>
                  <a:lnTo>
                    <a:pt x="7569" y="3941"/>
                  </a:lnTo>
                  <a:lnTo>
                    <a:pt x="7623" y="4062"/>
                  </a:lnTo>
                  <a:lnTo>
                    <a:pt x="7672" y="4185"/>
                  </a:lnTo>
                  <a:lnTo>
                    <a:pt x="7715" y="4312"/>
                  </a:lnTo>
                  <a:lnTo>
                    <a:pt x="7752" y="4441"/>
                  </a:lnTo>
                  <a:lnTo>
                    <a:pt x="7781" y="4573"/>
                  </a:lnTo>
                  <a:lnTo>
                    <a:pt x="7806" y="4707"/>
                  </a:lnTo>
                  <a:lnTo>
                    <a:pt x="7823" y="4843"/>
                  </a:lnTo>
                  <a:lnTo>
                    <a:pt x="7833" y="4981"/>
                  </a:lnTo>
                  <a:lnTo>
                    <a:pt x="7836" y="5121"/>
                  </a:lnTo>
                  <a:lnTo>
                    <a:pt x="7833" y="5261"/>
                  </a:lnTo>
                  <a:lnTo>
                    <a:pt x="7823" y="5399"/>
                  </a:lnTo>
                  <a:lnTo>
                    <a:pt x="7806" y="5535"/>
                  </a:lnTo>
                  <a:lnTo>
                    <a:pt x="7781" y="5669"/>
                  </a:lnTo>
                  <a:lnTo>
                    <a:pt x="7752" y="5801"/>
                  </a:lnTo>
                  <a:lnTo>
                    <a:pt x="7715" y="5930"/>
                  </a:lnTo>
                  <a:lnTo>
                    <a:pt x="7672" y="6057"/>
                  </a:lnTo>
                  <a:lnTo>
                    <a:pt x="7623" y="6181"/>
                  </a:lnTo>
                  <a:lnTo>
                    <a:pt x="7569" y="6301"/>
                  </a:lnTo>
                  <a:lnTo>
                    <a:pt x="7508" y="6418"/>
                  </a:lnTo>
                  <a:lnTo>
                    <a:pt x="7443" y="6532"/>
                  </a:lnTo>
                  <a:lnTo>
                    <a:pt x="7372" y="6643"/>
                  </a:lnTo>
                  <a:lnTo>
                    <a:pt x="7297" y="6749"/>
                  </a:lnTo>
                  <a:lnTo>
                    <a:pt x="7216" y="6852"/>
                  </a:lnTo>
                  <a:lnTo>
                    <a:pt x="7131" y="6951"/>
                  </a:lnTo>
                  <a:lnTo>
                    <a:pt x="7041" y="7046"/>
                  </a:lnTo>
                  <a:lnTo>
                    <a:pt x="6946" y="7136"/>
                  </a:lnTo>
                  <a:lnTo>
                    <a:pt x="6848" y="7221"/>
                  </a:lnTo>
                  <a:lnTo>
                    <a:pt x="6744" y="7302"/>
                  </a:lnTo>
                  <a:lnTo>
                    <a:pt x="6638" y="7378"/>
                  </a:lnTo>
                  <a:lnTo>
                    <a:pt x="6528" y="7448"/>
                  </a:lnTo>
                  <a:lnTo>
                    <a:pt x="6414" y="7514"/>
                  </a:lnTo>
                  <a:lnTo>
                    <a:pt x="6297" y="7574"/>
                  </a:lnTo>
                  <a:lnTo>
                    <a:pt x="6176" y="7629"/>
                  </a:lnTo>
                  <a:lnTo>
                    <a:pt x="6053" y="7678"/>
                  </a:lnTo>
                  <a:lnTo>
                    <a:pt x="5926" y="7721"/>
                  </a:lnTo>
                  <a:lnTo>
                    <a:pt x="5798" y="7758"/>
                  </a:lnTo>
                  <a:lnTo>
                    <a:pt x="5666" y="7787"/>
                  </a:lnTo>
                  <a:lnTo>
                    <a:pt x="5532" y="7812"/>
                  </a:lnTo>
                  <a:lnTo>
                    <a:pt x="5396" y="7829"/>
                  </a:lnTo>
                  <a:lnTo>
                    <a:pt x="5258" y="7839"/>
                  </a:lnTo>
                  <a:lnTo>
                    <a:pt x="5118" y="7842"/>
                  </a:lnTo>
                  <a:lnTo>
                    <a:pt x="4979" y="7839"/>
                  </a:lnTo>
                  <a:lnTo>
                    <a:pt x="4841" y="7829"/>
                  </a:lnTo>
                  <a:lnTo>
                    <a:pt x="4704" y="7812"/>
                  </a:lnTo>
                  <a:lnTo>
                    <a:pt x="4571" y="7787"/>
                  </a:lnTo>
                  <a:lnTo>
                    <a:pt x="4439" y="7758"/>
                  </a:lnTo>
                  <a:lnTo>
                    <a:pt x="4310" y="7721"/>
                  </a:lnTo>
                  <a:lnTo>
                    <a:pt x="4183" y="7678"/>
                  </a:lnTo>
                  <a:lnTo>
                    <a:pt x="4059" y="7629"/>
                  </a:lnTo>
                  <a:lnTo>
                    <a:pt x="3940" y="7574"/>
                  </a:lnTo>
                  <a:lnTo>
                    <a:pt x="3822" y="7514"/>
                  </a:lnTo>
                  <a:lnTo>
                    <a:pt x="3709" y="7448"/>
                  </a:lnTo>
                  <a:lnTo>
                    <a:pt x="3598" y="7378"/>
                  </a:lnTo>
                  <a:lnTo>
                    <a:pt x="3492" y="7302"/>
                  </a:lnTo>
                  <a:lnTo>
                    <a:pt x="3389" y="7221"/>
                  </a:lnTo>
                  <a:lnTo>
                    <a:pt x="3290" y="7136"/>
                  </a:lnTo>
                  <a:lnTo>
                    <a:pt x="3195" y="7046"/>
                  </a:lnTo>
                  <a:lnTo>
                    <a:pt x="3105" y="6951"/>
                  </a:lnTo>
                  <a:lnTo>
                    <a:pt x="3020" y="6852"/>
                  </a:lnTo>
                  <a:lnTo>
                    <a:pt x="2940" y="6749"/>
                  </a:lnTo>
                  <a:lnTo>
                    <a:pt x="2864" y="6643"/>
                  </a:lnTo>
                  <a:lnTo>
                    <a:pt x="2792" y="6532"/>
                  </a:lnTo>
                  <a:lnTo>
                    <a:pt x="2727" y="6418"/>
                  </a:lnTo>
                  <a:lnTo>
                    <a:pt x="2668" y="6301"/>
                  </a:lnTo>
                  <a:lnTo>
                    <a:pt x="2612" y="6181"/>
                  </a:lnTo>
                  <a:lnTo>
                    <a:pt x="2564" y="6057"/>
                  </a:lnTo>
                  <a:lnTo>
                    <a:pt x="2521" y="5930"/>
                  </a:lnTo>
                  <a:lnTo>
                    <a:pt x="2485" y="5801"/>
                  </a:lnTo>
                  <a:lnTo>
                    <a:pt x="2455" y="5669"/>
                  </a:lnTo>
                  <a:lnTo>
                    <a:pt x="2430" y="5535"/>
                  </a:lnTo>
                  <a:lnTo>
                    <a:pt x="2413" y="5399"/>
                  </a:lnTo>
                  <a:lnTo>
                    <a:pt x="2403" y="5261"/>
                  </a:lnTo>
                  <a:lnTo>
                    <a:pt x="2400" y="5121"/>
                  </a:lnTo>
                  <a:lnTo>
                    <a:pt x="2403" y="4981"/>
                  </a:lnTo>
                  <a:lnTo>
                    <a:pt x="2413" y="4843"/>
                  </a:lnTo>
                  <a:lnTo>
                    <a:pt x="2430" y="4707"/>
                  </a:lnTo>
                  <a:lnTo>
                    <a:pt x="2455" y="4573"/>
                  </a:lnTo>
                  <a:lnTo>
                    <a:pt x="2485" y="4441"/>
                  </a:lnTo>
                  <a:lnTo>
                    <a:pt x="2521" y="4312"/>
                  </a:lnTo>
                  <a:lnTo>
                    <a:pt x="2564" y="4185"/>
                  </a:lnTo>
                  <a:lnTo>
                    <a:pt x="2612" y="4062"/>
                  </a:lnTo>
                  <a:lnTo>
                    <a:pt x="2668" y="3941"/>
                  </a:lnTo>
                  <a:lnTo>
                    <a:pt x="2727" y="3823"/>
                  </a:lnTo>
                  <a:lnTo>
                    <a:pt x="2792" y="3710"/>
                  </a:lnTo>
                  <a:lnTo>
                    <a:pt x="2864" y="3599"/>
                  </a:lnTo>
                  <a:lnTo>
                    <a:pt x="2940" y="3493"/>
                  </a:lnTo>
                  <a:lnTo>
                    <a:pt x="3020" y="3389"/>
                  </a:lnTo>
                  <a:lnTo>
                    <a:pt x="3105" y="3291"/>
                  </a:lnTo>
                  <a:lnTo>
                    <a:pt x="3195" y="3197"/>
                  </a:lnTo>
                  <a:lnTo>
                    <a:pt x="3290" y="3106"/>
                  </a:lnTo>
                  <a:lnTo>
                    <a:pt x="3389" y="3021"/>
                  </a:lnTo>
                  <a:lnTo>
                    <a:pt x="3492" y="2940"/>
                  </a:lnTo>
                  <a:lnTo>
                    <a:pt x="3598" y="2864"/>
                  </a:lnTo>
                  <a:lnTo>
                    <a:pt x="3709" y="2793"/>
                  </a:lnTo>
                  <a:lnTo>
                    <a:pt x="3822" y="2728"/>
                  </a:lnTo>
                  <a:lnTo>
                    <a:pt x="3940" y="2667"/>
                  </a:lnTo>
                  <a:lnTo>
                    <a:pt x="4059" y="2613"/>
                  </a:lnTo>
                  <a:lnTo>
                    <a:pt x="4183" y="2564"/>
                  </a:lnTo>
                  <a:lnTo>
                    <a:pt x="4310" y="2521"/>
                  </a:lnTo>
                  <a:lnTo>
                    <a:pt x="4439" y="2484"/>
                  </a:lnTo>
                  <a:lnTo>
                    <a:pt x="4571" y="2454"/>
                  </a:lnTo>
                  <a:lnTo>
                    <a:pt x="4704" y="2430"/>
                  </a:lnTo>
                  <a:lnTo>
                    <a:pt x="4841" y="2412"/>
                  </a:lnTo>
                  <a:lnTo>
                    <a:pt x="4979" y="2402"/>
                  </a:lnTo>
                  <a:lnTo>
                    <a:pt x="5118" y="23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Arial"/>
                <a:ea typeface="Microsoft YaHei"/>
                <a:cs typeface="微软雅黑"/>
                <a:sym typeface="Arial"/>
              </a:endParaRPr>
            </a:p>
          </p:txBody>
        </p:sp>
        <p:sp>
          <p:nvSpPr>
            <p:cNvPr id="12" name="iṣļiḍè">
              <a:extLst>
                <a:ext uri="{FF2B5EF4-FFF2-40B4-BE49-F238E27FC236}">
                  <a16:creationId xmlns:a16="http://schemas.microsoft.com/office/drawing/2014/main" id="{3D5C1EAB-F3E7-9FFB-F186-D6BF851921C8}"/>
                </a:ext>
              </a:extLst>
            </p:cNvPr>
            <p:cNvSpPr/>
            <p:nvPr/>
          </p:nvSpPr>
          <p:spPr bwMode="auto">
            <a:xfrm>
              <a:off x="4091463" y="2643217"/>
              <a:ext cx="1116707" cy="1117797"/>
            </a:xfrm>
            <a:custGeom>
              <a:avLst/>
              <a:gdLst>
                <a:gd name="T0" fmla="*/ 6223 w 10244"/>
                <a:gd name="T1" fmla="*/ 1068 h 10249"/>
                <a:gd name="T2" fmla="*/ 6451 w 10244"/>
                <a:gd name="T3" fmla="*/ 1137 h 10249"/>
                <a:gd name="T4" fmla="*/ 6673 w 10244"/>
                <a:gd name="T5" fmla="*/ 1219 h 10249"/>
                <a:gd name="T6" fmla="*/ 6889 w 10244"/>
                <a:gd name="T7" fmla="*/ 1313 h 10249"/>
                <a:gd name="T8" fmla="*/ 7098 w 10244"/>
                <a:gd name="T9" fmla="*/ 1417 h 10249"/>
                <a:gd name="T10" fmla="*/ 7342 w 10244"/>
                <a:gd name="T11" fmla="*/ 1559 h 10249"/>
                <a:gd name="T12" fmla="*/ 8743 w 10244"/>
                <a:gd name="T13" fmla="*/ 3006 h 10249"/>
                <a:gd name="T14" fmla="*/ 8947 w 10244"/>
                <a:gd name="T15" fmla="*/ 3401 h 10249"/>
                <a:gd name="T16" fmla="*/ 9107 w 10244"/>
                <a:gd name="T17" fmla="*/ 3819 h 10249"/>
                <a:gd name="T18" fmla="*/ 9224 w 10244"/>
                <a:gd name="T19" fmla="*/ 4257 h 10249"/>
                <a:gd name="T20" fmla="*/ 9153 w 10244"/>
                <a:gd name="T21" fmla="*/ 6273 h 10249"/>
                <a:gd name="T22" fmla="*/ 9006 w 10244"/>
                <a:gd name="T23" fmla="*/ 6699 h 10249"/>
                <a:gd name="T24" fmla="*/ 8817 w 10244"/>
                <a:gd name="T25" fmla="*/ 7103 h 10249"/>
                <a:gd name="T26" fmla="*/ 9350 w 10244"/>
                <a:gd name="T27" fmla="*/ 8139 h 10249"/>
                <a:gd name="T28" fmla="*/ 7092 w 10244"/>
                <a:gd name="T29" fmla="*/ 8827 h 10249"/>
                <a:gd name="T30" fmla="*/ 6689 w 10244"/>
                <a:gd name="T31" fmla="*/ 9017 h 10249"/>
                <a:gd name="T32" fmla="*/ 6264 w 10244"/>
                <a:gd name="T33" fmla="*/ 9162 h 10249"/>
                <a:gd name="T34" fmla="*/ 4152 w 10244"/>
                <a:gd name="T35" fmla="*/ 10232 h 10249"/>
                <a:gd name="T36" fmla="*/ 3813 w 10244"/>
                <a:gd name="T37" fmla="*/ 9114 h 10249"/>
                <a:gd name="T38" fmla="*/ 3395 w 10244"/>
                <a:gd name="T39" fmla="*/ 8951 h 10249"/>
                <a:gd name="T40" fmla="*/ 3000 w 10244"/>
                <a:gd name="T41" fmla="*/ 8746 h 10249"/>
                <a:gd name="T42" fmla="*/ 1558 w 10244"/>
                <a:gd name="T43" fmla="*/ 7344 h 10249"/>
                <a:gd name="T44" fmla="*/ 1344 w 10244"/>
                <a:gd name="T45" fmla="*/ 6956 h 10249"/>
                <a:gd name="T46" fmla="*/ 1170 w 10244"/>
                <a:gd name="T47" fmla="*/ 6543 h 10249"/>
                <a:gd name="T48" fmla="*/ 1040 w 10244"/>
                <a:gd name="T49" fmla="*/ 6110 h 10249"/>
                <a:gd name="T50" fmla="*/ 1049 w 10244"/>
                <a:gd name="T51" fmla="*/ 4093 h 10249"/>
                <a:gd name="T52" fmla="*/ 1183 w 10244"/>
                <a:gd name="T53" fmla="*/ 3662 h 10249"/>
                <a:gd name="T54" fmla="*/ 1361 w 10244"/>
                <a:gd name="T55" fmla="*/ 3252 h 10249"/>
                <a:gd name="T56" fmla="*/ 1579 w 10244"/>
                <a:gd name="T57" fmla="*/ 2865 h 10249"/>
                <a:gd name="T58" fmla="*/ 3033 w 10244"/>
                <a:gd name="T59" fmla="*/ 1476 h 10249"/>
                <a:gd name="T60" fmla="*/ 3429 w 10244"/>
                <a:gd name="T61" fmla="*/ 1275 h 10249"/>
                <a:gd name="T62" fmla="*/ 3849 w 10244"/>
                <a:gd name="T63" fmla="*/ 1116 h 10249"/>
                <a:gd name="T64" fmla="*/ 4199 w 10244"/>
                <a:gd name="T65" fmla="*/ 0 h 10249"/>
                <a:gd name="T66" fmla="*/ 5396 w 10244"/>
                <a:gd name="T67" fmla="*/ 2412 h 10249"/>
                <a:gd name="T68" fmla="*/ 6053 w 10244"/>
                <a:gd name="T69" fmla="*/ 2564 h 10249"/>
                <a:gd name="T70" fmla="*/ 6638 w 10244"/>
                <a:gd name="T71" fmla="*/ 2864 h 10249"/>
                <a:gd name="T72" fmla="*/ 7131 w 10244"/>
                <a:gd name="T73" fmla="*/ 3291 h 10249"/>
                <a:gd name="T74" fmla="*/ 7508 w 10244"/>
                <a:gd name="T75" fmla="*/ 3823 h 10249"/>
                <a:gd name="T76" fmla="*/ 7752 w 10244"/>
                <a:gd name="T77" fmla="*/ 4441 h 10249"/>
                <a:gd name="T78" fmla="*/ 7836 w 10244"/>
                <a:gd name="T79" fmla="*/ 5121 h 10249"/>
                <a:gd name="T80" fmla="*/ 7752 w 10244"/>
                <a:gd name="T81" fmla="*/ 5801 h 10249"/>
                <a:gd name="T82" fmla="*/ 7508 w 10244"/>
                <a:gd name="T83" fmla="*/ 6418 h 10249"/>
                <a:gd name="T84" fmla="*/ 7131 w 10244"/>
                <a:gd name="T85" fmla="*/ 6951 h 10249"/>
                <a:gd name="T86" fmla="*/ 6638 w 10244"/>
                <a:gd name="T87" fmla="*/ 7378 h 10249"/>
                <a:gd name="T88" fmla="*/ 6053 w 10244"/>
                <a:gd name="T89" fmla="*/ 7678 h 10249"/>
                <a:gd name="T90" fmla="*/ 5396 w 10244"/>
                <a:gd name="T91" fmla="*/ 7829 h 10249"/>
                <a:gd name="T92" fmla="*/ 4704 w 10244"/>
                <a:gd name="T93" fmla="*/ 7812 h 10249"/>
                <a:gd name="T94" fmla="*/ 4059 w 10244"/>
                <a:gd name="T95" fmla="*/ 7629 h 10249"/>
                <a:gd name="T96" fmla="*/ 3492 w 10244"/>
                <a:gd name="T97" fmla="*/ 7302 h 10249"/>
                <a:gd name="T98" fmla="*/ 3020 w 10244"/>
                <a:gd name="T99" fmla="*/ 6852 h 10249"/>
                <a:gd name="T100" fmla="*/ 2668 w 10244"/>
                <a:gd name="T101" fmla="*/ 6301 h 10249"/>
                <a:gd name="T102" fmla="*/ 2455 w 10244"/>
                <a:gd name="T103" fmla="*/ 5669 h 10249"/>
                <a:gd name="T104" fmla="*/ 2403 w 10244"/>
                <a:gd name="T105" fmla="*/ 4981 h 10249"/>
                <a:gd name="T106" fmla="*/ 2521 w 10244"/>
                <a:gd name="T107" fmla="*/ 4312 h 10249"/>
                <a:gd name="T108" fmla="*/ 2792 w 10244"/>
                <a:gd name="T109" fmla="*/ 3710 h 10249"/>
                <a:gd name="T110" fmla="*/ 3195 w 10244"/>
                <a:gd name="T111" fmla="*/ 3197 h 10249"/>
                <a:gd name="T112" fmla="*/ 3709 w 10244"/>
                <a:gd name="T113" fmla="*/ 2793 h 10249"/>
                <a:gd name="T114" fmla="*/ 4310 w 10244"/>
                <a:gd name="T115" fmla="*/ 2521 h 10249"/>
                <a:gd name="T116" fmla="*/ 4979 w 10244"/>
                <a:gd name="T117" fmla="*/ 2402 h 10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244" h="10249">
                  <a:moveTo>
                    <a:pt x="6037" y="1022"/>
                  </a:moveTo>
                  <a:lnTo>
                    <a:pt x="6084" y="1032"/>
                  </a:lnTo>
                  <a:lnTo>
                    <a:pt x="6130" y="1044"/>
                  </a:lnTo>
                  <a:lnTo>
                    <a:pt x="6177" y="1056"/>
                  </a:lnTo>
                  <a:lnTo>
                    <a:pt x="6223" y="1068"/>
                  </a:lnTo>
                  <a:lnTo>
                    <a:pt x="6269" y="1081"/>
                  </a:lnTo>
                  <a:lnTo>
                    <a:pt x="6315" y="1094"/>
                  </a:lnTo>
                  <a:lnTo>
                    <a:pt x="6360" y="1108"/>
                  </a:lnTo>
                  <a:lnTo>
                    <a:pt x="6406" y="1122"/>
                  </a:lnTo>
                  <a:lnTo>
                    <a:pt x="6451" y="1137"/>
                  </a:lnTo>
                  <a:lnTo>
                    <a:pt x="6496" y="1152"/>
                  </a:lnTo>
                  <a:lnTo>
                    <a:pt x="6540" y="1169"/>
                  </a:lnTo>
                  <a:lnTo>
                    <a:pt x="6585" y="1185"/>
                  </a:lnTo>
                  <a:lnTo>
                    <a:pt x="6629" y="1201"/>
                  </a:lnTo>
                  <a:lnTo>
                    <a:pt x="6673" y="1219"/>
                  </a:lnTo>
                  <a:lnTo>
                    <a:pt x="6717" y="1237"/>
                  </a:lnTo>
                  <a:lnTo>
                    <a:pt x="6760" y="1255"/>
                  </a:lnTo>
                  <a:lnTo>
                    <a:pt x="6804" y="1274"/>
                  </a:lnTo>
                  <a:lnTo>
                    <a:pt x="6847" y="1292"/>
                  </a:lnTo>
                  <a:lnTo>
                    <a:pt x="6889" y="1313"/>
                  </a:lnTo>
                  <a:lnTo>
                    <a:pt x="6932" y="1332"/>
                  </a:lnTo>
                  <a:lnTo>
                    <a:pt x="6973" y="1353"/>
                  </a:lnTo>
                  <a:lnTo>
                    <a:pt x="7015" y="1374"/>
                  </a:lnTo>
                  <a:lnTo>
                    <a:pt x="7057" y="1396"/>
                  </a:lnTo>
                  <a:lnTo>
                    <a:pt x="7098" y="1417"/>
                  </a:lnTo>
                  <a:lnTo>
                    <a:pt x="7140" y="1440"/>
                  </a:lnTo>
                  <a:lnTo>
                    <a:pt x="7181" y="1463"/>
                  </a:lnTo>
                  <a:lnTo>
                    <a:pt x="7221" y="1486"/>
                  </a:lnTo>
                  <a:lnTo>
                    <a:pt x="7262" y="1509"/>
                  </a:lnTo>
                  <a:lnTo>
                    <a:pt x="7342" y="1559"/>
                  </a:lnTo>
                  <a:lnTo>
                    <a:pt x="7419" y="1609"/>
                  </a:lnTo>
                  <a:lnTo>
                    <a:pt x="8152" y="898"/>
                  </a:lnTo>
                  <a:lnTo>
                    <a:pt x="9431" y="2220"/>
                  </a:lnTo>
                  <a:lnTo>
                    <a:pt x="8698" y="2930"/>
                  </a:lnTo>
                  <a:lnTo>
                    <a:pt x="8743" y="3006"/>
                  </a:lnTo>
                  <a:lnTo>
                    <a:pt x="8787" y="3084"/>
                  </a:lnTo>
                  <a:lnTo>
                    <a:pt x="8829" y="3162"/>
                  </a:lnTo>
                  <a:lnTo>
                    <a:pt x="8870" y="3241"/>
                  </a:lnTo>
                  <a:lnTo>
                    <a:pt x="8909" y="3321"/>
                  </a:lnTo>
                  <a:lnTo>
                    <a:pt x="8947" y="3401"/>
                  </a:lnTo>
                  <a:lnTo>
                    <a:pt x="8983" y="3483"/>
                  </a:lnTo>
                  <a:lnTo>
                    <a:pt x="9016" y="3566"/>
                  </a:lnTo>
                  <a:lnTo>
                    <a:pt x="9048" y="3650"/>
                  </a:lnTo>
                  <a:lnTo>
                    <a:pt x="9079" y="3734"/>
                  </a:lnTo>
                  <a:lnTo>
                    <a:pt x="9107" y="3819"/>
                  </a:lnTo>
                  <a:lnTo>
                    <a:pt x="9135" y="3906"/>
                  </a:lnTo>
                  <a:lnTo>
                    <a:pt x="9160" y="3992"/>
                  </a:lnTo>
                  <a:lnTo>
                    <a:pt x="9183" y="4080"/>
                  </a:lnTo>
                  <a:lnTo>
                    <a:pt x="9205" y="4168"/>
                  </a:lnTo>
                  <a:lnTo>
                    <a:pt x="9224" y="4257"/>
                  </a:lnTo>
                  <a:lnTo>
                    <a:pt x="10244" y="4272"/>
                  </a:lnTo>
                  <a:lnTo>
                    <a:pt x="10219" y="6111"/>
                  </a:lnTo>
                  <a:lnTo>
                    <a:pt x="9199" y="6097"/>
                  </a:lnTo>
                  <a:lnTo>
                    <a:pt x="9177" y="6185"/>
                  </a:lnTo>
                  <a:lnTo>
                    <a:pt x="9153" y="6273"/>
                  </a:lnTo>
                  <a:lnTo>
                    <a:pt x="9127" y="6360"/>
                  </a:lnTo>
                  <a:lnTo>
                    <a:pt x="9099" y="6446"/>
                  </a:lnTo>
                  <a:lnTo>
                    <a:pt x="9071" y="6531"/>
                  </a:lnTo>
                  <a:lnTo>
                    <a:pt x="9039" y="6616"/>
                  </a:lnTo>
                  <a:lnTo>
                    <a:pt x="9006" y="6699"/>
                  </a:lnTo>
                  <a:lnTo>
                    <a:pt x="8971" y="6782"/>
                  </a:lnTo>
                  <a:lnTo>
                    <a:pt x="8936" y="6864"/>
                  </a:lnTo>
                  <a:lnTo>
                    <a:pt x="8898" y="6945"/>
                  </a:lnTo>
                  <a:lnTo>
                    <a:pt x="8858" y="7024"/>
                  </a:lnTo>
                  <a:lnTo>
                    <a:pt x="8817" y="7103"/>
                  </a:lnTo>
                  <a:lnTo>
                    <a:pt x="8774" y="7181"/>
                  </a:lnTo>
                  <a:lnTo>
                    <a:pt x="8729" y="7258"/>
                  </a:lnTo>
                  <a:lnTo>
                    <a:pt x="8683" y="7334"/>
                  </a:lnTo>
                  <a:lnTo>
                    <a:pt x="8636" y="7409"/>
                  </a:lnTo>
                  <a:lnTo>
                    <a:pt x="9350" y="8139"/>
                  </a:lnTo>
                  <a:lnTo>
                    <a:pt x="8035" y="9425"/>
                  </a:lnTo>
                  <a:lnTo>
                    <a:pt x="7322" y="8695"/>
                  </a:lnTo>
                  <a:lnTo>
                    <a:pt x="7246" y="8740"/>
                  </a:lnTo>
                  <a:lnTo>
                    <a:pt x="7170" y="8785"/>
                  </a:lnTo>
                  <a:lnTo>
                    <a:pt x="7092" y="8827"/>
                  </a:lnTo>
                  <a:lnTo>
                    <a:pt x="7013" y="8868"/>
                  </a:lnTo>
                  <a:lnTo>
                    <a:pt x="6934" y="8908"/>
                  </a:lnTo>
                  <a:lnTo>
                    <a:pt x="6853" y="8946"/>
                  </a:lnTo>
                  <a:lnTo>
                    <a:pt x="6771" y="8982"/>
                  </a:lnTo>
                  <a:lnTo>
                    <a:pt x="6689" y="9017"/>
                  </a:lnTo>
                  <a:lnTo>
                    <a:pt x="6605" y="9049"/>
                  </a:lnTo>
                  <a:lnTo>
                    <a:pt x="6522" y="9080"/>
                  </a:lnTo>
                  <a:lnTo>
                    <a:pt x="6436" y="9110"/>
                  </a:lnTo>
                  <a:lnTo>
                    <a:pt x="6350" y="9137"/>
                  </a:lnTo>
                  <a:lnTo>
                    <a:pt x="6264" y="9162"/>
                  </a:lnTo>
                  <a:lnTo>
                    <a:pt x="6176" y="9187"/>
                  </a:lnTo>
                  <a:lnTo>
                    <a:pt x="6088" y="9208"/>
                  </a:lnTo>
                  <a:lnTo>
                    <a:pt x="5999" y="9228"/>
                  </a:lnTo>
                  <a:lnTo>
                    <a:pt x="5990" y="10249"/>
                  </a:lnTo>
                  <a:lnTo>
                    <a:pt x="4152" y="10232"/>
                  </a:lnTo>
                  <a:lnTo>
                    <a:pt x="4162" y="9211"/>
                  </a:lnTo>
                  <a:lnTo>
                    <a:pt x="4074" y="9190"/>
                  </a:lnTo>
                  <a:lnTo>
                    <a:pt x="3986" y="9166"/>
                  </a:lnTo>
                  <a:lnTo>
                    <a:pt x="3899" y="9141"/>
                  </a:lnTo>
                  <a:lnTo>
                    <a:pt x="3813" y="9114"/>
                  </a:lnTo>
                  <a:lnTo>
                    <a:pt x="3727" y="9084"/>
                  </a:lnTo>
                  <a:lnTo>
                    <a:pt x="3643" y="9054"/>
                  </a:lnTo>
                  <a:lnTo>
                    <a:pt x="3559" y="9022"/>
                  </a:lnTo>
                  <a:lnTo>
                    <a:pt x="3477" y="8987"/>
                  </a:lnTo>
                  <a:lnTo>
                    <a:pt x="3395" y="8951"/>
                  </a:lnTo>
                  <a:lnTo>
                    <a:pt x="3314" y="8913"/>
                  </a:lnTo>
                  <a:lnTo>
                    <a:pt x="3234" y="8874"/>
                  </a:lnTo>
                  <a:lnTo>
                    <a:pt x="3154" y="8833"/>
                  </a:lnTo>
                  <a:lnTo>
                    <a:pt x="3077" y="8790"/>
                  </a:lnTo>
                  <a:lnTo>
                    <a:pt x="3000" y="8746"/>
                  </a:lnTo>
                  <a:lnTo>
                    <a:pt x="2923" y="8701"/>
                  </a:lnTo>
                  <a:lnTo>
                    <a:pt x="2849" y="8653"/>
                  </a:lnTo>
                  <a:lnTo>
                    <a:pt x="2123" y="9371"/>
                  </a:lnTo>
                  <a:lnTo>
                    <a:pt x="832" y="8062"/>
                  </a:lnTo>
                  <a:lnTo>
                    <a:pt x="1558" y="7344"/>
                  </a:lnTo>
                  <a:lnTo>
                    <a:pt x="1512" y="7268"/>
                  </a:lnTo>
                  <a:lnTo>
                    <a:pt x="1467" y="7191"/>
                  </a:lnTo>
                  <a:lnTo>
                    <a:pt x="1424" y="7115"/>
                  </a:lnTo>
                  <a:lnTo>
                    <a:pt x="1383" y="7036"/>
                  </a:lnTo>
                  <a:lnTo>
                    <a:pt x="1344" y="6956"/>
                  </a:lnTo>
                  <a:lnTo>
                    <a:pt x="1306" y="6875"/>
                  </a:lnTo>
                  <a:lnTo>
                    <a:pt x="1269" y="6793"/>
                  </a:lnTo>
                  <a:lnTo>
                    <a:pt x="1234" y="6711"/>
                  </a:lnTo>
                  <a:lnTo>
                    <a:pt x="1201" y="6628"/>
                  </a:lnTo>
                  <a:lnTo>
                    <a:pt x="1170" y="6543"/>
                  </a:lnTo>
                  <a:lnTo>
                    <a:pt x="1140" y="6458"/>
                  </a:lnTo>
                  <a:lnTo>
                    <a:pt x="1112" y="6372"/>
                  </a:lnTo>
                  <a:lnTo>
                    <a:pt x="1087" y="6286"/>
                  </a:lnTo>
                  <a:lnTo>
                    <a:pt x="1062" y="6198"/>
                  </a:lnTo>
                  <a:lnTo>
                    <a:pt x="1040" y="6110"/>
                  </a:lnTo>
                  <a:lnTo>
                    <a:pt x="1019" y="6022"/>
                  </a:lnTo>
                  <a:lnTo>
                    <a:pt x="0" y="6017"/>
                  </a:lnTo>
                  <a:lnTo>
                    <a:pt x="8" y="4177"/>
                  </a:lnTo>
                  <a:lnTo>
                    <a:pt x="1029" y="4183"/>
                  </a:lnTo>
                  <a:lnTo>
                    <a:pt x="1049" y="4093"/>
                  </a:lnTo>
                  <a:lnTo>
                    <a:pt x="1073" y="4005"/>
                  </a:lnTo>
                  <a:lnTo>
                    <a:pt x="1097" y="3918"/>
                  </a:lnTo>
                  <a:lnTo>
                    <a:pt x="1124" y="3832"/>
                  </a:lnTo>
                  <a:lnTo>
                    <a:pt x="1152" y="3746"/>
                  </a:lnTo>
                  <a:lnTo>
                    <a:pt x="1183" y="3662"/>
                  </a:lnTo>
                  <a:lnTo>
                    <a:pt x="1215" y="3579"/>
                  </a:lnTo>
                  <a:lnTo>
                    <a:pt x="1248" y="3496"/>
                  </a:lnTo>
                  <a:lnTo>
                    <a:pt x="1284" y="3413"/>
                  </a:lnTo>
                  <a:lnTo>
                    <a:pt x="1322" y="3332"/>
                  </a:lnTo>
                  <a:lnTo>
                    <a:pt x="1361" y="3252"/>
                  </a:lnTo>
                  <a:lnTo>
                    <a:pt x="1401" y="3172"/>
                  </a:lnTo>
                  <a:lnTo>
                    <a:pt x="1443" y="3094"/>
                  </a:lnTo>
                  <a:lnTo>
                    <a:pt x="1487" y="3016"/>
                  </a:lnTo>
                  <a:lnTo>
                    <a:pt x="1532" y="2941"/>
                  </a:lnTo>
                  <a:lnTo>
                    <a:pt x="1579" y="2865"/>
                  </a:lnTo>
                  <a:lnTo>
                    <a:pt x="859" y="2141"/>
                  </a:lnTo>
                  <a:lnTo>
                    <a:pt x="2162" y="843"/>
                  </a:lnTo>
                  <a:lnTo>
                    <a:pt x="2881" y="1568"/>
                  </a:lnTo>
                  <a:lnTo>
                    <a:pt x="2956" y="1521"/>
                  </a:lnTo>
                  <a:lnTo>
                    <a:pt x="3033" y="1476"/>
                  </a:lnTo>
                  <a:lnTo>
                    <a:pt x="3110" y="1433"/>
                  </a:lnTo>
                  <a:lnTo>
                    <a:pt x="3189" y="1391"/>
                  </a:lnTo>
                  <a:lnTo>
                    <a:pt x="3268" y="1351"/>
                  </a:lnTo>
                  <a:lnTo>
                    <a:pt x="3349" y="1312"/>
                  </a:lnTo>
                  <a:lnTo>
                    <a:pt x="3429" y="1275"/>
                  </a:lnTo>
                  <a:lnTo>
                    <a:pt x="3512" y="1240"/>
                  </a:lnTo>
                  <a:lnTo>
                    <a:pt x="3595" y="1206"/>
                  </a:lnTo>
                  <a:lnTo>
                    <a:pt x="3679" y="1175"/>
                  </a:lnTo>
                  <a:lnTo>
                    <a:pt x="3764" y="1145"/>
                  </a:lnTo>
                  <a:lnTo>
                    <a:pt x="3849" y="1116"/>
                  </a:lnTo>
                  <a:lnTo>
                    <a:pt x="3936" y="1090"/>
                  </a:lnTo>
                  <a:lnTo>
                    <a:pt x="4023" y="1065"/>
                  </a:lnTo>
                  <a:lnTo>
                    <a:pt x="4110" y="1043"/>
                  </a:lnTo>
                  <a:lnTo>
                    <a:pt x="4199" y="1022"/>
                  </a:lnTo>
                  <a:lnTo>
                    <a:pt x="4199" y="0"/>
                  </a:lnTo>
                  <a:lnTo>
                    <a:pt x="6037" y="0"/>
                  </a:lnTo>
                  <a:lnTo>
                    <a:pt x="6037" y="1022"/>
                  </a:lnTo>
                  <a:close/>
                  <a:moveTo>
                    <a:pt x="5118" y="2399"/>
                  </a:moveTo>
                  <a:lnTo>
                    <a:pt x="5258" y="2402"/>
                  </a:lnTo>
                  <a:lnTo>
                    <a:pt x="5396" y="2412"/>
                  </a:lnTo>
                  <a:lnTo>
                    <a:pt x="5532" y="2430"/>
                  </a:lnTo>
                  <a:lnTo>
                    <a:pt x="5666" y="2454"/>
                  </a:lnTo>
                  <a:lnTo>
                    <a:pt x="5798" y="2484"/>
                  </a:lnTo>
                  <a:lnTo>
                    <a:pt x="5926" y="2521"/>
                  </a:lnTo>
                  <a:lnTo>
                    <a:pt x="6053" y="2564"/>
                  </a:lnTo>
                  <a:lnTo>
                    <a:pt x="6176" y="2613"/>
                  </a:lnTo>
                  <a:lnTo>
                    <a:pt x="6297" y="2667"/>
                  </a:lnTo>
                  <a:lnTo>
                    <a:pt x="6414" y="2728"/>
                  </a:lnTo>
                  <a:lnTo>
                    <a:pt x="6528" y="2793"/>
                  </a:lnTo>
                  <a:lnTo>
                    <a:pt x="6638" y="2864"/>
                  </a:lnTo>
                  <a:lnTo>
                    <a:pt x="6744" y="2940"/>
                  </a:lnTo>
                  <a:lnTo>
                    <a:pt x="6848" y="3021"/>
                  </a:lnTo>
                  <a:lnTo>
                    <a:pt x="6946" y="3106"/>
                  </a:lnTo>
                  <a:lnTo>
                    <a:pt x="7041" y="3197"/>
                  </a:lnTo>
                  <a:lnTo>
                    <a:pt x="7131" y="3291"/>
                  </a:lnTo>
                  <a:lnTo>
                    <a:pt x="7216" y="3389"/>
                  </a:lnTo>
                  <a:lnTo>
                    <a:pt x="7297" y="3493"/>
                  </a:lnTo>
                  <a:lnTo>
                    <a:pt x="7372" y="3599"/>
                  </a:lnTo>
                  <a:lnTo>
                    <a:pt x="7443" y="3710"/>
                  </a:lnTo>
                  <a:lnTo>
                    <a:pt x="7508" y="3823"/>
                  </a:lnTo>
                  <a:lnTo>
                    <a:pt x="7569" y="3941"/>
                  </a:lnTo>
                  <a:lnTo>
                    <a:pt x="7623" y="4062"/>
                  </a:lnTo>
                  <a:lnTo>
                    <a:pt x="7672" y="4185"/>
                  </a:lnTo>
                  <a:lnTo>
                    <a:pt x="7715" y="4312"/>
                  </a:lnTo>
                  <a:lnTo>
                    <a:pt x="7752" y="4441"/>
                  </a:lnTo>
                  <a:lnTo>
                    <a:pt x="7781" y="4573"/>
                  </a:lnTo>
                  <a:lnTo>
                    <a:pt x="7806" y="4707"/>
                  </a:lnTo>
                  <a:lnTo>
                    <a:pt x="7823" y="4843"/>
                  </a:lnTo>
                  <a:lnTo>
                    <a:pt x="7833" y="4981"/>
                  </a:lnTo>
                  <a:lnTo>
                    <a:pt x="7836" y="5121"/>
                  </a:lnTo>
                  <a:lnTo>
                    <a:pt x="7833" y="5261"/>
                  </a:lnTo>
                  <a:lnTo>
                    <a:pt x="7823" y="5399"/>
                  </a:lnTo>
                  <a:lnTo>
                    <a:pt x="7806" y="5535"/>
                  </a:lnTo>
                  <a:lnTo>
                    <a:pt x="7781" y="5669"/>
                  </a:lnTo>
                  <a:lnTo>
                    <a:pt x="7752" y="5801"/>
                  </a:lnTo>
                  <a:lnTo>
                    <a:pt x="7715" y="5930"/>
                  </a:lnTo>
                  <a:lnTo>
                    <a:pt x="7672" y="6057"/>
                  </a:lnTo>
                  <a:lnTo>
                    <a:pt x="7623" y="6181"/>
                  </a:lnTo>
                  <a:lnTo>
                    <a:pt x="7569" y="6301"/>
                  </a:lnTo>
                  <a:lnTo>
                    <a:pt x="7508" y="6418"/>
                  </a:lnTo>
                  <a:lnTo>
                    <a:pt x="7443" y="6532"/>
                  </a:lnTo>
                  <a:lnTo>
                    <a:pt x="7372" y="6643"/>
                  </a:lnTo>
                  <a:lnTo>
                    <a:pt x="7297" y="6749"/>
                  </a:lnTo>
                  <a:lnTo>
                    <a:pt x="7216" y="6852"/>
                  </a:lnTo>
                  <a:lnTo>
                    <a:pt x="7131" y="6951"/>
                  </a:lnTo>
                  <a:lnTo>
                    <a:pt x="7041" y="7046"/>
                  </a:lnTo>
                  <a:lnTo>
                    <a:pt x="6946" y="7136"/>
                  </a:lnTo>
                  <a:lnTo>
                    <a:pt x="6848" y="7221"/>
                  </a:lnTo>
                  <a:lnTo>
                    <a:pt x="6744" y="7302"/>
                  </a:lnTo>
                  <a:lnTo>
                    <a:pt x="6638" y="7378"/>
                  </a:lnTo>
                  <a:lnTo>
                    <a:pt x="6528" y="7448"/>
                  </a:lnTo>
                  <a:lnTo>
                    <a:pt x="6414" y="7514"/>
                  </a:lnTo>
                  <a:lnTo>
                    <a:pt x="6297" y="7574"/>
                  </a:lnTo>
                  <a:lnTo>
                    <a:pt x="6176" y="7629"/>
                  </a:lnTo>
                  <a:lnTo>
                    <a:pt x="6053" y="7678"/>
                  </a:lnTo>
                  <a:lnTo>
                    <a:pt x="5926" y="7721"/>
                  </a:lnTo>
                  <a:lnTo>
                    <a:pt x="5798" y="7758"/>
                  </a:lnTo>
                  <a:lnTo>
                    <a:pt x="5666" y="7787"/>
                  </a:lnTo>
                  <a:lnTo>
                    <a:pt x="5532" y="7812"/>
                  </a:lnTo>
                  <a:lnTo>
                    <a:pt x="5396" y="7829"/>
                  </a:lnTo>
                  <a:lnTo>
                    <a:pt x="5258" y="7839"/>
                  </a:lnTo>
                  <a:lnTo>
                    <a:pt x="5118" y="7842"/>
                  </a:lnTo>
                  <a:lnTo>
                    <a:pt x="4979" y="7839"/>
                  </a:lnTo>
                  <a:lnTo>
                    <a:pt x="4841" y="7829"/>
                  </a:lnTo>
                  <a:lnTo>
                    <a:pt x="4704" y="7812"/>
                  </a:lnTo>
                  <a:lnTo>
                    <a:pt x="4571" y="7787"/>
                  </a:lnTo>
                  <a:lnTo>
                    <a:pt x="4439" y="7758"/>
                  </a:lnTo>
                  <a:lnTo>
                    <a:pt x="4310" y="7721"/>
                  </a:lnTo>
                  <a:lnTo>
                    <a:pt x="4183" y="7678"/>
                  </a:lnTo>
                  <a:lnTo>
                    <a:pt x="4059" y="7629"/>
                  </a:lnTo>
                  <a:lnTo>
                    <a:pt x="3940" y="7574"/>
                  </a:lnTo>
                  <a:lnTo>
                    <a:pt x="3822" y="7514"/>
                  </a:lnTo>
                  <a:lnTo>
                    <a:pt x="3709" y="7448"/>
                  </a:lnTo>
                  <a:lnTo>
                    <a:pt x="3598" y="7378"/>
                  </a:lnTo>
                  <a:lnTo>
                    <a:pt x="3492" y="7302"/>
                  </a:lnTo>
                  <a:lnTo>
                    <a:pt x="3389" y="7221"/>
                  </a:lnTo>
                  <a:lnTo>
                    <a:pt x="3290" y="7136"/>
                  </a:lnTo>
                  <a:lnTo>
                    <a:pt x="3195" y="7046"/>
                  </a:lnTo>
                  <a:lnTo>
                    <a:pt x="3105" y="6951"/>
                  </a:lnTo>
                  <a:lnTo>
                    <a:pt x="3020" y="6852"/>
                  </a:lnTo>
                  <a:lnTo>
                    <a:pt x="2940" y="6749"/>
                  </a:lnTo>
                  <a:lnTo>
                    <a:pt x="2864" y="6643"/>
                  </a:lnTo>
                  <a:lnTo>
                    <a:pt x="2792" y="6532"/>
                  </a:lnTo>
                  <a:lnTo>
                    <a:pt x="2727" y="6418"/>
                  </a:lnTo>
                  <a:lnTo>
                    <a:pt x="2668" y="6301"/>
                  </a:lnTo>
                  <a:lnTo>
                    <a:pt x="2612" y="6181"/>
                  </a:lnTo>
                  <a:lnTo>
                    <a:pt x="2564" y="6057"/>
                  </a:lnTo>
                  <a:lnTo>
                    <a:pt x="2521" y="5930"/>
                  </a:lnTo>
                  <a:lnTo>
                    <a:pt x="2485" y="5801"/>
                  </a:lnTo>
                  <a:lnTo>
                    <a:pt x="2455" y="5669"/>
                  </a:lnTo>
                  <a:lnTo>
                    <a:pt x="2430" y="5535"/>
                  </a:lnTo>
                  <a:lnTo>
                    <a:pt x="2413" y="5399"/>
                  </a:lnTo>
                  <a:lnTo>
                    <a:pt x="2403" y="5261"/>
                  </a:lnTo>
                  <a:lnTo>
                    <a:pt x="2400" y="5121"/>
                  </a:lnTo>
                  <a:lnTo>
                    <a:pt x="2403" y="4981"/>
                  </a:lnTo>
                  <a:lnTo>
                    <a:pt x="2413" y="4843"/>
                  </a:lnTo>
                  <a:lnTo>
                    <a:pt x="2430" y="4707"/>
                  </a:lnTo>
                  <a:lnTo>
                    <a:pt x="2455" y="4573"/>
                  </a:lnTo>
                  <a:lnTo>
                    <a:pt x="2485" y="4441"/>
                  </a:lnTo>
                  <a:lnTo>
                    <a:pt x="2521" y="4312"/>
                  </a:lnTo>
                  <a:lnTo>
                    <a:pt x="2564" y="4185"/>
                  </a:lnTo>
                  <a:lnTo>
                    <a:pt x="2612" y="4062"/>
                  </a:lnTo>
                  <a:lnTo>
                    <a:pt x="2668" y="3941"/>
                  </a:lnTo>
                  <a:lnTo>
                    <a:pt x="2727" y="3823"/>
                  </a:lnTo>
                  <a:lnTo>
                    <a:pt x="2792" y="3710"/>
                  </a:lnTo>
                  <a:lnTo>
                    <a:pt x="2864" y="3599"/>
                  </a:lnTo>
                  <a:lnTo>
                    <a:pt x="2940" y="3493"/>
                  </a:lnTo>
                  <a:lnTo>
                    <a:pt x="3020" y="3389"/>
                  </a:lnTo>
                  <a:lnTo>
                    <a:pt x="3105" y="3291"/>
                  </a:lnTo>
                  <a:lnTo>
                    <a:pt x="3195" y="3197"/>
                  </a:lnTo>
                  <a:lnTo>
                    <a:pt x="3290" y="3106"/>
                  </a:lnTo>
                  <a:lnTo>
                    <a:pt x="3389" y="3021"/>
                  </a:lnTo>
                  <a:lnTo>
                    <a:pt x="3492" y="2940"/>
                  </a:lnTo>
                  <a:lnTo>
                    <a:pt x="3598" y="2864"/>
                  </a:lnTo>
                  <a:lnTo>
                    <a:pt x="3709" y="2793"/>
                  </a:lnTo>
                  <a:lnTo>
                    <a:pt x="3822" y="2728"/>
                  </a:lnTo>
                  <a:lnTo>
                    <a:pt x="3940" y="2667"/>
                  </a:lnTo>
                  <a:lnTo>
                    <a:pt x="4059" y="2613"/>
                  </a:lnTo>
                  <a:lnTo>
                    <a:pt x="4183" y="2564"/>
                  </a:lnTo>
                  <a:lnTo>
                    <a:pt x="4310" y="2521"/>
                  </a:lnTo>
                  <a:lnTo>
                    <a:pt x="4439" y="2484"/>
                  </a:lnTo>
                  <a:lnTo>
                    <a:pt x="4571" y="2454"/>
                  </a:lnTo>
                  <a:lnTo>
                    <a:pt x="4704" y="2430"/>
                  </a:lnTo>
                  <a:lnTo>
                    <a:pt x="4841" y="2412"/>
                  </a:lnTo>
                  <a:lnTo>
                    <a:pt x="4979" y="2402"/>
                  </a:lnTo>
                  <a:lnTo>
                    <a:pt x="5118" y="2399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Arial"/>
                <a:ea typeface="Microsoft YaHei"/>
                <a:cs typeface="微软雅黑"/>
                <a:sym typeface="Arial"/>
              </a:endParaRPr>
            </a:p>
          </p:txBody>
        </p:sp>
        <p:sp>
          <p:nvSpPr>
            <p:cNvPr id="13" name="iṡḻïďê">
              <a:extLst>
                <a:ext uri="{FF2B5EF4-FFF2-40B4-BE49-F238E27FC236}">
                  <a16:creationId xmlns:a16="http://schemas.microsoft.com/office/drawing/2014/main" id="{F5736285-E4D8-0846-2C6D-27F0FE0D98F2}"/>
                </a:ext>
              </a:extLst>
            </p:cNvPr>
            <p:cNvSpPr/>
            <p:nvPr/>
          </p:nvSpPr>
          <p:spPr bwMode="auto">
            <a:xfrm>
              <a:off x="6862731" y="3261928"/>
              <a:ext cx="1237807" cy="1239016"/>
            </a:xfrm>
            <a:custGeom>
              <a:avLst/>
              <a:gdLst>
                <a:gd name="T0" fmla="*/ 6223 w 10244"/>
                <a:gd name="T1" fmla="*/ 1068 h 10249"/>
                <a:gd name="T2" fmla="*/ 6451 w 10244"/>
                <a:gd name="T3" fmla="*/ 1137 h 10249"/>
                <a:gd name="T4" fmla="*/ 6673 w 10244"/>
                <a:gd name="T5" fmla="*/ 1219 h 10249"/>
                <a:gd name="T6" fmla="*/ 6889 w 10244"/>
                <a:gd name="T7" fmla="*/ 1313 h 10249"/>
                <a:gd name="T8" fmla="*/ 7098 w 10244"/>
                <a:gd name="T9" fmla="*/ 1417 h 10249"/>
                <a:gd name="T10" fmla="*/ 7342 w 10244"/>
                <a:gd name="T11" fmla="*/ 1559 h 10249"/>
                <a:gd name="T12" fmla="*/ 8743 w 10244"/>
                <a:gd name="T13" fmla="*/ 3006 h 10249"/>
                <a:gd name="T14" fmla="*/ 8947 w 10244"/>
                <a:gd name="T15" fmla="*/ 3401 h 10249"/>
                <a:gd name="T16" fmla="*/ 9107 w 10244"/>
                <a:gd name="T17" fmla="*/ 3819 h 10249"/>
                <a:gd name="T18" fmla="*/ 9224 w 10244"/>
                <a:gd name="T19" fmla="*/ 4257 h 10249"/>
                <a:gd name="T20" fmla="*/ 9153 w 10244"/>
                <a:gd name="T21" fmla="*/ 6273 h 10249"/>
                <a:gd name="T22" fmla="*/ 9006 w 10244"/>
                <a:gd name="T23" fmla="*/ 6699 h 10249"/>
                <a:gd name="T24" fmla="*/ 8817 w 10244"/>
                <a:gd name="T25" fmla="*/ 7103 h 10249"/>
                <a:gd name="T26" fmla="*/ 9350 w 10244"/>
                <a:gd name="T27" fmla="*/ 8139 h 10249"/>
                <a:gd name="T28" fmla="*/ 7092 w 10244"/>
                <a:gd name="T29" fmla="*/ 8827 h 10249"/>
                <a:gd name="T30" fmla="*/ 6689 w 10244"/>
                <a:gd name="T31" fmla="*/ 9017 h 10249"/>
                <a:gd name="T32" fmla="*/ 6264 w 10244"/>
                <a:gd name="T33" fmla="*/ 9162 h 10249"/>
                <a:gd name="T34" fmla="*/ 4152 w 10244"/>
                <a:gd name="T35" fmla="*/ 10232 h 10249"/>
                <a:gd name="T36" fmla="*/ 3813 w 10244"/>
                <a:gd name="T37" fmla="*/ 9114 h 10249"/>
                <a:gd name="T38" fmla="*/ 3395 w 10244"/>
                <a:gd name="T39" fmla="*/ 8951 h 10249"/>
                <a:gd name="T40" fmla="*/ 3000 w 10244"/>
                <a:gd name="T41" fmla="*/ 8746 h 10249"/>
                <a:gd name="T42" fmla="*/ 1558 w 10244"/>
                <a:gd name="T43" fmla="*/ 7344 h 10249"/>
                <a:gd name="T44" fmla="*/ 1344 w 10244"/>
                <a:gd name="T45" fmla="*/ 6956 h 10249"/>
                <a:gd name="T46" fmla="*/ 1170 w 10244"/>
                <a:gd name="T47" fmla="*/ 6543 h 10249"/>
                <a:gd name="T48" fmla="*/ 1040 w 10244"/>
                <a:gd name="T49" fmla="*/ 6110 h 10249"/>
                <a:gd name="T50" fmla="*/ 1049 w 10244"/>
                <a:gd name="T51" fmla="*/ 4093 h 10249"/>
                <a:gd name="T52" fmla="*/ 1183 w 10244"/>
                <a:gd name="T53" fmla="*/ 3662 h 10249"/>
                <a:gd name="T54" fmla="*/ 1361 w 10244"/>
                <a:gd name="T55" fmla="*/ 3252 h 10249"/>
                <a:gd name="T56" fmla="*/ 1579 w 10244"/>
                <a:gd name="T57" fmla="*/ 2865 h 10249"/>
                <a:gd name="T58" fmla="*/ 3033 w 10244"/>
                <a:gd name="T59" fmla="*/ 1476 h 10249"/>
                <a:gd name="T60" fmla="*/ 3429 w 10244"/>
                <a:gd name="T61" fmla="*/ 1275 h 10249"/>
                <a:gd name="T62" fmla="*/ 3849 w 10244"/>
                <a:gd name="T63" fmla="*/ 1116 h 10249"/>
                <a:gd name="T64" fmla="*/ 4199 w 10244"/>
                <a:gd name="T65" fmla="*/ 0 h 10249"/>
                <a:gd name="T66" fmla="*/ 5396 w 10244"/>
                <a:gd name="T67" fmla="*/ 2412 h 10249"/>
                <a:gd name="T68" fmla="*/ 6053 w 10244"/>
                <a:gd name="T69" fmla="*/ 2564 h 10249"/>
                <a:gd name="T70" fmla="*/ 6638 w 10244"/>
                <a:gd name="T71" fmla="*/ 2864 h 10249"/>
                <a:gd name="T72" fmla="*/ 7131 w 10244"/>
                <a:gd name="T73" fmla="*/ 3291 h 10249"/>
                <a:gd name="T74" fmla="*/ 7508 w 10244"/>
                <a:gd name="T75" fmla="*/ 3823 h 10249"/>
                <a:gd name="T76" fmla="*/ 7752 w 10244"/>
                <a:gd name="T77" fmla="*/ 4441 h 10249"/>
                <a:gd name="T78" fmla="*/ 7836 w 10244"/>
                <a:gd name="T79" fmla="*/ 5121 h 10249"/>
                <a:gd name="T80" fmla="*/ 7752 w 10244"/>
                <a:gd name="T81" fmla="*/ 5801 h 10249"/>
                <a:gd name="T82" fmla="*/ 7508 w 10244"/>
                <a:gd name="T83" fmla="*/ 6418 h 10249"/>
                <a:gd name="T84" fmla="*/ 7131 w 10244"/>
                <a:gd name="T85" fmla="*/ 6951 h 10249"/>
                <a:gd name="T86" fmla="*/ 6638 w 10244"/>
                <a:gd name="T87" fmla="*/ 7378 h 10249"/>
                <a:gd name="T88" fmla="*/ 6053 w 10244"/>
                <a:gd name="T89" fmla="*/ 7678 h 10249"/>
                <a:gd name="T90" fmla="*/ 5396 w 10244"/>
                <a:gd name="T91" fmla="*/ 7829 h 10249"/>
                <a:gd name="T92" fmla="*/ 4704 w 10244"/>
                <a:gd name="T93" fmla="*/ 7812 h 10249"/>
                <a:gd name="T94" fmla="*/ 4059 w 10244"/>
                <a:gd name="T95" fmla="*/ 7629 h 10249"/>
                <a:gd name="T96" fmla="*/ 3492 w 10244"/>
                <a:gd name="T97" fmla="*/ 7302 h 10249"/>
                <a:gd name="T98" fmla="*/ 3020 w 10244"/>
                <a:gd name="T99" fmla="*/ 6852 h 10249"/>
                <a:gd name="T100" fmla="*/ 2668 w 10244"/>
                <a:gd name="T101" fmla="*/ 6301 h 10249"/>
                <a:gd name="T102" fmla="*/ 2455 w 10244"/>
                <a:gd name="T103" fmla="*/ 5669 h 10249"/>
                <a:gd name="T104" fmla="*/ 2403 w 10244"/>
                <a:gd name="T105" fmla="*/ 4981 h 10249"/>
                <a:gd name="T106" fmla="*/ 2521 w 10244"/>
                <a:gd name="T107" fmla="*/ 4312 h 10249"/>
                <a:gd name="T108" fmla="*/ 2792 w 10244"/>
                <a:gd name="T109" fmla="*/ 3710 h 10249"/>
                <a:gd name="T110" fmla="*/ 3195 w 10244"/>
                <a:gd name="T111" fmla="*/ 3197 h 10249"/>
                <a:gd name="T112" fmla="*/ 3709 w 10244"/>
                <a:gd name="T113" fmla="*/ 2793 h 10249"/>
                <a:gd name="T114" fmla="*/ 4310 w 10244"/>
                <a:gd name="T115" fmla="*/ 2521 h 10249"/>
                <a:gd name="T116" fmla="*/ 4979 w 10244"/>
                <a:gd name="T117" fmla="*/ 2402 h 10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244" h="10249">
                  <a:moveTo>
                    <a:pt x="6037" y="1022"/>
                  </a:moveTo>
                  <a:lnTo>
                    <a:pt x="6084" y="1032"/>
                  </a:lnTo>
                  <a:lnTo>
                    <a:pt x="6130" y="1044"/>
                  </a:lnTo>
                  <a:lnTo>
                    <a:pt x="6177" y="1056"/>
                  </a:lnTo>
                  <a:lnTo>
                    <a:pt x="6223" y="1068"/>
                  </a:lnTo>
                  <a:lnTo>
                    <a:pt x="6269" y="1081"/>
                  </a:lnTo>
                  <a:lnTo>
                    <a:pt x="6315" y="1094"/>
                  </a:lnTo>
                  <a:lnTo>
                    <a:pt x="6360" y="1108"/>
                  </a:lnTo>
                  <a:lnTo>
                    <a:pt x="6406" y="1122"/>
                  </a:lnTo>
                  <a:lnTo>
                    <a:pt x="6451" y="1137"/>
                  </a:lnTo>
                  <a:lnTo>
                    <a:pt x="6496" y="1152"/>
                  </a:lnTo>
                  <a:lnTo>
                    <a:pt x="6540" y="1169"/>
                  </a:lnTo>
                  <a:lnTo>
                    <a:pt x="6585" y="1185"/>
                  </a:lnTo>
                  <a:lnTo>
                    <a:pt x="6629" y="1201"/>
                  </a:lnTo>
                  <a:lnTo>
                    <a:pt x="6673" y="1219"/>
                  </a:lnTo>
                  <a:lnTo>
                    <a:pt x="6717" y="1237"/>
                  </a:lnTo>
                  <a:lnTo>
                    <a:pt x="6760" y="1255"/>
                  </a:lnTo>
                  <a:lnTo>
                    <a:pt x="6804" y="1274"/>
                  </a:lnTo>
                  <a:lnTo>
                    <a:pt x="6847" y="1292"/>
                  </a:lnTo>
                  <a:lnTo>
                    <a:pt x="6889" y="1313"/>
                  </a:lnTo>
                  <a:lnTo>
                    <a:pt x="6932" y="1332"/>
                  </a:lnTo>
                  <a:lnTo>
                    <a:pt x="6973" y="1353"/>
                  </a:lnTo>
                  <a:lnTo>
                    <a:pt x="7015" y="1374"/>
                  </a:lnTo>
                  <a:lnTo>
                    <a:pt x="7057" y="1396"/>
                  </a:lnTo>
                  <a:lnTo>
                    <a:pt x="7098" y="1417"/>
                  </a:lnTo>
                  <a:lnTo>
                    <a:pt x="7140" y="1440"/>
                  </a:lnTo>
                  <a:lnTo>
                    <a:pt x="7181" y="1463"/>
                  </a:lnTo>
                  <a:lnTo>
                    <a:pt x="7221" y="1486"/>
                  </a:lnTo>
                  <a:lnTo>
                    <a:pt x="7262" y="1509"/>
                  </a:lnTo>
                  <a:lnTo>
                    <a:pt x="7342" y="1559"/>
                  </a:lnTo>
                  <a:lnTo>
                    <a:pt x="7419" y="1609"/>
                  </a:lnTo>
                  <a:lnTo>
                    <a:pt x="8152" y="898"/>
                  </a:lnTo>
                  <a:lnTo>
                    <a:pt x="9431" y="2220"/>
                  </a:lnTo>
                  <a:lnTo>
                    <a:pt x="8698" y="2930"/>
                  </a:lnTo>
                  <a:lnTo>
                    <a:pt x="8743" y="3006"/>
                  </a:lnTo>
                  <a:lnTo>
                    <a:pt x="8787" y="3084"/>
                  </a:lnTo>
                  <a:lnTo>
                    <a:pt x="8829" y="3162"/>
                  </a:lnTo>
                  <a:lnTo>
                    <a:pt x="8870" y="3241"/>
                  </a:lnTo>
                  <a:lnTo>
                    <a:pt x="8909" y="3321"/>
                  </a:lnTo>
                  <a:lnTo>
                    <a:pt x="8947" y="3401"/>
                  </a:lnTo>
                  <a:lnTo>
                    <a:pt x="8983" y="3483"/>
                  </a:lnTo>
                  <a:lnTo>
                    <a:pt x="9016" y="3566"/>
                  </a:lnTo>
                  <a:lnTo>
                    <a:pt x="9048" y="3650"/>
                  </a:lnTo>
                  <a:lnTo>
                    <a:pt x="9079" y="3734"/>
                  </a:lnTo>
                  <a:lnTo>
                    <a:pt x="9107" y="3819"/>
                  </a:lnTo>
                  <a:lnTo>
                    <a:pt x="9135" y="3906"/>
                  </a:lnTo>
                  <a:lnTo>
                    <a:pt x="9160" y="3992"/>
                  </a:lnTo>
                  <a:lnTo>
                    <a:pt x="9183" y="4080"/>
                  </a:lnTo>
                  <a:lnTo>
                    <a:pt x="9205" y="4168"/>
                  </a:lnTo>
                  <a:lnTo>
                    <a:pt x="9224" y="4257"/>
                  </a:lnTo>
                  <a:lnTo>
                    <a:pt x="10244" y="4272"/>
                  </a:lnTo>
                  <a:lnTo>
                    <a:pt x="10219" y="6111"/>
                  </a:lnTo>
                  <a:lnTo>
                    <a:pt x="9199" y="6097"/>
                  </a:lnTo>
                  <a:lnTo>
                    <a:pt x="9177" y="6185"/>
                  </a:lnTo>
                  <a:lnTo>
                    <a:pt x="9153" y="6273"/>
                  </a:lnTo>
                  <a:lnTo>
                    <a:pt x="9127" y="6360"/>
                  </a:lnTo>
                  <a:lnTo>
                    <a:pt x="9099" y="6446"/>
                  </a:lnTo>
                  <a:lnTo>
                    <a:pt x="9071" y="6531"/>
                  </a:lnTo>
                  <a:lnTo>
                    <a:pt x="9039" y="6616"/>
                  </a:lnTo>
                  <a:lnTo>
                    <a:pt x="9006" y="6699"/>
                  </a:lnTo>
                  <a:lnTo>
                    <a:pt x="8971" y="6782"/>
                  </a:lnTo>
                  <a:lnTo>
                    <a:pt x="8936" y="6864"/>
                  </a:lnTo>
                  <a:lnTo>
                    <a:pt x="8898" y="6945"/>
                  </a:lnTo>
                  <a:lnTo>
                    <a:pt x="8858" y="7024"/>
                  </a:lnTo>
                  <a:lnTo>
                    <a:pt x="8817" y="7103"/>
                  </a:lnTo>
                  <a:lnTo>
                    <a:pt x="8774" y="7181"/>
                  </a:lnTo>
                  <a:lnTo>
                    <a:pt x="8729" y="7258"/>
                  </a:lnTo>
                  <a:lnTo>
                    <a:pt x="8683" y="7334"/>
                  </a:lnTo>
                  <a:lnTo>
                    <a:pt x="8636" y="7409"/>
                  </a:lnTo>
                  <a:lnTo>
                    <a:pt x="9350" y="8139"/>
                  </a:lnTo>
                  <a:lnTo>
                    <a:pt x="8035" y="9425"/>
                  </a:lnTo>
                  <a:lnTo>
                    <a:pt x="7322" y="8695"/>
                  </a:lnTo>
                  <a:lnTo>
                    <a:pt x="7246" y="8740"/>
                  </a:lnTo>
                  <a:lnTo>
                    <a:pt x="7170" y="8785"/>
                  </a:lnTo>
                  <a:lnTo>
                    <a:pt x="7092" y="8827"/>
                  </a:lnTo>
                  <a:lnTo>
                    <a:pt x="7013" y="8868"/>
                  </a:lnTo>
                  <a:lnTo>
                    <a:pt x="6934" y="8908"/>
                  </a:lnTo>
                  <a:lnTo>
                    <a:pt x="6853" y="8946"/>
                  </a:lnTo>
                  <a:lnTo>
                    <a:pt x="6771" y="8982"/>
                  </a:lnTo>
                  <a:lnTo>
                    <a:pt x="6689" y="9017"/>
                  </a:lnTo>
                  <a:lnTo>
                    <a:pt x="6605" y="9049"/>
                  </a:lnTo>
                  <a:lnTo>
                    <a:pt x="6522" y="9080"/>
                  </a:lnTo>
                  <a:lnTo>
                    <a:pt x="6436" y="9110"/>
                  </a:lnTo>
                  <a:lnTo>
                    <a:pt x="6350" y="9137"/>
                  </a:lnTo>
                  <a:lnTo>
                    <a:pt x="6264" y="9162"/>
                  </a:lnTo>
                  <a:lnTo>
                    <a:pt x="6176" y="9187"/>
                  </a:lnTo>
                  <a:lnTo>
                    <a:pt x="6088" y="9208"/>
                  </a:lnTo>
                  <a:lnTo>
                    <a:pt x="5999" y="9228"/>
                  </a:lnTo>
                  <a:lnTo>
                    <a:pt x="5990" y="10249"/>
                  </a:lnTo>
                  <a:lnTo>
                    <a:pt x="4152" y="10232"/>
                  </a:lnTo>
                  <a:lnTo>
                    <a:pt x="4162" y="9211"/>
                  </a:lnTo>
                  <a:lnTo>
                    <a:pt x="4074" y="9190"/>
                  </a:lnTo>
                  <a:lnTo>
                    <a:pt x="3986" y="9166"/>
                  </a:lnTo>
                  <a:lnTo>
                    <a:pt x="3899" y="9141"/>
                  </a:lnTo>
                  <a:lnTo>
                    <a:pt x="3813" y="9114"/>
                  </a:lnTo>
                  <a:lnTo>
                    <a:pt x="3727" y="9084"/>
                  </a:lnTo>
                  <a:lnTo>
                    <a:pt x="3643" y="9054"/>
                  </a:lnTo>
                  <a:lnTo>
                    <a:pt x="3559" y="9022"/>
                  </a:lnTo>
                  <a:lnTo>
                    <a:pt x="3477" y="8987"/>
                  </a:lnTo>
                  <a:lnTo>
                    <a:pt x="3395" y="8951"/>
                  </a:lnTo>
                  <a:lnTo>
                    <a:pt x="3314" y="8913"/>
                  </a:lnTo>
                  <a:lnTo>
                    <a:pt x="3234" y="8874"/>
                  </a:lnTo>
                  <a:lnTo>
                    <a:pt x="3154" y="8833"/>
                  </a:lnTo>
                  <a:lnTo>
                    <a:pt x="3077" y="8790"/>
                  </a:lnTo>
                  <a:lnTo>
                    <a:pt x="3000" y="8746"/>
                  </a:lnTo>
                  <a:lnTo>
                    <a:pt x="2923" y="8701"/>
                  </a:lnTo>
                  <a:lnTo>
                    <a:pt x="2849" y="8653"/>
                  </a:lnTo>
                  <a:lnTo>
                    <a:pt x="2123" y="9371"/>
                  </a:lnTo>
                  <a:lnTo>
                    <a:pt x="832" y="8062"/>
                  </a:lnTo>
                  <a:lnTo>
                    <a:pt x="1558" y="7344"/>
                  </a:lnTo>
                  <a:lnTo>
                    <a:pt x="1512" y="7268"/>
                  </a:lnTo>
                  <a:lnTo>
                    <a:pt x="1467" y="7191"/>
                  </a:lnTo>
                  <a:lnTo>
                    <a:pt x="1424" y="7115"/>
                  </a:lnTo>
                  <a:lnTo>
                    <a:pt x="1383" y="7036"/>
                  </a:lnTo>
                  <a:lnTo>
                    <a:pt x="1344" y="6956"/>
                  </a:lnTo>
                  <a:lnTo>
                    <a:pt x="1306" y="6875"/>
                  </a:lnTo>
                  <a:lnTo>
                    <a:pt x="1269" y="6793"/>
                  </a:lnTo>
                  <a:lnTo>
                    <a:pt x="1234" y="6711"/>
                  </a:lnTo>
                  <a:lnTo>
                    <a:pt x="1201" y="6628"/>
                  </a:lnTo>
                  <a:lnTo>
                    <a:pt x="1170" y="6543"/>
                  </a:lnTo>
                  <a:lnTo>
                    <a:pt x="1140" y="6458"/>
                  </a:lnTo>
                  <a:lnTo>
                    <a:pt x="1112" y="6372"/>
                  </a:lnTo>
                  <a:lnTo>
                    <a:pt x="1087" y="6286"/>
                  </a:lnTo>
                  <a:lnTo>
                    <a:pt x="1062" y="6198"/>
                  </a:lnTo>
                  <a:lnTo>
                    <a:pt x="1040" y="6110"/>
                  </a:lnTo>
                  <a:lnTo>
                    <a:pt x="1019" y="6022"/>
                  </a:lnTo>
                  <a:lnTo>
                    <a:pt x="0" y="6017"/>
                  </a:lnTo>
                  <a:lnTo>
                    <a:pt x="8" y="4177"/>
                  </a:lnTo>
                  <a:lnTo>
                    <a:pt x="1029" y="4183"/>
                  </a:lnTo>
                  <a:lnTo>
                    <a:pt x="1049" y="4093"/>
                  </a:lnTo>
                  <a:lnTo>
                    <a:pt x="1073" y="4005"/>
                  </a:lnTo>
                  <a:lnTo>
                    <a:pt x="1097" y="3918"/>
                  </a:lnTo>
                  <a:lnTo>
                    <a:pt x="1124" y="3832"/>
                  </a:lnTo>
                  <a:lnTo>
                    <a:pt x="1152" y="3746"/>
                  </a:lnTo>
                  <a:lnTo>
                    <a:pt x="1183" y="3662"/>
                  </a:lnTo>
                  <a:lnTo>
                    <a:pt x="1215" y="3579"/>
                  </a:lnTo>
                  <a:lnTo>
                    <a:pt x="1248" y="3496"/>
                  </a:lnTo>
                  <a:lnTo>
                    <a:pt x="1284" y="3413"/>
                  </a:lnTo>
                  <a:lnTo>
                    <a:pt x="1322" y="3332"/>
                  </a:lnTo>
                  <a:lnTo>
                    <a:pt x="1361" y="3252"/>
                  </a:lnTo>
                  <a:lnTo>
                    <a:pt x="1401" y="3172"/>
                  </a:lnTo>
                  <a:lnTo>
                    <a:pt x="1443" y="3094"/>
                  </a:lnTo>
                  <a:lnTo>
                    <a:pt x="1487" y="3016"/>
                  </a:lnTo>
                  <a:lnTo>
                    <a:pt x="1532" y="2941"/>
                  </a:lnTo>
                  <a:lnTo>
                    <a:pt x="1579" y="2865"/>
                  </a:lnTo>
                  <a:lnTo>
                    <a:pt x="859" y="2141"/>
                  </a:lnTo>
                  <a:lnTo>
                    <a:pt x="2162" y="843"/>
                  </a:lnTo>
                  <a:lnTo>
                    <a:pt x="2881" y="1568"/>
                  </a:lnTo>
                  <a:lnTo>
                    <a:pt x="2956" y="1521"/>
                  </a:lnTo>
                  <a:lnTo>
                    <a:pt x="3033" y="1476"/>
                  </a:lnTo>
                  <a:lnTo>
                    <a:pt x="3110" y="1433"/>
                  </a:lnTo>
                  <a:lnTo>
                    <a:pt x="3189" y="1391"/>
                  </a:lnTo>
                  <a:lnTo>
                    <a:pt x="3268" y="1351"/>
                  </a:lnTo>
                  <a:lnTo>
                    <a:pt x="3349" y="1312"/>
                  </a:lnTo>
                  <a:lnTo>
                    <a:pt x="3429" y="1275"/>
                  </a:lnTo>
                  <a:lnTo>
                    <a:pt x="3512" y="1240"/>
                  </a:lnTo>
                  <a:lnTo>
                    <a:pt x="3595" y="1206"/>
                  </a:lnTo>
                  <a:lnTo>
                    <a:pt x="3679" y="1175"/>
                  </a:lnTo>
                  <a:lnTo>
                    <a:pt x="3764" y="1145"/>
                  </a:lnTo>
                  <a:lnTo>
                    <a:pt x="3849" y="1116"/>
                  </a:lnTo>
                  <a:lnTo>
                    <a:pt x="3936" y="1090"/>
                  </a:lnTo>
                  <a:lnTo>
                    <a:pt x="4023" y="1065"/>
                  </a:lnTo>
                  <a:lnTo>
                    <a:pt x="4110" y="1043"/>
                  </a:lnTo>
                  <a:lnTo>
                    <a:pt x="4199" y="1022"/>
                  </a:lnTo>
                  <a:lnTo>
                    <a:pt x="4199" y="0"/>
                  </a:lnTo>
                  <a:lnTo>
                    <a:pt x="6037" y="0"/>
                  </a:lnTo>
                  <a:lnTo>
                    <a:pt x="6037" y="1022"/>
                  </a:lnTo>
                  <a:close/>
                  <a:moveTo>
                    <a:pt x="5118" y="2399"/>
                  </a:moveTo>
                  <a:lnTo>
                    <a:pt x="5258" y="2402"/>
                  </a:lnTo>
                  <a:lnTo>
                    <a:pt x="5396" y="2412"/>
                  </a:lnTo>
                  <a:lnTo>
                    <a:pt x="5532" y="2430"/>
                  </a:lnTo>
                  <a:lnTo>
                    <a:pt x="5666" y="2454"/>
                  </a:lnTo>
                  <a:lnTo>
                    <a:pt x="5798" y="2484"/>
                  </a:lnTo>
                  <a:lnTo>
                    <a:pt x="5926" y="2521"/>
                  </a:lnTo>
                  <a:lnTo>
                    <a:pt x="6053" y="2564"/>
                  </a:lnTo>
                  <a:lnTo>
                    <a:pt x="6176" y="2613"/>
                  </a:lnTo>
                  <a:lnTo>
                    <a:pt x="6297" y="2667"/>
                  </a:lnTo>
                  <a:lnTo>
                    <a:pt x="6414" y="2728"/>
                  </a:lnTo>
                  <a:lnTo>
                    <a:pt x="6528" y="2793"/>
                  </a:lnTo>
                  <a:lnTo>
                    <a:pt x="6638" y="2864"/>
                  </a:lnTo>
                  <a:lnTo>
                    <a:pt x="6744" y="2940"/>
                  </a:lnTo>
                  <a:lnTo>
                    <a:pt x="6848" y="3021"/>
                  </a:lnTo>
                  <a:lnTo>
                    <a:pt x="6946" y="3106"/>
                  </a:lnTo>
                  <a:lnTo>
                    <a:pt x="7041" y="3197"/>
                  </a:lnTo>
                  <a:lnTo>
                    <a:pt x="7131" y="3291"/>
                  </a:lnTo>
                  <a:lnTo>
                    <a:pt x="7216" y="3389"/>
                  </a:lnTo>
                  <a:lnTo>
                    <a:pt x="7297" y="3493"/>
                  </a:lnTo>
                  <a:lnTo>
                    <a:pt x="7372" y="3599"/>
                  </a:lnTo>
                  <a:lnTo>
                    <a:pt x="7443" y="3710"/>
                  </a:lnTo>
                  <a:lnTo>
                    <a:pt x="7508" y="3823"/>
                  </a:lnTo>
                  <a:lnTo>
                    <a:pt x="7569" y="3941"/>
                  </a:lnTo>
                  <a:lnTo>
                    <a:pt x="7623" y="4062"/>
                  </a:lnTo>
                  <a:lnTo>
                    <a:pt x="7672" y="4185"/>
                  </a:lnTo>
                  <a:lnTo>
                    <a:pt x="7715" y="4312"/>
                  </a:lnTo>
                  <a:lnTo>
                    <a:pt x="7752" y="4441"/>
                  </a:lnTo>
                  <a:lnTo>
                    <a:pt x="7781" y="4573"/>
                  </a:lnTo>
                  <a:lnTo>
                    <a:pt x="7806" y="4707"/>
                  </a:lnTo>
                  <a:lnTo>
                    <a:pt x="7823" y="4843"/>
                  </a:lnTo>
                  <a:lnTo>
                    <a:pt x="7833" y="4981"/>
                  </a:lnTo>
                  <a:lnTo>
                    <a:pt x="7836" y="5121"/>
                  </a:lnTo>
                  <a:lnTo>
                    <a:pt x="7833" y="5261"/>
                  </a:lnTo>
                  <a:lnTo>
                    <a:pt x="7823" y="5399"/>
                  </a:lnTo>
                  <a:lnTo>
                    <a:pt x="7806" y="5535"/>
                  </a:lnTo>
                  <a:lnTo>
                    <a:pt x="7781" y="5669"/>
                  </a:lnTo>
                  <a:lnTo>
                    <a:pt x="7752" y="5801"/>
                  </a:lnTo>
                  <a:lnTo>
                    <a:pt x="7715" y="5930"/>
                  </a:lnTo>
                  <a:lnTo>
                    <a:pt x="7672" y="6057"/>
                  </a:lnTo>
                  <a:lnTo>
                    <a:pt x="7623" y="6181"/>
                  </a:lnTo>
                  <a:lnTo>
                    <a:pt x="7569" y="6301"/>
                  </a:lnTo>
                  <a:lnTo>
                    <a:pt x="7508" y="6418"/>
                  </a:lnTo>
                  <a:lnTo>
                    <a:pt x="7443" y="6532"/>
                  </a:lnTo>
                  <a:lnTo>
                    <a:pt x="7372" y="6643"/>
                  </a:lnTo>
                  <a:lnTo>
                    <a:pt x="7297" y="6749"/>
                  </a:lnTo>
                  <a:lnTo>
                    <a:pt x="7216" y="6852"/>
                  </a:lnTo>
                  <a:lnTo>
                    <a:pt x="7131" y="6951"/>
                  </a:lnTo>
                  <a:lnTo>
                    <a:pt x="7041" y="7046"/>
                  </a:lnTo>
                  <a:lnTo>
                    <a:pt x="6946" y="7136"/>
                  </a:lnTo>
                  <a:lnTo>
                    <a:pt x="6848" y="7221"/>
                  </a:lnTo>
                  <a:lnTo>
                    <a:pt x="6744" y="7302"/>
                  </a:lnTo>
                  <a:lnTo>
                    <a:pt x="6638" y="7378"/>
                  </a:lnTo>
                  <a:lnTo>
                    <a:pt x="6528" y="7448"/>
                  </a:lnTo>
                  <a:lnTo>
                    <a:pt x="6414" y="7514"/>
                  </a:lnTo>
                  <a:lnTo>
                    <a:pt x="6297" y="7574"/>
                  </a:lnTo>
                  <a:lnTo>
                    <a:pt x="6176" y="7629"/>
                  </a:lnTo>
                  <a:lnTo>
                    <a:pt x="6053" y="7678"/>
                  </a:lnTo>
                  <a:lnTo>
                    <a:pt x="5926" y="7721"/>
                  </a:lnTo>
                  <a:lnTo>
                    <a:pt x="5798" y="7758"/>
                  </a:lnTo>
                  <a:lnTo>
                    <a:pt x="5666" y="7787"/>
                  </a:lnTo>
                  <a:lnTo>
                    <a:pt x="5532" y="7812"/>
                  </a:lnTo>
                  <a:lnTo>
                    <a:pt x="5396" y="7829"/>
                  </a:lnTo>
                  <a:lnTo>
                    <a:pt x="5258" y="7839"/>
                  </a:lnTo>
                  <a:lnTo>
                    <a:pt x="5118" y="7842"/>
                  </a:lnTo>
                  <a:lnTo>
                    <a:pt x="4979" y="7839"/>
                  </a:lnTo>
                  <a:lnTo>
                    <a:pt x="4841" y="7829"/>
                  </a:lnTo>
                  <a:lnTo>
                    <a:pt x="4704" y="7812"/>
                  </a:lnTo>
                  <a:lnTo>
                    <a:pt x="4571" y="7787"/>
                  </a:lnTo>
                  <a:lnTo>
                    <a:pt x="4439" y="7758"/>
                  </a:lnTo>
                  <a:lnTo>
                    <a:pt x="4310" y="7721"/>
                  </a:lnTo>
                  <a:lnTo>
                    <a:pt x="4183" y="7678"/>
                  </a:lnTo>
                  <a:lnTo>
                    <a:pt x="4059" y="7629"/>
                  </a:lnTo>
                  <a:lnTo>
                    <a:pt x="3940" y="7574"/>
                  </a:lnTo>
                  <a:lnTo>
                    <a:pt x="3822" y="7514"/>
                  </a:lnTo>
                  <a:lnTo>
                    <a:pt x="3709" y="7448"/>
                  </a:lnTo>
                  <a:lnTo>
                    <a:pt x="3598" y="7378"/>
                  </a:lnTo>
                  <a:lnTo>
                    <a:pt x="3492" y="7302"/>
                  </a:lnTo>
                  <a:lnTo>
                    <a:pt x="3389" y="7221"/>
                  </a:lnTo>
                  <a:lnTo>
                    <a:pt x="3290" y="7136"/>
                  </a:lnTo>
                  <a:lnTo>
                    <a:pt x="3195" y="7046"/>
                  </a:lnTo>
                  <a:lnTo>
                    <a:pt x="3105" y="6951"/>
                  </a:lnTo>
                  <a:lnTo>
                    <a:pt x="3020" y="6852"/>
                  </a:lnTo>
                  <a:lnTo>
                    <a:pt x="2940" y="6749"/>
                  </a:lnTo>
                  <a:lnTo>
                    <a:pt x="2864" y="6643"/>
                  </a:lnTo>
                  <a:lnTo>
                    <a:pt x="2792" y="6532"/>
                  </a:lnTo>
                  <a:lnTo>
                    <a:pt x="2727" y="6418"/>
                  </a:lnTo>
                  <a:lnTo>
                    <a:pt x="2668" y="6301"/>
                  </a:lnTo>
                  <a:lnTo>
                    <a:pt x="2612" y="6181"/>
                  </a:lnTo>
                  <a:lnTo>
                    <a:pt x="2564" y="6057"/>
                  </a:lnTo>
                  <a:lnTo>
                    <a:pt x="2521" y="5930"/>
                  </a:lnTo>
                  <a:lnTo>
                    <a:pt x="2485" y="5801"/>
                  </a:lnTo>
                  <a:lnTo>
                    <a:pt x="2455" y="5669"/>
                  </a:lnTo>
                  <a:lnTo>
                    <a:pt x="2430" y="5535"/>
                  </a:lnTo>
                  <a:lnTo>
                    <a:pt x="2413" y="5399"/>
                  </a:lnTo>
                  <a:lnTo>
                    <a:pt x="2403" y="5261"/>
                  </a:lnTo>
                  <a:lnTo>
                    <a:pt x="2400" y="5121"/>
                  </a:lnTo>
                  <a:lnTo>
                    <a:pt x="2403" y="4981"/>
                  </a:lnTo>
                  <a:lnTo>
                    <a:pt x="2413" y="4843"/>
                  </a:lnTo>
                  <a:lnTo>
                    <a:pt x="2430" y="4707"/>
                  </a:lnTo>
                  <a:lnTo>
                    <a:pt x="2455" y="4573"/>
                  </a:lnTo>
                  <a:lnTo>
                    <a:pt x="2485" y="4441"/>
                  </a:lnTo>
                  <a:lnTo>
                    <a:pt x="2521" y="4312"/>
                  </a:lnTo>
                  <a:lnTo>
                    <a:pt x="2564" y="4185"/>
                  </a:lnTo>
                  <a:lnTo>
                    <a:pt x="2612" y="4062"/>
                  </a:lnTo>
                  <a:lnTo>
                    <a:pt x="2668" y="3941"/>
                  </a:lnTo>
                  <a:lnTo>
                    <a:pt x="2727" y="3823"/>
                  </a:lnTo>
                  <a:lnTo>
                    <a:pt x="2792" y="3710"/>
                  </a:lnTo>
                  <a:lnTo>
                    <a:pt x="2864" y="3599"/>
                  </a:lnTo>
                  <a:lnTo>
                    <a:pt x="2940" y="3493"/>
                  </a:lnTo>
                  <a:lnTo>
                    <a:pt x="3020" y="3389"/>
                  </a:lnTo>
                  <a:lnTo>
                    <a:pt x="3105" y="3291"/>
                  </a:lnTo>
                  <a:lnTo>
                    <a:pt x="3195" y="3197"/>
                  </a:lnTo>
                  <a:lnTo>
                    <a:pt x="3290" y="3106"/>
                  </a:lnTo>
                  <a:lnTo>
                    <a:pt x="3389" y="3021"/>
                  </a:lnTo>
                  <a:lnTo>
                    <a:pt x="3492" y="2940"/>
                  </a:lnTo>
                  <a:lnTo>
                    <a:pt x="3598" y="2864"/>
                  </a:lnTo>
                  <a:lnTo>
                    <a:pt x="3709" y="2793"/>
                  </a:lnTo>
                  <a:lnTo>
                    <a:pt x="3822" y="2728"/>
                  </a:lnTo>
                  <a:lnTo>
                    <a:pt x="3940" y="2667"/>
                  </a:lnTo>
                  <a:lnTo>
                    <a:pt x="4059" y="2613"/>
                  </a:lnTo>
                  <a:lnTo>
                    <a:pt x="4183" y="2564"/>
                  </a:lnTo>
                  <a:lnTo>
                    <a:pt x="4310" y="2521"/>
                  </a:lnTo>
                  <a:lnTo>
                    <a:pt x="4439" y="2484"/>
                  </a:lnTo>
                  <a:lnTo>
                    <a:pt x="4571" y="2454"/>
                  </a:lnTo>
                  <a:lnTo>
                    <a:pt x="4704" y="2430"/>
                  </a:lnTo>
                  <a:lnTo>
                    <a:pt x="4841" y="2412"/>
                  </a:lnTo>
                  <a:lnTo>
                    <a:pt x="4979" y="2402"/>
                  </a:lnTo>
                  <a:lnTo>
                    <a:pt x="5118" y="23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Arial"/>
                <a:ea typeface="Microsoft YaHei"/>
                <a:cs typeface="微软雅黑"/>
                <a:sym typeface="Arial"/>
              </a:endParaRPr>
            </a:p>
          </p:txBody>
        </p:sp>
        <p:sp>
          <p:nvSpPr>
            <p:cNvPr id="14" name="íṥḻiḑè">
              <a:extLst>
                <a:ext uri="{FF2B5EF4-FFF2-40B4-BE49-F238E27FC236}">
                  <a16:creationId xmlns:a16="http://schemas.microsoft.com/office/drawing/2014/main" id="{C1F665BF-7E48-E9E7-DF29-6A0425A42B85}"/>
                </a:ext>
              </a:extLst>
            </p:cNvPr>
            <p:cNvSpPr/>
            <p:nvPr/>
          </p:nvSpPr>
          <p:spPr bwMode="auto">
            <a:xfrm>
              <a:off x="4929913" y="3602937"/>
              <a:ext cx="1184303" cy="1185460"/>
            </a:xfrm>
            <a:custGeom>
              <a:avLst/>
              <a:gdLst>
                <a:gd name="T0" fmla="*/ 6223 w 10244"/>
                <a:gd name="T1" fmla="*/ 1068 h 10249"/>
                <a:gd name="T2" fmla="*/ 6451 w 10244"/>
                <a:gd name="T3" fmla="*/ 1137 h 10249"/>
                <a:gd name="T4" fmla="*/ 6673 w 10244"/>
                <a:gd name="T5" fmla="*/ 1219 h 10249"/>
                <a:gd name="T6" fmla="*/ 6889 w 10244"/>
                <a:gd name="T7" fmla="*/ 1313 h 10249"/>
                <a:gd name="T8" fmla="*/ 7098 w 10244"/>
                <a:gd name="T9" fmla="*/ 1417 h 10249"/>
                <a:gd name="T10" fmla="*/ 7342 w 10244"/>
                <a:gd name="T11" fmla="*/ 1559 h 10249"/>
                <a:gd name="T12" fmla="*/ 8743 w 10244"/>
                <a:gd name="T13" fmla="*/ 3006 h 10249"/>
                <a:gd name="T14" fmla="*/ 8947 w 10244"/>
                <a:gd name="T15" fmla="*/ 3401 h 10249"/>
                <a:gd name="T16" fmla="*/ 9107 w 10244"/>
                <a:gd name="T17" fmla="*/ 3819 h 10249"/>
                <a:gd name="T18" fmla="*/ 9224 w 10244"/>
                <a:gd name="T19" fmla="*/ 4257 h 10249"/>
                <a:gd name="T20" fmla="*/ 9153 w 10244"/>
                <a:gd name="T21" fmla="*/ 6273 h 10249"/>
                <a:gd name="T22" fmla="*/ 9006 w 10244"/>
                <a:gd name="T23" fmla="*/ 6699 h 10249"/>
                <a:gd name="T24" fmla="*/ 8817 w 10244"/>
                <a:gd name="T25" fmla="*/ 7103 h 10249"/>
                <a:gd name="T26" fmla="*/ 9350 w 10244"/>
                <a:gd name="T27" fmla="*/ 8139 h 10249"/>
                <a:gd name="T28" fmla="*/ 7092 w 10244"/>
                <a:gd name="T29" fmla="*/ 8827 h 10249"/>
                <a:gd name="T30" fmla="*/ 6689 w 10244"/>
                <a:gd name="T31" fmla="*/ 9017 h 10249"/>
                <a:gd name="T32" fmla="*/ 6264 w 10244"/>
                <a:gd name="T33" fmla="*/ 9162 h 10249"/>
                <a:gd name="T34" fmla="*/ 4152 w 10244"/>
                <a:gd name="T35" fmla="*/ 10232 h 10249"/>
                <a:gd name="T36" fmla="*/ 3813 w 10244"/>
                <a:gd name="T37" fmla="*/ 9114 h 10249"/>
                <a:gd name="T38" fmla="*/ 3395 w 10244"/>
                <a:gd name="T39" fmla="*/ 8951 h 10249"/>
                <a:gd name="T40" fmla="*/ 3000 w 10244"/>
                <a:gd name="T41" fmla="*/ 8746 h 10249"/>
                <a:gd name="T42" fmla="*/ 1558 w 10244"/>
                <a:gd name="T43" fmla="*/ 7344 h 10249"/>
                <a:gd name="T44" fmla="*/ 1344 w 10244"/>
                <a:gd name="T45" fmla="*/ 6956 h 10249"/>
                <a:gd name="T46" fmla="*/ 1170 w 10244"/>
                <a:gd name="T47" fmla="*/ 6543 h 10249"/>
                <a:gd name="T48" fmla="*/ 1040 w 10244"/>
                <a:gd name="T49" fmla="*/ 6110 h 10249"/>
                <a:gd name="T50" fmla="*/ 1049 w 10244"/>
                <a:gd name="T51" fmla="*/ 4093 h 10249"/>
                <a:gd name="T52" fmla="*/ 1183 w 10244"/>
                <a:gd name="T53" fmla="*/ 3662 h 10249"/>
                <a:gd name="T54" fmla="*/ 1361 w 10244"/>
                <a:gd name="T55" fmla="*/ 3252 h 10249"/>
                <a:gd name="T56" fmla="*/ 1579 w 10244"/>
                <a:gd name="T57" fmla="*/ 2865 h 10249"/>
                <a:gd name="T58" fmla="*/ 3033 w 10244"/>
                <a:gd name="T59" fmla="*/ 1476 h 10249"/>
                <a:gd name="T60" fmla="*/ 3429 w 10244"/>
                <a:gd name="T61" fmla="*/ 1275 h 10249"/>
                <a:gd name="T62" fmla="*/ 3849 w 10244"/>
                <a:gd name="T63" fmla="*/ 1116 h 10249"/>
                <a:gd name="T64" fmla="*/ 4199 w 10244"/>
                <a:gd name="T65" fmla="*/ 0 h 10249"/>
                <a:gd name="T66" fmla="*/ 5396 w 10244"/>
                <a:gd name="T67" fmla="*/ 2412 h 10249"/>
                <a:gd name="T68" fmla="*/ 6053 w 10244"/>
                <a:gd name="T69" fmla="*/ 2564 h 10249"/>
                <a:gd name="T70" fmla="*/ 6638 w 10244"/>
                <a:gd name="T71" fmla="*/ 2864 h 10249"/>
                <a:gd name="T72" fmla="*/ 7131 w 10244"/>
                <a:gd name="T73" fmla="*/ 3291 h 10249"/>
                <a:gd name="T74" fmla="*/ 7508 w 10244"/>
                <a:gd name="T75" fmla="*/ 3823 h 10249"/>
                <a:gd name="T76" fmla="*/ 7752 w 10244"/>
                <a:gd name="T77" fmla="*/ 4441 h 10249"/>
                <a:gd name="T78" fmla="*/ 7836 w 10244"/>
                <a:gd name="T79" fmla="*/ 5121 h 10249"/>
                <a:gd name="T80" fmla="*/ 7752 w 10244"/>
                <a:gd name="T81" fmla="*/ 5801 h 10249"/>
                <a:gd name="T82" fmla="*/ 7508 w 10244"/>
                <a:gd name="T83" fmla="*/ 6418 h 10249"/>
                <a:gd name="T84" fmla="*/ 7131 w 10244"/>
                <a:gd name="T85" fmla="*/ 6951 h 10249"/>
                <a:gd name="T86" fmla="*/ 6638 w 10244"/>
                <a:gd name="T87" fmla="*/ 7378 h 10249"/>
                <a:gd name="T88" fmla="*/ 6053 w 10244"/>
                <a:gd name="T89" fmla="*/ 7678 h 10249"/>
                <a:gd name="T90" fmla="*/ 5396 w 10244"/>
                <a:gd name="T91" fmla="*/ 7829 h 10249"/>
                <a:gd name="T92" fmla="*/ 4704 w 10244"/>
                <a:gd name="T93" fmla="*/ 7812 h 10249"/>
                <a:gd name="T94" fmla="*/ 4059 w 10244"/>
                <a:gd name="T95" fmla="*/ 7629 h 10249"/>
                <a:gd name="T96" fmla="*/ 3492 w 10244"/>
                <a:gd name="T97" fmla="*/ 7302 h 10249"/>
                <a:gd name="T98" fmla="*/ 3020 w 10244"/>
                <a:gd name="T99" fmla="*/ 6852 h 10249"/>
                <a:gd name="T100" fmla="*/ 2668 w 10244"/>
                <a:gd name="T101" fmla="*/ 6301 h 10249"/>
                <a:gd name="T102" fmla="*/ 2455 w 10244"/>
                <a:gd name="T103" fmla="*/ 5669 h 10249"/>
                <a:gd name="T104" fmla="*/ 2403 w 10244"/>
                <a:gd name="T105" fmla="*/ 4981 h 10249"/>
                <a:gd name="T106" fmla="*/ 2521 w 10244"/>
                <a:gd name="T107" fmla="*/ 4312 h 10249"/>
                <a:gd name="T108" fmla="*/ 2792 w 10244"/>
                <a:gd name="T109" fmla="*/ 3710 h 10249"/>
                <a:gd name="T110" fmla="*/ 3195 w 10244"/>
                <a:gd name="T111" fmla="*/ 3197 h 10249"/>
                <a:gd name="T112" fmla="*/ 3709 w 10244"/>
                <a:gd name="T113" fmla="*/ 2793 h 10249"/>
                <a:gd name="T114" fmla="*/ 4310 w 10244"/>
                <a:gd name="T115" fmla="*/ 2521 h 10249"/>
                <a:gd name="T116" fmla="*/ 4979 w 10244"/>
                <a:gd name="T117" fmla="*/ 2402 h 10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244" h="10249">
                  <a:moveTo>
                    <a:pt x="6037" y="1022"/>
                  </a:moveTo>
                  <a:lnTo>
                    <a:pt x="6084" y="1032"/>
                  </a:lnTo>
                  <a:lnTo>
                    <a:pt x="6130" y="1044"/>
                  </a:lnTo>
                  <a:lnTo>
                    <a:pt x="6177" y="1056"/>
                  </a:lnTo>
                  <a:lnTo>
                    <a:pt x="6223" y="1068"/>
                  </a:lnTo>
                  <a:lnTo>
                    <a:pt x="6269" y="1081"/>
                  </a:lnTo>
                  <a:lnTo>
                    <a:pt x="6315" y="1094"/>
                  </a:lnTo>
                  <a:lnTo>
                    <a:pt x="6360" y="1108"/>
                  </a:lnTo>
                  <a:lnTo>
                    <a:pt x="6406" y="1122"/>
                  </a:lnTo>
                  <a:lnTo>
                    <a:pt x="6451" y="1137"/>
                  </a:lnTo>
                  <a:lnTo>
                    <a:pt x="6496" y="1152"/>
                  </a:lnTo>
                  <a:lnTo>
                    <a:pt x="6540" y="1169"/>
                  </a:lnTo>
                  <a:lnTo>
                    <a:pt x="6585" y="1185"/>
                  </a:lnTo>
                  <a:lnTo>
                    <a:pt x="6629" y="1201"/>
                  </a:lnTo>
                  <a:lnTo>
                    <a:pt x="6673" y="1219"/>
                  </a:lnTo>
                  <a:lnTo>
                    <a:pt x="6717" y="1237"/>
                  </a:lnTo>
                  <a:lnTo>
                    <a:pt x="6760" y="1255"/>
                  </a:lnTo>
                  <a:lnTo>
                    <a:pt x="6804" y="1274"/>
                  </a:lnTo>
                  <a:lnTo>
                    <a:pt x="6847" y="1292"/>
                  </a:lnTo>
                  <a:lnTo>
                    <a:pt x="6889" y="1313"/>
                  </a:lnTo>
                  <a:lnTo>
                    <a:pt x="6932" y="1332"/>
                  </a:lnTo>
                  <a:lnTo>
                    <a:pt x="6973" y="1353"/>
                  </a:lnTo>
                  <a:lnTo>
                    <a:pt x="7015" y="1374"/>
                  </a:lnTo>
                  <a:lnTo>
                    <a:pt x="7057" y="1396"/>
                  </a:lnTo>
                  <a:lnTo>
                    <a:pt x="7098" y="1417"/>
                  </a:lnTo>
                  <a:lnTo>
                    <a:pt x="7140" y="1440"/>
                  </a:lnTo>
                  <a:lnTo>
                    <a:pt x="7181" y="1463"/>
                  </a:lnTo>
                  <a:lnTo>
                    <a:pt x="7221" y="1486"/>
                  </a:lnTo>
                  <a:lnTo>
                    <a:pt x="7262" y="1509"/>
                  </a:lnTo>
                  <a:lnTo>
                    <a:pt x="7342" y="1559"/>
                  </a:lnTo>
                  <a:lnTo>
                    <a:pt x="7419" y="1609"/>
                  </a:lnTo>
                  <a:lnTo>
                    <a:pt x="8152" y="898"/>
                  </a:lnTo>
                  <a:lnTo>
                    <a:pt x="9431" y="2220"/>
                  </a:lnTo>
                  <a:lnTo>
                    <a:pt x="8698" y="2930"/>
                  </a:lnTo>
                  <a:lnTo>
                    <a:pt x="8743" y="3006"/>
                  </a:lnTo>
                  <a:lnTo>
                    <a:pt x="8787" y="3084"/>
                  </a:lnTo>
                  <a:lnTo>
                    <a:pt x="8829" y="3162"/>
                  </a:lnTo>
                  <a:lnTo>
                    <a:pt x="8870" y="3241"/>
                  </a:lnTo>
                  <a:lnTo>
                    <a:pt x="8909" y="3321"/>
                  </a:lnTo>
                  <a:lnTo>
                    <a:pt x="8947" y="3401"/>
                  </a:lnTo>
                  <a:lnTo>
                    <a:pt x="8983" y="3483"/>
                  </a:lnTo>
                  <a:lnTo>
                    <a:pt x="9016" y="3566"/>
                  </a:lnTo>
                  <a:lnTo>
                    <a:pt x="9048" y="3650"/>
                  </a:lnTo>
                  <a:lnTo>
                    <a:pt x="9079" y="3734"/>
                  </a:lnTo>
                  <a:lnTo>
                    <a:pt x="9107" y="3819"/>
                  </a:lnTo>
                  <a:lnTo>
                    <a:pt x="9135" y="3906"/>
                  </a:lnTo>
                  <a:lnTo>
                    <a:pt x="9160" y="3992"/>
                  </a:lnTo>
                  <a:lnTo>
                    <a:pt x="9183" y="4080"/>
                  </a:lnTo>
                  <a:lnTo>
                    <a:pt x="9205" y="4168"/>
                  </a:lnTo>
                  <a:lnTo>
                    <a:pt x="9224" y="4257"/>
                  </a:lnTo>
                  <a:lnTo>
                    <a:pt x="10244" y="4272"/>
                  </a:lnTo>
                  <a:lnTo>
                    <a:pt x="10219" y="6111"/>
                  </a:lnTo>
                  <a:lnTo>
                    <a:pt x="9199" y="6097"/>
                  </a:lnTo>
                  <a:lnTo>
                    <a:pt x="9177" y="6185"/>
                  </a:lnTo>
                  <a:lnTo>
                    <a:pt x="9153" y="6273"/>
                  </a:lnTo>
                  <a:lnTo>
                    <a:pt x="9127" y="6360"/>
                  </a:lnTo>
                  <a:lnTo>
                    <a:pt x="9099" y="6446"/>
                  </a:lnTo>
                  <a:lnTo>
                    <a:pt x="9071" y="6531"/>
                  </a:lnTo>
                  <a:lnTo>
                    <a:pt x="9039" y="6616"/>
                  </a:lnTo>
                  <a:lnTo>
                    <a:pt x="9006" y="6699"/>
                  </a:lnTo>
                  <a:lnTo>
                    <a:pt x="8971" y="6782"/>
                  </a:lnTo>
                  <a:lnTo>
                    <a:pt x="8936" y="6864"/>
                  </a:lnTo>
                  <a:lnTo>
                    <a:pt x="8898" y="6945"/>
                  </a:lnTo>
                  <a:lnTo>
                    <a:pt x="8858" y="7024"/>
                  </a:lnTo>
                  <a:lnTo>
                    <a:pt x="8817" y="7103"/>
                  </a:lnTo>
                  <a:lnTo>
                    <a:pt x="8774" y="7181"/>
                  </a:lnTo>
                  <a:lnTo>
                    <a:pt x="8729" y="7258"/>
                  </a:lnTo>
                  <a:lnTo>
                    <a:pt x="8683" y="7334"/>
                  </a:lnTo>
                  <a:lnTo>
                    <a:pt x="8636" y="7409"/>
                  </a:lnTo>
                  <a:lnTo>
                    <a:pt x="9350" y="8139"/>
                  </a:lnTo>
                  <a:lnTo>
                    <a:pt x="8035" y="9425"/>
                  </a:lnTo>
                  <a:lnTo>
                    <a:pt x="7322" y="8695"/>
                  </a:lnTo>
                  <a:lnTo>
                    <a:pt x="7246" y="8740"/>
                  </a:lnTo>
                  <a:lnTo>
                    <a:pt x="7170" y="8785"/>
                  </a:lnTo>
                  <a:lnTo>
                    <a:pt x="7092" y="8827"/>
                  </a:lnTo>
                  <a:lnTo>
                    <a:pt x="7013" y="8868"/>
                  </a:lnTo>
                  <a:lnTo>
                    <a:pt x="6934" y="8908"/>
                  </a:lnTo>
                  <a:lnTo>
                    <a:pt x="6853" y="8946"/>
                  </a:lnTo>
                  <a:lnTo>
                    <a:pt x="6771" y="8982"/>
                  </a:lnTo>
                  <a:lnTo>
                    <a:pt x="6689" y="9017"/>
                  </a:lnTo>
                  <a:lnTo>
                    <a:pt x="6605" y="9049"/>
                  </a:lnTo>
                  <a:lnTo>
                    <a:pt x="6522" y="9080"/>
                  </a:lnTo>
                  <a:lnTo>
                    <a:pt x="6436" y="9110"/>
                  </a:lnTo>
                  <a:lnTo>
                    <a:pt x="6350" y="9137"/>
                  </a:lnTo>
                  <a:lnTo>
                    <a:pt x="6264" y="9162"/>
                  </a:lnTo>
                  <a:lnTo>
                    <a:pt x="6176" y="9187"/>
                  </a:lnTo>
                  <a:lnTo>
                    <a:pt x="6088" y="9208"/>
                  </a:lnTo>
                  <a:lnTo>
                    <a:pt x="5999" y="9228"/>
                  </a:lnTo>
                  <a:lnTo>
                    <a:pt x="5990" y="10249"/>
                  </a:lnTo>
                  <a:lnTo>
                    <a:pt x="4152" y="10232"/>
                  </a:lnTo>
                  <a:lnTo>
                    <a:pt x="4162" y="9211"/>
                  </a:lnTo>
                  <a:lnTo>
                    <a:pt x="4074" y="9190"/>
                  </a:lnTo>
                  <a:lnTo>
                    <a:pt x="3986" y="9166"/>
                  </a:lnTo>
                  <a:lnTo>
                    <a:pt x="3899" y="9141"/>
                  </a:lnTo>
                  <a:lnTo>
                    <a:pt x="3813" y="9114"/>
                  </a:lnTo>
                  <a:lnTo>
                    <a:pt x="3727" y="9084"/>
                  </a:lnTo>
                  <a:lnTo>
                    <a:pt x="3643" y="9054"/>
                  </a:lnTo>
                  <a:lnTo>
                    <a:pt x="3559" y="9022"/>
                  </a:lnTo>
                  <a:lnTo>
                    <a:pt x="3477" y="8987"/>
                  </a:lnTo>
                  <a:lnTo>
                    <a:pt x="3395" y="8951"/>
                  </a:lnTo>
                  <a:lnTo>
                    <a:pt x="3314" y="8913"/>
                  </a:lnTo>
                  <a:lnTo>
                    <a:pt x="3234" y="8874"/>
                  </a:lnTo>
                  <a:lnTo>
                    <a:pt x="3154" y="8833"/>
                  </a:lnTo>
                  <a:lnTo>
                    <a:pt x="3077" y="8790"/>
                  </a:lnTo>
                  <a:lnTo>
                    <a:pt x="3000" y="8746"/>
                  </a:lnTo>
                  <a:lnTo>
                    <a:pt x="2923" y="8701"/>
                  </a:lnTo>
                  <a:lnTo>
                    <a:pt x="2849" y="8653"/>
                  </a:lnTo>
                  <a:lnTo>
                    <a:pt x="2123" y="9371"/>
                  </a:lnTo>
                  <a:lnTo>
                    <a:pt x="832" y="8062"/>
                  </a:lnTo>
                  <a:lnTo>
                    <a:pt x="1558" y="7344"/>
                  </a:lnTo>
                  <a:lnTo>
                    <a:pt x="1512" y="7268"/>
                  </a:lnTo>
                  <a:lnTo>
                    <a:pt x="1467" y="7191"/>
                  </a:lnTo>
                  <a:lnTo>
                    <a:pt x="1424" y="7115"/>
                  </a:lnTo>
                  <a:lnTo>
                    <a:pt x="1383" y="7036"/>
                  </a:lnTo>
                  <a:lnTo>
                    <a:pt x="1344" y="6956"/>
                  </a:lnTo>
                  <a:lnTo>
                    <a:pt x="1306" y="6875"/>
                  </a:lnTo>
                  <a:lnTo>
                    <a:pt x="1269" y="6793"/>
                  </a:lnTo>
                  <a:lnTo>
                    <a:pt x="1234" y="6711"/>
                  </a:lnTo>
                  <a:lnTo>
                    <a:pt x="1201" y="6628"/>
                  </a:lnTo>
                  <a:lnTo>
                    <a:pt x="1170" y="6543"/>
                  </a:lnTo>
                  <a:lnTo>
                    <a:pt x="1140" y="6458"/>
                  </a:lnTo>
                  <a:lnTo>
                    <a:pt x="1112" y="6372"/>
                  </a:lnTo>
                  <a:lnTo>
                    <a:pt x="1087" y="6286"/>
                  </a:lnTo>
                  <a:lnTo>
                    <a:pt x="1062" y="6198"/>
                  </a:lnTo>
                  <a:lnTo>
                    <a:pt x="1040" y="6110"/>
                  </a:lnTo>
                  <a:lnTo>
                    <a:pt x="1019" y="6022"/>
                  </a:lnTo>
                  <a:lnTo>
                    <a:pt x="0" y="6017"/>
                  </a:lnTo>
                  <a:lnTo>
                    <a:pt x="8" y="4177"/>
                  </a:lnTo>
                  <a:lnTo>
                    <a:pt x="1029" y="4183"/>
                  </a:lnTo>
                  <a:lnTo>
                    <a:pt x="1049" y="4093"/>
                  </a:lnTo>
                  <a:lnTo>
                    <a:pt x="1073" y="4005"/>
                  </a:lnTo>
                  <a:lnTo>
                    <a:pt x="1097" y="3918"/>
                  </a:lnTo>
                  <a:lnTo>
                    <a:pt x="1124" y="3832"/>
                  </a:lnTo>
                  <a:lnTo>
                    <a:pt x="1152" y="3746"/>
                  </a:lnTo>
                  <a:lnTo>
                    <a:pt x="1183" y="3662"/>
                  </a:lnTo>
                  <a:lnTo>
                    <a:pt x="1215" y="3579"/>
                  </a:lnTo>
                  <a:lnTo>
                    <a:pt x="1248" y="3496"/>
                  </a:lnTo>
                  <a:lnTo>
                    <a:pt x="1284" y="3413"/>
                  </a:lnTo>
                  <a:lnTo>
                    <a:pt x="1322" y="3332"/>
                  </a:lnTo>
                  <a:lnTo>
                    <a:pt x="1361" y="3252"/>
                  </a:lnTo>
                  <a:lnTo>
                    <a:pt x="1401" y="3172"/>
                  </a:lnTo>
                  <a:lnTo>
                    <a:pt x="1443" y="3094"/>
                  </a:lnTo>
                  <a:lnTo>
                    <a:pt x="1487" y="3016"/>
                  </a:lnTo>
                  <a:lnTo>
                    <a:pt x="1532" y="2941"/>
                  </a:lnTo>
                  <a:lnTo>
                    <a:pt x="1579" y="2865"/>
                  </a:lnTo>
                  <a:lnTo>
                    <a:pt x="859" y="2141"/>
                  </a:lnTo>
                  <a:lnTo>
                    <a:pt x="2162" y="843"/>
                  </a:lnTo>
                  <a:lnTo>
                    <a:pt x="2881" y="1568"/>
                  </a:lnTo>
                  <a:lnTo>
                    <a:pt x="2956" y="1521"/>
                  </a:lnTo>
                  <a:lnTo>
                    <a:pt x="3033" y="1476"/>
                  </a:lnTo>
                  <a:lnTo>
                    <a:pt x="3110" y="1433"/>
                  </a:lnTo>
                  <a:lnTo>
                    <a:pt x="3189" y="1391"/>
                  </a:lnTo>
                  <a:lnTo>
                    <a:pt x="3268" y="1351"/>
                  </a:lnTo>
                  <a:lnTo>
                    <a:pt x="3349" y="1312"/>
                  </a:lnTo>
                  <a:lnTo>
                    <a:pt x="3429" y="1275"/>
                  </a:lnTo>
                  <a:lnTo>
                    <a:pt x="3512" y="1240"/>
                  </a:lnTo>
                  <a:lnTo>
                    <a:pt x="3595" y="1206"/>
                  </a:lnTo>
                  <a:lnTo>
                    <a:pt x="3679" y="1175"/>
                  </a:lnTo>
                  <a:lnTo>
                    <a:pt x="3764" y="1145"/>
                  </a:lnTo>
                  <a:lnTo>
                    <a:pt x="3849" y="1116"/>
                  </a:lnTo>
                  <a:lnTo>
                    <a:pt x="3936" y="1090"/>
                  </a:lnTo>
                  <a:lnTo>
                    <a:pt x="4023" y="1065"/>
                  </a:lnTo>
                  <a:lnTo>
                    <a:pt x="4110" y="1043"/>
                  </a:lnTo>
                  <a:lnTo>
                    <a:pt x="4199" y="1022"/>
                  </a:lnTo>
                  <a:lnTo>
                    <a:pt x="4199" y="0"/>
                  </a:lnTo>
                  <a:lnTo>
                    <a:pt x="6037" y="0"/>
                  </a:lnTo>
                  <a:lnTo>
                    <a:pt x="6037" y="1022"/>
                  </a:lnTo>
                  <a:close/>
                  <a:moveTo>
                    <a:pt x="5118" y="2399"/>
                  </a:moveTo>
                  <a:lnTo>
                    <a:pt x="5258" y="2402"/>
                  </a:lnTo>
                  <a:lnTo>
                    <a:pt x="5396" y="2412"/>
                  </a:lnTo>
                  <a:lnTo>
                    <a:pt x="5532" y="2430"/>
                  </a:lnTo>
                  <a:lnTo>
                    <a:pt x="5666" y="2454"/>
                  </a:lnTo>
                  <a:lnTo>
                    <a:pt x="5798" y="2484"/>
                  </a:lnTo>
                  <a:lnTo>
                    <a:pt x="5926" y="2521"/>
                  </a:lnTo>
                  <a:lnTo>
                    <a:pt x="6053" y="2564"/>
                  </a:lnTo>
                  <a:lnTo>
                    <a:pt x="6176" y="2613"/>
                  </a:lnTo>
                  <a:lnTo>
                    <a:pt x="6297" y="2667"/>
                  </a:lnTo>
                  <a:lnTo>
                    <a:pt x="6414" y="2728"/>
                  </a:lnTo>
                  <a:lnTo>
                    <a:pt x="6528" y="2793"/>
                  </a:lnTo>
                  <a:lnTo>
                    <a:pt x="6638" y="2864"/>
                  </a:lnTo>
                  <a:lnTo>
                    <a:pt x="6744" y="2940"/>
                  </a:lnTo>
                  <a:lnTo>
                    <a:pt x="6848" y="3021"/>
                  </a:lnTo>
                  <a:lnTo>
                    <a:pt x="6946" y="3106"/>
                  </a:lnTo>
                  <a:lnTo>
                    <a:pt x="7041" y="3197"/>
                  </a:lnTo>
                  <a:lnTo>
                    <a:pt x="7131" y="3291"/>
                  </a:lnTo>
                  <a:lnTo>
                    <a:pt x="7216" y="3389"/>
                  </a:lnTo>
                  <a:lnTo>
                    <a:pt x="7297" y="3493"/>
                  </a:lnTo>
                  <a:lnTo>
                    <a:pt x="7372" y="3599"/>
                  </a:lnTo>
                  <a:lnTo>
                    <a:pt x="7443" y="3710"/>
                  </a:lnTo>
                  <a:lnTo>
                    <a:pt x="7508" y="3823"/>
                  </a:lnTo>
                  <a:lnTo>
                    <a:pt x="7569" y="3941"/>
                  </a:lnTo>
                  <a:lnTo>
                    <a:pt x="7623" y="4062"/>
                  </a:lnTo>
                  <a:lnTo>
                    <a:pt x="7672" y="4185"/>
                  </a:lnTo>
                  <a:lnTo>
                    <a:pt x="7715" y="4312"/>
                  </a:lnTo>
                  <a:lnTo>
                    <a:pt x="7752" y="4441"/>
                  </a:lnTo>
                  <a:lnTo>
                    <a:pt x="7781" y="4573"/>
                  </a:lnTo>
                  <a:lnTo>
                    <a:pt x="7806" y="4707"/>
                  </a:lnTo>
                  <a:lnTo>
                    <a:pt x="7823" y="4843"/>
                  </a:lnTo>
                  <a:lnTo>
                    <a:pt x="7833" y="4981"/>
                  </a:lnTo>
                  <a:lnTo>
                    <a:pt x="7836" y="5121"/>
                  </a:lnTo>
                  <a:lnTo>
                    <a:pt x="7833" y="5261"/>
                  </a:lnTo>
                  <a:lnTo>
                    <a:pt x="7823" y="5399"/>
                  </a:lnTo>
                  <a:lnTo>
                    <a:pt x="7806" y="5535"/>
                  </a:lnTo>
                  <a:lnTo>
                    <a:pt x="7781" y="5669"/>
                  </a:lnTo>
                  <a:lnTo>
                    <a:pt x="7752" y="5801"/>
                  </a:lnTo>
                  <a:lnTo>
                    <a:pt x="7715" y="5930"/>
                  </a:lnTo>
                  <a:lnTo>
                    <a:pt x="7672" y="6057"/>
                  </a:lnTo>
                  <a:lnTo>
                    <a:pt x="7623" y="6181"/>
                  </a:lnTo>
                  <a:lnTo>
                    <a:pt x="7569" y="6301"/>
                  </a:lnTo>
                  <a:lnTo>
                    <a:pt x="7508" y="6418"/>
                  </a:lnTo>
                  <a:lnTo>
                    <a:pt x="7443" y="6532"/>
                  </a:lnTo>
                  <a:lnTo>
                    <a:pt x="7372" y="6643"/>
                  </a:lnTo>
                  <a:lnTo>
                    <a:pt x="7297" y="6749"/>
                  </a:lnTo>
                  <a:lnTo>
                    <a:pt x="7216" y="6852"/>
                  </a:lnTo>
                  <a:lnTo>
                    <a:pt x="7131" y="6951"/>
                  </a:lnTo>
                  <a:lnTo>
                    <a:pt x="7041" y="7046"/>
                  </a:lnTo>
                  <a:lnTo>
                    <a:pt x="6946" y="7136"/>
                  </a:lnTo>
                  <a:lnTo>
                    <a:pt x="6848" y="7221"/>
                  </a:lnTo>
                  <a:lnTo>
                    <a:pt x="6744" y="7302"/>
                  </a:lnTo>
                  <a:lnTo>
                    <a:pt x="6638" y="7378"/>
                  </a:lnTo>
                  <a:lnTo>
                    <a:pt x="6528" y="7448"/>
                  </a:lnTo>
                  <a:lnTo>
                    <a:pt x="6414" y="7514"/>
                  </a:lnTo>
                  <a:lnTo>
                    <a:pt x="6297" y="7574"/>
                  </a:lnTo>
                  <a:lnTo>
                    <a:pt x="6176" y="7629"/>
                  </a:lnTo>
                  <a:lnTo>
                    <a:pt x="6053" y="7678"/>
                  </a:lnTo>
                  <a:lnTo>
                    <a:pt x="5926" y="7721"/>
                  </a:lnTo>
                  <a:lnTo>
                    <a:pt x="5798" y="7758"/>
                  </a:lnTo>
                  <a:lnTo>
                    <a:pt x="5666" y="7787"/>
                  </a:lnTo>
                  <a:lnTo>
                    <a:pt x="5532" y="7812"/>
                  </a:lnTo>
                  <a:lnTo>
                    <a:pt x="5396" y="7829"/>
                  </a:lnTo>
                  <a:lnTo>
                    <a:pt x="5258" y="7839"/>
                  </a:lnTo>
                  <a:lnTo>
                    <a:pt x="5118" y="7842"/>
                  </a:lnTo>
                  <a:lnTo>
                    <a:pt x="4979" y="7839"/>
                  </a:lnTo>
                  <a:lnTo>
                    <a:pt x="4841" y="7829"/>
                  </a:lnTo>
                  <a:lnTo>
                    <a:pt x="4704" y="7812"/>
                  </a:lnTo>
                  <a:lnTo>
                    <a:pt x="4571" y="7787"/>
                  </a:lnTo>
                  <a:lnTo>
                    <a:pt x="4439" y="7758"/>
                  </a:lnTo>
                  <a:lnTo>
                    <a:pt x="4310" y="7721"/>
                  </a:lnTo>
                  <a:lnTo>
                    <a:pt x="4183" y="7678"/>
                  </a:lnTo>
                  <a:lnTo>
                    <a:pt x="4059" y="7629"/>
                  </a:lnTo>
                  <a:lnTo>
                    <a:pt x="3940" y="7574"/>
                  </a:lnTo>
                  <a:lnTo>
                    <a:pt x="3822" y="7514"/>
                  </a:lnTo>
                  <a:lnTo>
                    <a:pt x="3709" y="7448"/>
                  </a:lnTo>
                  <a:lnTo>
                    <a:pt x="3598" y="7378"/>
                  </a:lnTo>
                  <a:lnTo>
                    <a:pt x="3492" y="7302"/>
                  </a:lnTo>
                  <a:lnTo>
                    <a:pt x="3389" y="7221"/>
                  </a:lnTo>
                  <a:lnTo>
                    <a:pt x="3290" y="7136"/>
                  </a:lnTo>
                  <a:lnTo>
                    <a:pt x="3195" y="7046"/>
                  </a:lnTo>
                  <a:lnTo>
                    <a:pt x="3105" y="6951"/>
                  </a:lnTo>
                  <a:lnTo>
                    <a:pt x="3020" y="6852"/>
                  </a:lnTo>
                  <a:lnTo>
                    <a:pt x="2940" y="6749"/>
                  </a:lnTo>
                  <a:lnTo>
                    <a:pt x="2864" y="6643"/>
                  </a:lnTo>
                  <a:lnTo>
                    <a:pt x="2792" y="6532"/>
                  </a:lnTo>
                  <a:lnTo>
                    <a:pt x="2727" y="6418"/>
                  </a:lnTo>
                  <a:lnTo>
                    <a:pt x="2668" y="6301"/>
                  </a:lnTo>
                  <a:lnTo>
                    <a:pt x="2612" y="6181"/>
                  </a:lnTo>
                  <a:lnTo>
                    <a:pt x="2564" y="6057"/>
                  </a:lnTo>
                  <a:lnTo>
                    <a:pt x="2521" y="5930"/>
                  </a:lnTo>
                  <a:lnTo>
                    <a:pt x="2485" y="5801"/>
                  </a:lnTo>
                  <a:lnTo>
                    <a:pt x="2455" y="5669"/>
                  </a:lnTo>
                  <a:lnTo>
                    <a:pt x="2430" y="5535"/>
                  </a:lnTo>
                  <a:lnTo>
                    <a:pt x="2413" y="5399"/>
                  </a:lnTo>
                  <a:lnTo>
                    <a:pt x="2403" y="5261"/>
                  </a:lnTo>
                  <a:lnTo>
                    <a:pt x="2400" y="5121"/>
                  </a:lnTo>
                  <a:lnTo>
                    <a:pt x="2403" y="4981"/>
                  </a:lnTo>
                  <a:lnTo>
                    <a:pt x="2413" y="4843"/>
                  </a:lnTo>
                  <a:lnTo>
                    <a:pt x="2430" y="4707"/>
                  </a:lnTo>
                  <a:lnTo>
                    <a:pt x="2455" y="4573"/>
                  </a:lnTo>
                  <a:lnTo>
                    <a:pt x="2485" y="4441"/>
                  </a:lnTo>
                  <a:lnTo>
                    <a:pt x="2521" y="4312"/>
                  </a:lnTo>
                  <a:lnTo>
                    <a:pt x="2564" y="4185"/>
                  </a:lnTo>
                  <a:lnTo>
                    <a:pt x="2612" y="4062"/>
                  </a:lnTo>
                  <a:lnTo>
                    <a:pt x="2668" y="3941"/>
                  </a:lnTo>
                  <a:lnTo>
                    <a:pt x="2727" y="3823"/>
                  </a:lnTo>
                  <a:lnTo>
                    <a:pt x="2792" y="3710"/>
                  </a:lnTo>
                  <a:lnTo>
                    <a:pt x="2864" y="3599"/>
                  </a:lnTo>
                  <a:lnTo>
                    <a:pt x="2940" y="3493"/>
                  </a:lnTo>
                  <a:lnTo>
                    <a:pt x="3020" y="3389"/>
                  </a:lnTo>
                  <a:lnTo>
                    <a:pt x="3105" y="3291"/>
                  </a:lnTo>
                  <a:lnTo>
                    <a:pt x="3195" y="3197"/>
                  </a:lnTo>
                  <a:lnTo>
                    <a:pt x="3290" y="3106"/>
                  </a:lnTo>
                  <a:lnTo>
                    <a:pt x="3389" y="3021"/>
                  </a:lnTo>
                  <a:lnTo>
                    <a:pt x="3492" y="2940"/>
                  </a:lnTo>
                  <a:lnTo>
                    <a:pt x="3598" y="2864"/>
                  </a:lnTo>
                  <a:lnTo>
                    <a:pt x="3709" y="2793"/>
                  </a:lnTo>
                  <a:lnTo>
                    <a:pt x="3822" y="2728"/>
                  </a:lnTo>
                  <a:lnTo>
                    <a:pt x="3940" y="2667"/>
                  </a:lnTo>
                  <a:lnTo>
                    <a:pt x="4059" y="2613"/>
                  </a:lnTo>
                  <a:lnTo>
                    <a:pt x="4183" y="2564"/>
                  </a:lnTo>
                  <a:lnTo>
                    <a:pt x="4310" y="2521"/>
                  </a:lnTo>
                  <a:lnTo>
                    <a:pt x="4439" y="2484"/>
                  </a:lnTo>
                  <a:lnTo>
                    <a:pt x="4571" y="2454"/>
                  </a:lnTo>
                  <a:lnTo>
                    <a:pt x="4704" y="2430"/>
                  </a:lnTo>
                  <a:lnTo>
                    <a:pt x="4841" y="2412"/>
                  </a:lnTo>
                  <a:lnTo>
                    <a:pt x="4979" y="2402"/>
                  </a:lnTo>
                  <a:lnTo>
                    <a:pt x="5118" y="23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Arial"/>
                <a:ea typeface="Microsoft YaHei"/>
                <a:cs typeface="微软雅黑"/>
                <a:sym typeface="Arial"/>
              </a:endParaRPr>
            </a:p>
          </p:txBody>
        </p:sp>
        <p:sp>
          <p:nvSpPr>
            <p:cNvPr id="15" name="ïsḷidê">
              <a:extLst>
                <a:ext uri="{FF2B5EF4-FFF2-40B4-BE49-F238E27FC236}">
                  <a16:creationId xmlns:a16="http://schemas.microsoft.com/office/drawing/2014/main" id="{01119154-E3CA-36B1-D208-D38EE60C8828}"/>
                </a:ext>
              </a:extLst>
            </p:cNvPr>
            <p:cNvSpPr/>
            <p:nvPr/>
          </p:nvSpPr>
          <p:spPr bwMode="auto">
            <a:xfrm>
              <a:off x="6125717" y="4387576"/>
              <a:ext cx="800860" cy="801641"/>
            </a:xfrm>
            <a:custGeom>
              <a:avLst/>
              <a:gdLst>
                <a:gd name="T0" fmla="*/ 6223 w 10244"/>
                <a:gd name="T1" fmla="*/ 1068 h 10249"/>
                <a:gd name="T2" fmla="*/ 6451 w 10244"/>
                <a:gd name="T3" fmla="*/ 1137 h 10249"/>
                <a:gd name="T4" fmla="*/ 6673 w 10244"/>
                <a:gd name="T5" fmla="*/ 1219 h 10249"/>
                <a:gd name="T6" fmla="*/ 6889 w 10244"/>
                <a:gd name="T7" fmla="*/ 1313 h 10249"/>
                <a:gd name="T8" fmla="*/ 7098 w 10244"/>
                <a:gd name="T9" fmla="*/ 1417 h 10249"/>
                <a:gd name="T10" fmla="*/ 7342 w 10244"/>
                <a:gd name="T11" fmla="*/ 1559 h 10249"/>
                <a:gd name="T12" fmla="*/ 8743 w 10244"/>
                <a:gd name="T13" fmla="*/ 3006 h 10249"/>
                <a:gd name="T14" fmla="*/ 8947 w 10244"/>
                <a:gd name="T15" fmla="*/ 3401 h 10249"/>
                <a:gd name="T16" fmla="*/ 9107 w 10244"/>
                <a:gd name="T17" fmla="*/ 3819 h 10249"/>
                <a:gd name="T18" fmla="*/ 9224 w 10244"/>
                <a:gd name="T19" fmla="*/ 4257 h 10249"/>
                <a:gd name="T20" fmla="*/ 9153 w 10244"/>
                <a:gd name="T21" fmla="*/ 6273 h 10249"/>
                <a:gd name="T22" fmla="*/ 9006 w 10244"/>
                <a:gd name="T23" fmla="*/ 6699 h 10249"/>
                <a:gd name="T24" fmla="*/ 8817 w 10244"/>
                <a:gd name="T25" fmla="*/ 7103 h 10249"/>
                <a:gd name="T26" fmla="*/ 9350 w 10244"/>
                <a:gd name="T27" fmla="*/ 8139 h 10249"/>
                <a:gd name="T28" fmla="*/ 7092 w 10244"/>
                <a:gd name="T29" fmla="*/ 8827 h 10249"/>
                <a:gd name="T30" fmla="*/ 6689 w 10244"/>
                <a:gd name="T31" fmla="*/ 9017 h 10249"/>
                <a:gd name="T32" fmla="*/ 6264 w 10244"/>
                <a:gd name="T33" fmla="*/ 9162 h 10249"/>
                <a:gd name="T34" fmla="*/ 4152 w 10244"/>
                <a:gd name="T35" fmla="*/ 10232 h 10249"/>
                <a:gd name="T36" fmla="*/ 3813 w 10244"/>
                <a:gd name="T37" fmla="*/ 9114 h 10249"/>
                <a:gd name="T38" fmla="*/ 3395 w 10244"/>
                <a:gd name="T39" fmla="*/ 8951 h 10249"/>
                <a:gd name="T40" fmla="*/ 3000 w 10244"/>
                <a:gd name="T41" fmla="*/ 8746 h 10249"/>
                <a:gd name="T42" fmla="*/ 1558 w 10244"/>
                <a:gd name="T43" fmla="*/ 7344 h 10249"/>
                <a:gd name="T44" fmla="*/ 1344 w 10244"/>
                <a:gd name="T45" fmla="*/ 6956 h 10249"/>
                <a:gd name="T46" fmla="*/ 1170 w 10244"/>
                <a:gd name="T47" fmla="*/ 6543 h 10249"/>
                <a:gd name="T48" fmla="*/ 1040 w 10244"/>
                <a:gd name="T49" fmla="*/ 6110 h 10249"/>
                <a:gd name="T50" fmla="*/ 1049 w 10244"/>
                <a:gd name="T51" fmla="*/ 4093 h 10249"/>
                <a:gd name="T52" fmla="*/ 1183 w 10244"/>
                <a:gd name="T53" fmla="*/ 3662 h 10249"/>
                <a:gd name="T54" fmla="*/ 1361 w 10244"/>
                <a:gd name="T55" fmla="*/ 3252 h 10249"/>
                <a:gd name="T56" fmla="*/ 1579 w 10244"/>
                <a:gd name="T57" fmla="*/ 2865 h 10249"/>
                <a:gd name="T58" fmla="*/ 3033 w 10244"/>
                <a:gd name="T59" fmla="*/ 1476 h 10249"/>
                <a:gd name="T60" fmla="*/ 3429 w 10244"/>
                <a:gd name="T61" fmla="*/ 1275 h 10249"/>
                <a:gd name="T62" fmla="*/ 3849 w 10244"/>
                <a:gd name="T63" fmla="*/ 1116 h 10249"/>
                <a:gd name="T64" fmla="*/ 4199 w 10244"/>
                <a:gd name="T65" fmla="*/ 0 h 10249"/>
                <a:gd name="T66" fmla="*/ 5396 w 10244"/>
                <a:gd name="T67" fmla="*/ 2412 h 10249"/>
                <a:gd name="T68" fmla="*/ 6053 w 10244"/>
                <a:gd name="T69" fmla="*/ 2564 h 10249"/>
                <a:gd name="T70" fmla="*/ 6638 w 10244"/>
                <a:gd name="T71" fmla="*/ 2864 h 10249"/>
                <a:gd name="T72" fmla="*/ 7131 w 10244"/>
                <a:gd name="T73" fmla="*/ 3291 h 10249"/>
                <a:gd name="T74" fmla="*/ 7508 w 10244"/>
                <a:gd name="T75" fmla="*/ 3823 h 10249"/>
                <a:gd name="T76" fmla="*/ 7752 w 10244"/>
                <a:gd name="T77" fmla="*/ 4441 h 10249"/>
                <a:gd name="T78" fmla="*/ 7836 w 10244"/>
                <a:gd name="T79" fmla="*/ 5121 h 10249"/>
                <a:gd name="T80" fmla="*/ 7752 w 10244"/>
                <a:gd name="T81" fmla="*/ 5801 h 10249"/>
                <a:gd name="T82" fmla="*/ 7508 w 10244"/>
                <a:gd name="T83" fmla="*/ 6418 h 10249"/>
                <a:gd name="T84" fmla="*/ 7131 w 10244"/>
                <a:gd name="T85" fmla="*/ 6951 h 10249"/>
                <a:gd name="T86" fmla="*/ 6638 w 10244"/>
                <a:gd name="T87" fmla="*/ 7378 h 10249"/>
                <a:gd name="T88" fmla="*/ 6053 w 10244"/>
                <a:gd name="T89" fmla="*/ 7678 h 10249"/>
                <a:gd name="T90" fmla="*/ 5396 w 10244"/>
                <a:gd name="T91" fmla="*/ 7829 h 10249"/>
                <a:gd name="T92" fmla="*/ 4704 w 10244"/>
                <a:gd name="T93" fmla="*/ 7812 h 10249"/>
                <a:gd name="T94" fmla="*/ 4059 w 10244"/>
                <a:gd name="T95" fmla="*/ 7629 h 10249"/>
                <a:gd name="T96" fmla="*/ 3492 w 10244"/>
                <a:gd name="T97" fmla="*/ 7302 h 10249"/>
                <a:gd name="T98" fmla="*/ 3020 w 10244"/>
                <a:gd name="T99" fmla="*/ 6852 h 10249"/>
                <a:gd name="T100" fmla="*/ 2668 w 10244"/>
                <a:gd name="T101" fmla="*/ 6301 h 10249"/>
                <a:gd name="T102" fmla="*/ 2455 w 10244"/>
                <a:gd name="T103" fmla="*/ 5669 h 10249"/>
                <a:gd name="T104" fmla="*/ 2403 w 10244"/>
                <a:gd name="T105" fmla="*/ 4981 h 10249"/>
                <a:gd name="T106" fmla="*/ 2521 w 10244"/>
                <a:gd name="T107" fmla="*/ 4312 h 10249"/>
                <a:gd name="T108" fmla="*/ 2792 w 10244"/>
                <a:gd name="T109" fmla="*/ 3710 h 10249"/>
                <a:gd name="T110" fmla="*/ 3195 w 10244"/>
                <a:gd name="T111" fmla="*/ 3197 h 10249"/>
                <a:gd name="T112" fmla="*/ 3709 w 10244"/>
                <a:gd name="T113" fmla="*/ 2793 h 10249"/>
                <a:gd name="T114" fmla="*/ 4310 w 10244"/>
                <a:gd name="T115" fmla="*/ 2521 h 10249"/>
                <a:gd name="T116" fmla="*/ 4979 w 10244"/>
                <a:gd name="T117" fmla="*/ 2402 h 10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244" h="10249">
                  <a:moveTo>
                    <a:pt x="6037" y="1022"/>
                  </a:moveTo>
                  <a:lnTo>
                    <a:pt x="6084" y="1032"/>
                  </a:lnTo>
                  <a:lnTo>
                    <a:pt x="6130" y="1044"/>
                  </a:lnTo>
                  <a:lnTo>
                    <a:pt x="6177" y="1056"/>
                  </a:lnTo>
                  <a:lnTo>
                    <a:pt x="6223" y="1068"/>
                  </a:lnTo>
                  <a:lnTo>
                    <a:pt x="6269" y="1081"/>
                  </a:lnTo>
                  <a:lnTo>
                    <a:pt x="6315" y="1094"/>
                  </a:lnTo>
                  <a:lnTo>
                    <a:pt x="6360" y="1108"/>
                  </a:lnTo>
                  <a:lnTo>
                    <a:pt x="6406" y="1122"/>
                  </a:lnTo>
                  <a:lnTo>
                    <a:pt x="6451" y="1137"/>
                  </a:lnTo>
                  <a:lnTo>
                    <a:pt x="6496" y="1152"/>
                  </a:lnTo>
                  <a:lnTo>
                    <a:pt x="6540" y="1169"/>
                  </a:lnTo>
                  <a:lnTo>
                    <a:pt x="6585" y="1185"/>
                  </a:lnTo>
                  <a:lnTo>
                    <a:pt x="6629" y="1201"/>
                  </a:lnTo>
                  <a:lnTo>
                    <a:pt x="6673" y="1219"/>
                  </a:lnTo>
                  <a:lnTo>
                    <a:pt x="6717" y="1237"/>
                  </a:lnTo>
                  <a:lnTo>
                    <a:pt x="6760" y="1255"/>
                  </a:lnTo>
                  <a:lnTo>
                    <a:pt x="6804" y="1274"/>
                  </a:lnTo>
                  <a:lnTo>
                    <a:pt x="6847" y="1292"/>
                  </a:lnTo>
                  <a:lnTo>
                    <a:pt x="6889" y="1313"/>
                  </a:lnTo>
                  <a:lnTo>
                    <a:pt x="6932" y="1332"/>
                  </a:lnTo>
                  <a:lnTo>
                    <a:pt x="6973" y="1353"/>
                  </a:lnTo>
                  <a:lnTo>
                    <a:pt x="7015" y="1374"/>
                  </a:lnTo>
                  <a:lnTo>
                    <a:pt x="7057" y="1396"/>
                  </a:lnTo>
                  <a:lnTo>
                    <a:pt x="7098" y="1417"/>
                  </a:lnTo>
                  <a:lnTo>
                    <a:pt x="7140" y="1440"/>
                  </a:lnTo>
                  <a:lnTo>
                    <a:pt x="7181" y="1463"/>
                  </a:lnTo>
                  <a:lnTo>
                    <a:pt x="7221" y="1486"/>
                  </a:lnTo>
                  <a:lnTo>
                    <a:pt x="7262" y="1509"/>
                  </a:lnTo>
                  <a:lnTo>
                    <a:pt x="7342" y="1559"/>
                  </a:lnTo>
                  <a:lnTo>
                    <a:pt x="7419" y="1609"/>
                  </a:lnTo>
                  <a:lnTo>
                    <a:pt x="8152" y="898"/>
                  </a:lnTo>
                  <a:lnTo>
                    <a:pt x="9431" y="2220"/>
                  </a:lnTo>
                  <a:lnTo>
                    <a:pt x="8698" y="2930"/>
                  </a:lnTo>
                  <a:lnTo>
                    <a:pt x="8743" y="3006"/>
                  </a:lnTo>
                  <a:lnTo>
                    <a:pt x="8787" y="3084"/>
                  </a:lnTo>
                  <a:lnTo>
                    <a:pt x="8829" y="3162"/>
                  </a:lnTo>
                  <a:lnTo>
                    <a:pt x="8870" y="3241"/>
                  </a:lnTo>
                  <a:lnTo>
                    <a:pt x="8909" y="3321"/>
                  </a:lnTo>
                  <a:lnTo>
                    <a:pt x="8947" y="3401"/>
                  </a:lnTo>
                  <a:lnTo>
                    <a:pt x="8983" y="3483"/>
                  </a:lnTo>
                  <a:lnTo>
                    <a:pt x="9016" y="3566"/>
                  </a:lnTo>
                  <a:lnTo>
                    <a:pt x="9048" y="3650"/>
                  </a:lnTo>
                  <a:lnTo>
                    <a:pt x="9079" y="3734"/>
                  </a:lnTo>
                  <a:lnTo>
                    <a:pt x="9107" y="3819"/>
                  </a:lnTo>
                  <a:lnTo>
                    <a:pt x="9135" y="3906"/>
                  </a:lnTo>
                  <a:lnTo>
                    <a:pt x="9160" y="3992"/>
                  </a:lnTo>
                  <a:lnTo>
                    <a:pt x="9183" y="4080"/>
                  </a:lnTo>
                  <a:lnTo>
                    <a:pt x="9205" y="4168"/>
                  </a:lnTo>
                  <a:lnTo>
                    <a:pt x="9224" y="4257"/>
                  </a:lnTo>
                  <a:lnTo>
                    <a:pt x="10244" y="4272"/>
                  </a:lnTo>
                  <a:lnTo>
                    <a:pt x="10219" y="6111"/>
                  </a:lnTo>
                  <a:lnTo>
                    <a:pt x="9199" y="6097"/>
                  </a:lnTo>
                  <a:lnTo>
                    <a:pt x="9177" y="6185"/>
                  </a:lnTo>
                  <a:lnTo>
                    <a:pt x="9153" y="6273"/>
                  </a:lnTo>
                  <a:lnTo>
                    <a:pt x="9127" y="6360"/>
                  </a:lnTo>
                  <a:lnTo>
                    <a:pt x="9099" y="6446"/>
                  </a:lnTo>
                  <a:lnTo>
                    <a:pt x="9071" y="6531"/>
                  </a:lnTo>
                  <a:lnTo>
                    <a:pt x="9039" y="6616"/>
                  </a:lnTo>
                  <a:lnTo>
                    <a:pt x="9006" y="6699"/>
                  </a:lnTo>
                  <a:lnTo>
                    <a:pt x="8971" y="6782"/>
                  </a:lnTo>
                  <a:lnTo>
                    <a:pt x="8936" y="6864"/>
                  </a:lnTo>
                  <a:lnTo>
                    <a:pt x="8898" y="6945"/>
                  </a:lnTo>
                  <a:lnTo>
                    <a:pt x="8858" y="7024"/>
                  </a:lnTo>
                  <a:lnTo>
                    <a:pt x="8817" y="7103"/>
                  </a:lnTo>
                  <a:lnTo>
                    <a:pt x="8774" y="7181"/>
                  </a:lnTo>
                  <a:lnTo>
                    <a:pt x="8729" y="7258"/>
                  </a:lnTo>
                  <a:lnTo>
                    <a:pt x="8683" y="7334"/>
                  </a:lnTo>
                  <a:lnTo>
                    <a:pt x="8636" y="7409"/>
                  </a:lnTo>
                  <a:lnTo>
                    <a:pt x="9350" y="8139"/>
                  </a:lnTo>
                  <a:lnTo>
                    <a:pt x="8035" y="9425"/>
                  </a:lnTo>
                  <a:lnTo>
                    <a:pt x="7322" y="8695"/>
                  </a:lnTo>
                  <a:lnTo>
                    <a:pt x="7246" y="8740"/>
                  </a:lnTo>
                  <a:lnTo>
                    <a:pt x="7170" y="8785"/>
                  </a:lnTo>
                  <a:lnTo>
                    <a:pt x="7092" y="8827"/>
                  </a:lnTo>
                  <a:lnTo>
                    <a:pt x="7013" y="8868"/>
                  </a:lnTo>
                  <a:lnTo>
                    <a:pt x="6934" y="8908"/>
                  </a:lnTo>
                  <a:lnTo>
                    <a:pt x="6853" y="8946"/>
                  </a:lnTo>
                  <a:lnTo>
                    <a:pt x="6771" y="8982"/>
                  </a:lnTo>
                  <a:lnTo>
                    <a:pt x="6689" y="9017"/>
                  </a:lnTo>
                  <a:lnTo>
                    <a:pt x="6605" y="9049"/>
                  </a:lnTo>
                  <a:lnTo>
                    <a:pt x="6522" y="9080"/>
                  </a:lnTo>
                  <a:lnTo>
                    <a:pt x="6436" y="9110"/>
                  </a:lnTo>
                  <a:lnTo>
                    <a:pt x="6350" y="9137"/>
                  </a:lnTo>
                  <a:lnTo>
                    <a:pt x="6264" y="9162"/>
                  </a:lnTo>
                  <a:lnTo>
                    <a:pt x="6176" y="9187"/>
                  </a:lnTo>
                  <a:lnTo>
                    <a:pt x="6088" y="9208"/>
                  </a:lnTo>
                  <a:lnTo>
                    <a:pt x="5999" y="9228"/>
                  </a:lnTo>
                  <a:lnTo>
                    <a:pt x="5990" y="10249"/>
                  </a:lnTo>
                  <a:lnTo>
                    <a:pt x="4152" y="10232"/>
                  </a:lnTo>
                  <a:lnTo>
                    <a:pt x="4162" y="9211"/>
                  </a:lnTo>
                  <a:lnTo>
                    <a:pt x="4074" y="9190"/>
                  </a:lnTo>
                  <a:lnTo>
                    <a:pt x="3986" y="9166"/>
                  </a:lnTo>
                  <a:lnTo>
                    <a:pt x="3899" y="9141"/>
                  </a:lnTo>
                  <a:lnTo>
                    <a:pt x="3813" y="9114"/>
                  </a:lnTo>
                  <a:lnTo>
                    <a:pt x="3727" y="9084"/>
                  </a:lnTo>
                  <a:lnTo>
                    <a:pt x="3643" y="9054"/>
                  </a:lnTo>
                  <a:lnTo>
                    <a:pt x="3559" y="9022"/>
                  </a:lnTo>
                  <a:lnTo>
                    <a:pt x="3477" y="8987"/>
                  </a:lnTo>
                  <a:lnTo>
                    <a:pt x="3395" y="8951"/>
                  </a:lnTo>
                  <a:lnTo>
                    <a:pt x="3314" y="8913"/>
                  </a:lnTo>
                  <a:lnTo>
                    <a:pt x="3234" y="8874"/>
                  </a:lnTo>
                  <a:lnTo>
                    <a:pt x="3154" y="8833"/>
                  </a:lnTo>
                  <a:lnTo>
                    <a:pt x="3077" y="8790"/>
                  </a:lnTo>
                  <a:lnTo>
                    <a:pt x="3000" y="8746"/>
                  </a:lnTo>
                  <a:lnTo>
                    <a:pt x="2923" y="8701"/>
                  </a:lnTo>
                  <a:lnTo>
                    <a:pt x="2849" y="8653"/>
                  </a:lnTo>
                  <a:lnTo>
                    <a:pt x="2123" y="9371"/>
                  </a:lnTo>
                  <a:lnTo>
                    <a:pt x="832" y="8062"/>
                  </a:lnTo>
                  <a:lnTo>
                    <a:pt x="1558" y="7344"/>
                  </a:lnTo>
                  <a:lnTo>
                    <a:pt x="1512" y="7268"/>
                  </a:lnTo>
                  <a:lnTo>
                    <a:pt x="1467" y="7191"/>
                  </a:lnTo>
                  <a:lnTo>
                    <a:pt x="1424" y="7115"/>
                  </a:lnTo>
                  <a:lnTo>
                    <a:pt x="1383" y="7036"/>
                  </a:lnTo>
                  <a:lnTo>
                    <a:pt x="1344" y="6956"/>
                  </a:lnTo>
                  <a:lnTo>
                    <a:pt x="1306" y="6875"/>
                  </a:lnTo>
                  <a:lnTo>
                    <a:pt x="1269" y="6793"/>
                  </a:lnTo>
                  <a:lnTo>
                    <a:pt x="1234" y="6711"/>
                  </a:lnTo>
                  <a:lnTo>
                    <a:pt x="1201" y="6628"/>
                  </a:lnTo>
                  <a:lnTo>
                    <a:pt x="1170" y="6543"/>
                  </a:lnTo>
                  <a:lnTo>
                    <a:pt x="1140" y="6458"/>
                  </a:lnTo>
                  <a:lnTo>
                    <a:pt x="1112" y="6372"/>
                  </a:lnTo>
                  <a:lnTo>
                    <a:pt x="1087" y="6286"/>
                  </a:lnTo>
                  <a:lnTo>
                    <a:pt x="1062" y="6198"/>
                  </a:lnTo>
                  <a:lnTo>
                    <a:pt x="1040" y="6110"/>
                  </a:lnTo>
                  <a:lnTo>
                    <a:pt x="1019" y="6022"/>
                  </a:lnTo>
                  <a:lnTo>
                    <a:pt x="0" y="6017"/>
                  </a:lnTo>
                  <a:lnTo>
                    <a:pt x="8" y="4177"/>
                  </a:lnTo>
                  <a:lnTo>
                    <a:pt x="1029" y="4183"/>
                  </a:lnTo>
                  <a:lnTo>
                    <a:pt x="1049" y="4093"/>
                  </a:lnTo>
                  <a:lnTo>
                    <a:pt x="1073" y="4005"/>
                  </a:lnTo>
                  <a:lnTo>
                    <a:pt x="1097" y="3918"/>
                  </a:lnTo>
                  <a:lnTo>
                    <a:pt x="1124" y="3832"/>
                  </a:lnTo>
                  <a:lnTo>
                    <a:pt x="1152" y="3746"/>
                  </a:lnTo>
                  <a:lnTo>
                    <a:pt x="1183" y="3662"/>
                  </a:lnTo>
                  <a:lnTo>
                    <a:pt x="1215" y="3579"/>
                  </a:lnTo>
                  <a:lnTo>
                    <a:pt x="1248" y="3496"/>
                  </a:lnTo>
                  <a:lnTo>
                    <a:pt x="1284" y="3413"/>
                  </a:lnTo>
                  <a:lnTo>
                    <a:pt x="1322" y="3332"/>
                  </a:lnTo>
                  <a:lnTo>
                    <a:pt x="1361" y="3252"/>
                  </a:lnTo>
                  <a:lnTo>
                    <a:pt x="1401" y="3172"/>
                  </a:lnTo>
                  <a:lnTo>
                    <a:pt x="1443" y="3094"/>
                  </a:lnTo>
                  <a:lnTo>
                    <a:pt x="1487" y="3016"/>
                  </a:lnTo>
                  <a:lnTo>
                    <a:pt x="1532" y="2941"/>
                  </a:lnTo>
                  <a:lnTo>
                    <a:pt x="1579" y="2865"/>
                  </a:lnTo>
                  <a:lnTo>
                    <a:pt x="859" y="2141"/>
                  </a:lnTo>
                  <a:lnTo>
                    <a:pt x="2162" y="843"/>
                  </a:lnTo>
                  <a:lnTo>
                    <a:pt x="2881" y="1568"/>
                  </a:lnTo>
                  <a:lnTo>
                    <a:pt x="2956" y="1521"/>
                  </a:lnTo>
                  <a:lnTo>
                    <a:pt x="3033" y="1476"/>
                  </a:lnTo>
                  <a:lnTo>
                    <a:pt x="3110" y="1433"/>
                  </a:lnTo>
                  <a:lnTo>
                    <a:pt x="3189" y="1391"/>
                  </a:lnTo>
                  <a:lnTo>
                    <a:pt x="3268" y="1351"/>
                  </a:lnTo>
                  <a:lnTo>
                    <a:pt x="3349" y="1312"/>
                  </a:lnTo>
                  <a:lnTo>
                    <a:pt x="3429" y="1275"/>
                  </a:lnTo>
                  <a:lnTo>
                    <a:pt x="3512" y="1240"/>
                  </a:lnTo>
                  <a:lnTo>
                    <a:pt x="3595" y="1206"/>
                  </a:lnTo>
                  <a:lnTo>
                    <a:pt x="3679" y="1175"/>
                  </a:lnTo>
                  <a:lnTo>
                    <a:pt x="3764" y="1145"/>
                  </a:lnTo>
                  <a:lnTo>
                    <a:pt x="3849" y="1116"/>
                  </a:lnTo>
                  <a:lnTo>
                    <a:pt x="3936" y="1090"/>
                  </a:lnTo>
                  <a:lnTo>
                    <a:pt x="4023" y="1065"/>
                  </a:lnTo>
                  <a:lnTo>
                    <a:pt x="4110" y="1043"/>
                  </a:lnTo>
                  <a:lnTo>
                    <a:pt x="4199" y="1022"/>
                  </a:lnTo>
                  <a:lnTo>
                    <a:pt x="4199" y="0"/>
                  </a:lnTo>
                  <a:lnTo>
                    <a:pt x="6037" y="0"/>
                  </a:lnTo>
                  <a:lnTo>
                    <a:pt x="6037" y="1022"/>
                  </a:lnTo>
                  <a:close/>
                  <a:moveTo>
                    <a:pt x="5118" y="2399"/>
                  </a:moveTo>
                  <a:lnTo>
                    <a:pt x="5258" y="2402"/>
                  </a:lnTo>
                  <a:lnTo>
                    <a:pt x="5396" y="2412"/>
                  </a:lnTo>
                  <a:lnTo>
                    <a:pt x="5532" y="2430"/>
                  </a:lnTo>
                  <a:lnTo>
                    <a:pt x="5666" y="2454"/>
                  </a:lnTo>
                  <a:lnTo>
                    <a:pt x="5798" y="2484"/>
                  </a:lnTo>
                  <a:lnTo>
                    <a:pt x="5926" y="2521"/>
                  </a:lnTo>
                  <a:lnTo>
                    <a:pt x="6053" y="2564"/>
                  </a:lnTo>
                  <a:lnTo>
                    <a:pt x="6176" y="2613"/>
                  </a:lnTo>
                  <a:lnTo>
                    <a:pt x="6297" y="2667"/>
                  </a:lnTo>
                  <a:lnTo>
                    <a:pt x="6414" y="2728"/>
                  </a:lnTo>
                  <a:lnTo>
                    <a:pt x="6528" y="2793"/>
                  </a:lnTo>
                  <a:lnTo>
                    <a:pt x="6638" y="2864"/>
                  </a:lnTo>
                  <a:lnTo>
                    <a:pt x="6744" y="2940"/>
                  </a:lnTo>
                  <a:lnTo>
                    <a:pt x="6848" y="3021"/>
                  </a:lnTo>
                  <a:lnTo>
                    <a:pt x="6946" y="3106"/>
                  </a:lnTo>
                  <a:lnTo>
                    <a:pt x="7041" y="3197"/>
                  </a:lnTo>
                  <a:lnTo>
                    <a:pt x="7131" y="3291"/>
                  </a:lnTo>
                  <a:lnTo>
                    <a:pt x="7216" y="3389"/>
                  </a:lnTo>
                  <a:lnTo>
                    <a:pt x="7297" y="3493"/>
                  </a:lnTo>
                  <a:lnTo>
                    <a:pt x="7372" y="3599"/>
                  </a:lnTo>
                  <a:lnTo>
                    <a:pt x="7443" y="3710"/>
                  </a:lnTo>
                  <a:lnTo>
                    <a:pt x="7508" y="3823"/>
                  </a:lnTo>
                  <a:lnTo>
                    <a:pt x="7569" y="3941"/>
                  </a:lnTo>
                  <a:lnTo>
                    <a:pt x="7623" y="4062"/>
                  </a:lnTo>
                  <a:lnTo>
                    <a:pt x="7672" y="4185"/>
                  </a:lnTo>
                  <a:lnTo>
                    <a:pt x="7715" y="4312"/>
                  </a:lnTo>
                  <a:lnTo>
                    <a:pt x="7752" y="4441"/>
                  </a:lnTo>
                  <a:lnTo>
                    <a:pt x="7781" y="4573"/>
                  </a:lnTo>
                  <a:lnTo>
                    <a:pt x="7806" y="4707"/>
                  </a:lnTo>
                  <a:lnTo>
                    <a:pt x="7823" y="4843"/>
                  </a:lnTo>
                  <a:lnTo>
                    <a:pt x="7833" y="4981"/>
                  </a:lnTo>
                  <a:lnTo>
                    <a:pt x="7836" y="5121"/>
                  </a:lnTo>
                  <a:lnTo>
                    <a:pt x="7833" y="5261"/>
                  </a:lnTo>
                  <a:lnTo>
                    <a:pt x="7823" y="5399"/>
                  </a:lnTo>
                  <a:lnTo>
                    <a:pt x="7806" y="5535"/>
                  </a:lnTo>
                  <a:lnTo>
                    <a:pt x="7781" y="5669"/>
                  </a:lnTo>
                  <a:lnTo>
                    <a:pt x="7752" y="5801"/>
                  </a:lnTo>
                  <a:lnTo>
                    <a:pt x="7715" y="5930"/>
                  </a:lnTo>
                  <a:lnTo>
                    <a:pt x="7672" y="6057"/>
                  </a:lnTo>
                  <a:lnTo>
                    <a:pt x="7623" y="6181"/>
                  </a:lnTo>
                  <a:lnTo>
                    <a:pt x="7569" y="6301"/>
                  </a:lnTo>
                  <a:lnTo>
                    <a:pt x="7508" y="6418"/>
                  </a:lnTo>
                  <a:lnTo>
                    <a:pt x="7443" y="6532"/>
                  </a:lnTo>
                  <a:lnTo>
                    <a:pt x="7372" y="6643"/>
                  </a:lnTo>
                  <a:lnTo>
                    <a:pt x="7297" y="6749"/>
                  </a:lnTo>
                  <a:lnTo>
                    <a:pt x="7216" y="6852"/>
                  </a:lnTo>
                  <a:lnTo>
                    <a:pt x="7131" y="6951"/>
                  </a:lnTo>
                  <a:lnTo>
                    <a:pt x="7041" y="7046"/>
                  </a:lnTo>
                  <a:lnTo>
                    <a:pt x="6946" y="7136"/>
                  </a:lnTo>
                  <a:lnTo>
                    <a:pt x="6848" y="7221"/>
                  </a:lnTo>
                  <a:lnTo>
                    <a:pt x="6744" y="7302"/>
                  </a:lnTo>
                  <a:lnTo>
                    <a:pt x="6638" y="7378"/>
                  </a:lnTo>
                  <a:lnTo>
                    <a:pt x="6528" y="7448"/>
                  </a:lnTo>
                  <a:lnTo>
                    <a:pt x="6414" y="7514"/>
                  </a:lnTo>
                  <a:lnTo>
                    <a:pt x="6297" y="7574"/>
                  </a:lnTo>
                  <a:lnTo>
                    <a:pt x="6176" y="7629"/>
                  </a:lnTo>
                  <a:lnTo>
                    <a:pt x="6053" y="7678"/>
                  </a:lnTo>
                  <a:lnTo>
                    <a:pt x="5926" y="7721"/>
                  </a:lnTo>
                  <a:lnTo>
                    <a:pt x="5798" y="7758"/>
                  </a:lnTo>
                  <a:lnTo>
                    <a:pt x="5666" y="7787"/>
                  </a:lnTo>
                  <a:lnTo>
                    <a:pt x="5532" y="7812"/>
                  </a:lnTo>
                  <a:lnTo>
                    <a:pt x="5396" y="7829"/>
                  </a:lnTo>
                  <a:lnTo>
                    <a:pt x="5258" y="7839"/>
                  </a:lnTo>
                  <a:lnTo>
                    <a:pt x="5118" y="7842"/>
                  </a:lnTo>
                  <a:lnTo>
                    <a:pt x="4979" y="7839"/>
                  </a:lnTo>
                  <a:lnTo>
                    <a:pt x="4841" y="7829"/>
                  </a:lnTo>
                  <a:lnTo>
                    <a:pt x="4704" y="7812"/>
                  </a:lnTo>
                  <a:lnTo>
                    <a:pt x="4571" y="7787"/>
                  </a:lnTo>
                  <a:lnTo>
                    <a:pt x="4439" y="7758"/>
                  </a:lnTo>
                  <a:lnTo>
                    <a:pt x="4310" y="7721"/>
                  </a:lnTo>
                  <a:lnTo>
                    <a:pt x="4183" y="7678"/>
                  </a:lnTo>
                  <a:lnTo>
                    <a:pt x="4059" y="7629"/>
                  </a:lnTo>
                  <a:lnTo>
                    <a:pt x="3940" y="7574"/>
                  </a:lnTo>
                  <a:lnTo>
                    <a:pt x="3822" y="7514"/>
                  </a:lnTo>
                  <a:lnTo>
                    <a:pt x="3709" y="7448"/>
                  </a:lnTo>
                  <a:lnTo>
                    <a:pt x="3598" y="7378"/>
                  </a:lnTo>
                  <a:lnTo>
                    <a:pt x="3492" y="7302"/>
                  </a:lnTo>
                  <a:lnTo>
                    <a:pt x="3389" y="7221"/>
                  </a:lnTo>
                  <a:lnTo>
                    <a:pt x="3290" y="7136"/>
                  </a:lnTo>
                  <a:lnTo>
                    <a:pt x="3195" y="7046"/>
                  </a:lnTo>
                  <a:lnTo>
                    <a:pt x="3105" y="6951"/>
                  </a:lnTo>
                  <a:lnTo>
                    <a:pt x="3020" y="6852"/>
                  </a:lnTo>
                  <a:lnTo>
                    <a:pt x="2940" y="6749"/>
                  </a:lnTo>
                  <a:lnTo>
                    <a:pt x="2864" y="6643"/>
                  </a:lnTo>
                  <a:lnTo>
                    <a:pt x="2792" y="6532"/>
                  </a:lnTo>
                  <a:lnTo>
                    <a:pt x="2727" y="6418"/>
                  </a:lnTo>
                  <a:lnTo>
                    <a:pt x="2668" y="6301"/>
                  </a:lnTo>
                  <a:lnTo>
                    <a:pt x="2612" y="6181"/>
                  </a:lnTo>
                  <a:lnTo>
                    <a:pt x="2564" y="6057"/>
                  </a:lnTo>
                  <a:lnTo>
                    <a:pt x="2521" y="5930"/>
                  </a:lnTo>
                  <a:lnTo>
                    <a:pt x="2485" y="5801"/>
                  </a:lnTo>
                  <a:lnTo>
                    <a:pt x="2455" y="5669"/>
                  </a:lnTo>
                  <a:lnTo>
                    <a:pt x="2430" y="5535"/>
                  </a:lnTo>
                  <a:lnTo>
                    <a:pt x="2413" y="5399"/>
                  </a:lnTo>
                  <a:lnTo>
                    <a:pt x="2403" y="5261"/>
                  </a:lnTo>
                  <a:lnTo>
                    <a:pt x="2400" y="5121"/>
                  </a:lnTo>
                  <a:lnTo>
                    <a:pt x="2403" y="4981"/>
                  </a:lnTo>
                  <a:lnTo>
                    <a:pt x="2413" y="4843"/>
                  </a:lnTo>
                  <a:lnTo>
                    <a:pt x="2430" y="4707"/>
                  </a:lnTo>
                  <a:lnTo>
                    <a:pt x="2455" y="4573"/>
                  </a:lnTo>
                  <a:lnTo>
                    <a:pt x="2485" y="4441"/>
                  </a:lnTo>
                  <a:lnTo>
                    <a:pt x="2521" y="4312"/>
                  </a:lnTo>
                  <a:lnTo>
                    <a:pt x="2564" y="4185"/>
                  </a:lnTo>
                  <a:lnTo>
                    <a:pt x="2612" y="4062"/>
                  </a:lnTo>
                  <a:lnTo>
                    <a:pt x="2668" y="3941"/>
                  </a:lnTo>
                  <a:lnTo>
                    <a:pt x="2727" y="3823"/>
                  </a:lnTo>
                  <a:lnTo>
                    <a:pt x="2792" y="3710"/>
                  </a:lnTo>
                  <a:lnTo>
                    <a:pt x="2864" y="3599"/>
                  </a:lnTo>
                  <a:lnTo>
                    <a:pt x="2940" y="3493"/>
                  </a:lnTo>
                  <a:lnTo>
                    <a:pt x="3020" y="3389"/>
                  </a:lnTo>
                  <a:lnTo>
                    <a:pt x="3105" y="3291"/>
                  </a:lnTo>
                  <a:lnTo>
                    <a:pt x="3195" y="3197"/>
                  </a:lnTo>
                  <a:lnTo>
                    <a:pt x="3290" y="3106"/>
                  </a:lnTo>
                  <a:lnTo>
                    <a:pt x="3389" y="3021"/>
                  </a:lnTo>
                  <a:lnTo>
                    <a:pt x="3492" y="2940"/>
                  </a:lnTo>
                  <a:lnTo>
                    <a:pt x="3598" y="2864"/>
                  </a:lnTo>
                  <a:lnTo>
                    <a:pt x="3709" y="2793"/>
                  </a:lnTo>
                  <a:lnTo>
                    <a:pt x="3822" y="2728"/>
                  </a:lnTo>
                  <a:lnTo>
                    <a:pt x="3940" y="2667"/>
                  </a:lnTo>
                  <a:lnTo>
                    <a:pt x="4059" y="2613"/>
                  </a:lnTo>
                  <a:lnTo>
                    <a:pt x="4183" y="2564"/>
                  </a:lnTo>
                  <a:lnTo>
                    <a:pt x="4310" y="2521"/>
                  </a:lnTo>
                  <a:lnTo>
                    <a:pt x="4439" y="2484"/>
                  </a:lnTo>
                  <a:lnTo>
                    <a:pt x="4571" y="2454"/>
                  </a:lnTo>
                  <a:lnTo>
                    <a:pt x="4704" y="2430"/>
                  </a:lnTo>
                  <a:lnTo>
                    <a:pt x="4841" y="2412"/>
                  </a:lnTo>
                  <a:lnTo>
                    <a:pt x="4979" y="2402"/>
                  </a:lnTo>
                  <a:lnTo>
                    <a:pt x="5118" y="2399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Arial"/>
                <a:ea typeface="Microsoft YaHei"/>
                <a:cs typeface="微软雅黑"/>
                <a:sym typeface="Arial"/>
              </a:endParaRPr>
            </a:p>
          </p:txBody>
        </p:sp>
        <p:sp>
          <p:nvSpPr>
            <p:cNvPr id="16" name="íşļïḍé">
              <a:extLst>
                <a:ext uri="{FF2B5EF4-FFF2-40B4-BE49-F238E27FC236}">
                  <a16:creationId xmlns:a16="http://schemas.microsoft.com/office/drawing/2014/main" id="{44DDE006-39DC-0978-587C-411F5D9F8407}"/>
                </a:ext>
              </a:extLst>
            </p:cNvPr>
            <p:cNvSpPr/>
            <p:nvPr/>
          </p:nvSpPr>
          <p:spPr bwMode="auto">
            <a:xfrm>
              <a:off x="4588566" y="4956043"/>
              <a:ext cx="987110" cy="962157"/>
            </a:xfrm>
            <a:custGeom>
              <a:avLst/>
              <a:gdLst>
                <a:gd name="T0" fmla="*/ 6223 w 10244"/>
                <a:gd name="T1" fmla="*/ 1068 h 10249"/>
                <a:gd name="T2" fmla="*/ 6451 w 10244"/>
                <a:gd name="T3" fmla="*/ 1137 h 10249"/>
                <a:gd name="T4" fmla="*/ 6673 w 10244"/>
                <a:gd name="T5" fmla="*/ 1219 h 10249"/>
                <a:gd name="T6" fmla="*/ 6889 w 10244"/>
                <a:gd name="T7" fmla="*/ 1313 h 10249"/>
                <a:gd name="T8" fmla="*/ 7098 w 10244"/>
                <a:gd name="T9" fmla="*/ 1417 h 10249"/>
                <a:gd name="T10" fmla="*/ 7342 w 10244"/>
                <a:gd name="T11" fmla="*/ 1559 h 10249"/>
                <a:gd name="T12" fmla="*/ 8743 w 10244"/>
                <a:gd name="T13" fmla="*/ 3006 h 10249"/>
                <a:gd name="T14" fmla="*/ 8947 w 10244"/>
                <a:gd name="T15" fmla="*/ 3401 h 10249"/>
                <a:gd name="T16" fmla="*/ 9107 w 10244"/>
                <a:gd name="T17" fmla="*/ 3819 h 10249"/>
                <a:gd name="T18" fmla="*/ 9224 w 10244"/>
                <a:gd name="T19" fmla="*/ 4257 h 10249"/>
                <a:gd name="T20" fmla="*/ 9153 w 10244"/>
                <a:gd name="T21" fmla="*/ 6273 h 10249"/>
                <a:gd name="T22" fmla="*/ 9006 w 10244"/>
                <a:gd name="T23" fmla="*/ 6699 h 10249"/>
                <a:gd name="T24" fmla="*/ 8817 w 10244"/>
                <a:gd name="T25" fmla="*/ 7103 h 10249"/>
                <a:gd name="T26" fmla="*/ 9350 w 10244"/>
                <a:gd name="T27" fmla="*/ 8139 h 10249"/>
                <a:gd name="T28" fmla="*/ 7092 w 10244"/>
                <a:gd name="T29" fmla="*/ 8827 h 10249"/>
                <a:gd name="T30" fmla="*/ 6689 w 10244"/>
                <a:gd name="T31" fmla="*/ 9017 h 10249"/>
                <a:gd name="T32" fmla="*/ 6264 w 10244"/>
                <a:gd name="T33" fmla="*/ 9162 h 10249"/>
                <a:gd name="T34" fmla="*/ 4152 w 10244"/>
                <a:gd name="T35" fmla="*/ 10232 h 10249"/>
                <a:gd name="T36" fmla="*/ 3813 w 10244"/>
                <a:gd name="T37" fmla="*/ 9114 h 10249"/>
                <a:gd name="T38" fmla="*/ 3395 w 10244"/>
                <a:gd name="T39" fmla="*/ 8951 h 10249"/>
                <a:gd name="T40" fmla="*/ 3000 w 10244"/>
                <a:gd name="T41" fmla="*/ 8746 h 10249"/>
                <a:gd name="T42" fmla="*/ 1558 w 10244"/>
                <a:gd name="T43" fmla="*/ 7344 h 10249"/>
                <a:gd name="T44" fmla="*/ 1344 w 10244"/>
                <a:gd name="T45" fmla="*/ 6956 h 10249"/>
                <a:gd name="T46" fmla="*/ 1170 w 10244"/>
                <a:gd name="T47" fmla="*/ 6543 h 10249"/>
                <a:gd name="T48" fmla="*/ 1040 w 10244"/>
                <a:gd name="T49" fmla="*/ 6110 h 10249"/>
                <a:gd name="T50" fmla="*/ 1049 w 10244"/>
                <a:gd name="T51" fmla="*/ 4093 h 10249"/>
                <a:gd name="T52" fmla="*/ 1183 w 10244"/>
                <a:gd name="T53" fmla="*/ 3662 h 10249"/>
                <a:gd name="T54" fmla="*/ 1361 w 10244"/>
                <a:gd name="T55" fmla="*/ 3252 h 10249"/>
                <a:gd name="T56" fmla="*/ 1579 w 10244"/>
                <a:gd name="T57" fmla="*/ 2865 h 10249"/>
                <a:gd name="T58" fmla="*/ 3033 w 10244"/>
                <a:gd name="T59" fmla="*/ 1476 h 10249"/>
                <a:gd name="T60" fmla="*/ 3429 w 10244"/>
                <a:gd name="T61" fmla="*/ 1275 h 10249"/>
                <a:gd name="T62" fmla="*/ 3849 w 10244"/>
                <a:gd name="T63" fmla="*/ 1116 h 10249"/>
                <a:gd name="T64" fmla="*/ 4199 w 10244"/>
                <a:gd name="T65" fmla="*/ 0 h 10249"/>
                <a:gd name="T66" fmla="*/ 5396 w 10244"/>
                <a:gd name="T67" fmla="*/ 2412 h 10249"/>
                <a:gd name="T68" fmla="*/ 6053 w 10244"/>
                <a:gd name="T69" fmla="*/ 2564 h 10249"/>
                <a:gd name="T70" fmla="*/ 6638 w 10244"/>
                <a:gd name="T71" fmla="*/ 2864 h 10249"/>
                <a:gd name="T72" fmla="*/ 7131 w 10244"/>
                <a:gd name="T73" fmla="*/ 3291 h 10249"/>
                <a:gd name="T74" fmla="*/ 7508 w 10244"/>
                <a:gd name="T75" fmla="*/ 3823 h 10249"/>
                <a:gd name="T76" fmla="*/ 7752 w 10244"/>
                <a:gd name="T77" fmla="*/ 4441 h 10249"/>
                <a:gd name="T78" fmla="*/ 7836 w 10244"/>
                <a:gd name="T79" fmla="*/ 5121 h 10249"/>
                <a:gd name="T80" fmla="*/ 7752 w 10244"/>
                <a:gd name="T81" fmla="*/ 5801 h 10249"/>
                <a:gd name="T82" fmla="*/ 7508 w 10244"/>
                <a:gd name="T83" fmla="*/ 6418 h 10249"/>
                <a:gd name="T84" fmla="*/ 7131 w 10244"/>
                <a:gd name="T85" fmla="*/ 6951 h 10249"/>
                <a:gd name="T86" fmla="*/ 6638 w 10244"/>
                <a:gd name="T87" fmla="*/ 7378 h 10249"/>
                <a:gd name="T88" fmla="*/ 6053 w 10244"/>
                <a:gd name="T89" fmla="*/ 7678 h 10249"/>
                <a:gd name="T90" fmla="*/ 5396 w 10244"/>
                <a:gd name="T91" fmla="*/ 7829 h 10249"/>
                <a:gd name="T92" fmla="*/ 4704 w 10244"/>
                <a:gd name="T93" fmla="*/ 7812 h 10249"/>
                <a:gd name="T94" fmla="*/ 4059 w 10244"/>
                <a:gd name="T95" fmla="*/ 7629 h 10249"/>
                <a:gd name="T96" fmla="*/ 3492 w 10244"/>
                <a:gd name="T97" fmla="*/ 7302 h 10249"/>
                <a:gd name="T98" fmla="*/ 3020 w 10244"/>
                <a:gd name="T99" fmla="*/ 6852 h 10249"/>
                <a:gd name="T100" fmla="*/ 2668 w 10244"/>
                <a:gd name="T101" fmla="*/ 6301 h 10249"/>
                <a:gd name="T102" fmla="*/ 2455 w 10244"/>
                <a:gd name="T103" fmla="*/ 5669 h 10249"/>
                <a:gd name="T104" fmla="*/ 2403 w 10244"/>
                <a:gd name="T105" fmla="*/ 4981 h 10249"/>
                <a:gd name="T106" fmla="*/ 2521 w 10244"/>
                <a:gd name="T107" fmla="*/ 4312 h 10249"/>
                <a:gd name="T108" fmla="*/ 2792 w 10244"/>
                <a:gd name="T109" fmla="*/ 3710 h 10249"/>
                <a:gd name="T110" fmla="*/ 3195 w 10244"/>
                <a:gd name="T111" fmla="*/ 3197 h 10249"/>
                <a:gd name="T112" fmla="*/ 3709 w 10244"/>
                <a:gd name="T113" fmla="*/ 2793 h 10249"/>
                <a:gd name="T114" fmla="*/ 4310 w 10244"/>
                <a:gd name="T115" fmla="*/ 2521 h 10249"/>
                <a:gd name="T116" fmla="*/ 4979 w 10244"/>
                <a:gd name="T117" fmla="*/ 2402 h 10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244" h="10249">
                  <a:moveTo>
                    <a:pt x="6037" y="1022"/>
                  </a:moveTo>
                  <a:lnTo>
                    <a:pt x="6084" y="1032"/>
                  </a:lnTo>
                  <a:lnTo>
                    <a:pt x="6130" y="1044"/>
                  </a:lnTo>
                  <a:lnTo>
                    <a:pt x="6177" y="1056"/>
                  </a:lnTo>
                  <a:lnTo>
                    <a:pt x="6223" y="1068"/>
                  </a:lnTo>
                  <a:lnTo>
                    <a:pt x="6269" y="1081"/>
                  </a:lnTo>
                  <a:lnTo>
                    <a:pt x="6315" y="1094"/>
                  </a:lnTo>
                  <a:lnTo>
                    <a:pt x="6360" y="1108"/>
                  </a:lnTo>
                  <a:lnTo>
                    <a:pt x="6406" y="1122"/>
                  </a:lnTo>
                  <a:lnTo>
                    <a:pt x="6451" y="1137"/>
                  </a:lnTo>
                  <a:lnTo>
                    <a:pt x="6496" y="1152"/>
                  </a:lnTo>
                  <a:lnTo>
                    <a:pt x="6540" y="1169"/>
                  </a:lnTo>
                  <a:lnTo>
                    <a:pt x="6585" y="1185"/>
                  </a:lnTo>
                  <a:lnTo>
                    <a:pt x="6629" y="1201"/>
                  </a:lnTo>
                  <a:lnTo>
                    <a:pt x="6673" y="1219"/>
                  </a:lnTo>
                  <a:lnTo>
                    <a:pt x="6717" y="1237"/>
                  </a:lnTo>
                  <a:lnTo>
                    <a:pt x="6760" y="1255"/>
                  </a:lnTo>
                  <a:lnTo>
                    <a:pt x="6804" y="1274"/>
                  </a:lnTo>
                  <a:lnTo>
                    <a:pt x="6847" y="1292"/>
                  </a:lnTo>
                  <a:lnTo>
                    <a:pt x="6889" y="1313"/>
                  </a:lnTo>
                  <a:lnTo>
                    <a:pt x="6932" y="1332"/>
                  </a:lnTo>
                  <a:lnTo>
                    <a:pt x="6973" y="1353"/>
                  </a:lnTo>
                  <a:lnTo>
                    <a:pt x="7015" y="1374"/>
                  </a:lnTo>
                  <a:lnTo>
                    <a:pt x="7057" y="1396"/>
                  </a:lnTo>
                  <a:lnTo>
                    <a:pt x="7098" y="1417"/>
                  </a:lnTo>
                  <a:lnTo>
                    <a:pt x="7140" y="1440"/>
                  </a:lnTo>
                  <a:lnTo>
                    <a:pt x="7181" y="1463"/>
                  </a:lnTo>
                  <a:lnTo>
                    <a:pt x="7221" y="1486"/>
                  </a:lnTo>
                  <a:lnTo>
                    <a:pt x="7262" y="1509"/>
                  </a:lnTo>
                  <a:lnTo>
                    <a:pt x="7342" y="1559"/>
                  </a:lnTo>
                  <a:lnTo>
                    <a:pt x="7419" y="1609"/>
                  </a:lnTo>
                  <a:lnTo>
                    <a:pt x="8152" y="898"/>
                  </a:lnTo>
                  <a:lnTo>
                    <a:pt x="9431" y="2220"/>
                  </a:lnTo>
                  <a:lnTo>
                    <a:pt x="8698" y="2930"/>
                  </a:lnTo>
                  <a:lnTo>
                    <a:pt x="8743" y="3006"/>
                  </a:lnTo>
                  <a:lnTo>
                    <a:pt x="8787" y="3084"/>
                  </a:lnTo>
                  <a:lnTo>
                    <a:pt x="8829" y="3162"/>
                  </a:lnTo>
                  <a:lnTo>
                    <a:pt x="8870" y="3241"/>
                  </a:lnTo>
                  <a:lnTo>
                    <a:pt x="8909" y="3321"/>
                  </a:lnTo>
                  <a:lnTo>
                    <a:pt x="8947" y="3401"/>
                  </a:lnTo>
                  <a:lnTo>
                    <a:pt x="8983" y="3483"/>
                  </a:lnTo>
                  <a:lnTo>
                    <a:pt x="9016" y="3566"/>
                  </a:lnTo>
                  <a:lnTo>
                    <a:pt x="9048" y="3650"/>
                  </a:lnTo>
                  <a:lnTo>
                    <a:pt x="9079" y="3734"/>
                  </a:lnTo>
                  <a:lnTo>
                    <a:pt x="9107" y="3819"/>
                  </a:lnTo>
                  <a:lnTo>
                    <a:pt x="9135" y="3906"/>
                  </a:lnTo>
                  <a:lnTo>
                    <a:pt x="9160" y="3992"/>
                  </a:lnTo>
                  <a:lnTo>
                    <a:pt x="9183" y="4080"/>
                  </a:lnTo>
                  <a:lnTo>
                    <a:pt x="9205" y="4168"/>
                  </a:lnTo>
                  <a:lnTo>
                    <a:pt x="9224" y="4257"/>
                  </a:lnTo>
                  <a:lnTo>
                    <a:pt x="10244" y="4272"/>
                  </a:lnTo>
                  <a:lnTo>
                    <a:pt x="10219" y="6111"/>
                  </a:lnTo>
                  <a:lnTo>
                    <a:pt x="9199" y="6097"/>
                  </a:lnTo>
                  <a:lnTo>
                    <a:pt x="9177" y="6185"/>
                  </a:lnTo>
                  <a:lnTo>
                    <a:pt x="9153" y="6273"/>
                  </a:lnTo>
                  <a:lnTo>
                    <a:pt x="9127" y="6360"/>
                  </a:lnTo>
                  <a:lnTo>
                    <a:pt x="9099" y="6446"/>
                  </a:lnTo>
                  <a:lnTo>
                    <a:pt x="9071" y="6531"/>
                  </a:lnTo>
                  <a:lnTo>
                    <a:pt x="9039" y="6616"/>
                  </a:lnTo>
                  <a:lnTo>
                    <a:pt x="9006" y="6699"/>
                  </a:lnTo>
                  <a:lnTo>
                    <a:pt x="8971" y="6782"/>
                  </a:lnTo>
                  <a:lnTo>
                    <a:pt x="8936" y="6864"/>
                  </a:lnTo>
                  <a:lnTo>
                    <a:pt x="8898" y="6945"/>
                  </a:lnTo>
                  <a:lnTo>
                    <a:pt x="8858" y="7024"/>
                  </a:lnTo>
                  <a:lnTo>
                    <a:pt x="8817" y="7103"/>
                  </a:lnTo>
                  <a:lnTo>
                    <a:pt x="8774" y="7181"/>
                  </a:lnTo>
                  <a:lnTo>
                    <a:pt x="8729" y="7258"/>
                  </a:lnTo>
                  <a:lnTo>
                    <a:pt x="8683" y="7334"/>
                  </a:lnTo>
                  <a:lnTo>
                    <a:pt x="8636" y="7409"/>
                  </a:lnTo>
                  <a:lnTo>
                    <a:pt x="9350" y="8139"/>
                  </a:lnTo>
                  <a:lnTo>
                    <a:pt x="8035" y="9425"/>
                  </a:lnTo>
                  <a:lnTo>
                    <a:pt x="7322" y="8695"/>
                  </a:lnTo>
                  <a:lnTo>
                    <a:pt x="7246" y="8740"/>
                  </a:lnTo>
                  <a:lnTo>
                    <a:pt x="7170" y="8785"/>
                  </a:lnTo>
                  <a:lnTo>
                    <a:pt x="7092" y="8827"/>
                  </a:lnTo>
                  <a:lnTo>
                    <a:pt x="7013" y="8868"/>
                  </a:lnTo>
                  <a:lnTo>
                    <a:pt x="6934" y="8908"/>
                  </a:lnTo>
                  <a:lnTo>
                    <a:pt x="6853" y="8946"/>
                  </a:lnTo>
                  <a:lnTo>
                    <a:pt x="6771" y="8982"/>
                  </a:lnTo>
                  <a:lnTo>
                    <a:pt x="6689" y="9017"/>
                  </a:lnTo>
                  <a:lnTo>
                    <a:pt x="6605" y="9049"/>
                  </a:lnTo>
                  <a:lnTo>
                    <a:pt x="6522" y="9080"/>
                  </a:lnTo>
                  <a:lnTo>
                    <a:pt x="6436" y="9110"/>
                  </a:lnTo>
                  <a:lnTo>
                    <a:pt x="6350" y="9137"/>
                  </a:lnTo>
                  <a:lnTo>
                    <a:pt x="6264" y="9162"/>
                  </a:lnTo>
                  <a:lnTo>
                    <a:pt x="6176" y="9187"/>
                  </a:lnTo>
                  <a:lnTo>
                    <a:pt x="6088" y="9208"/>
                  </a:lnTo>
                  <a:lnTo>
                    <a:pt x="5999" y="9228"/>
                  </a:lnTo>
                  <a:lnTo>
                    <a:pt x="5990" y="10249"/>
                  </a:lnTo>
                  <a:lnTo>
                    <a:pt x="4152" y="10232"/>
                  </a:lnTo>
                  <a:lnTo>
                    <a:pt x="4162" y="9211"/>
                  </a:lnTo>
                  <a:lnTo>
                    <a:pt x="4074" y="9190"/>
                  </a:lnTo>
                  <a:lnTo>
                    <a:pt x="3986" y="9166"/>
                  </a:lnTo>
                  <a:lnTo>
                    <a:pt x="3899" y="9141"/>
                  </a:lnTo>
                  <a:lnTo>
                    <a:pt x="3813" y="9114"/>
                  </a:lnTo>
                  <a:lnTo>
                    <a:pt x="3727" y="9084"/>
                  </a:lnTo>
                  <a:lnTo>
                    <a:pt x="3643" y="9054"/>
                  </a:lnTo>
                  <a:lnTo>
                    <a:pt x="3559" y="9022"/>
                  </a:lnTo>
                  <a:lnTo>
                    <a:pt x="3477" y="8987"/>
                  </a:lnTo>
                  <a:lnTo>
                    <a:pt x="3395" y="8951"/>
                  </a:lnTo>
                  <a:lnTo>
                    <a:pt x="3314" y="8913"/>
                  </a:lnTo>
                  <a:lnTo>
                    <a:pt x="3234" y="8874"/>
                  </a:lnTo>
                  <a:lnTo>
                    <a:pt x="3154" y="8833"/>
                  </a:lnTo>
                  <a:lnTo>
                    <a:pt x="3077" y="8790"/>
                  </a:lnTo>
                  <a:lnTo>
                    <a:pt x="3000" y="8746"/>
                  </a:lnTo>
                  <a:lnTo>
                    <a:pt x="2923" y="8701"/>
                  </a:lnTo>
                  <a:lnTo>
                    <a:pt x="2849" y="8653"/>
                  </a:lnTo>
                  <a:lnTo>
                    <a:pt x="2123" y="9371"/>
                  </a:lnTo>
                  <a:lnTo>
                    <a:pt x="832" y="8062"/>
                  </a:lnTo>
                  <a:lnTo>
                    <a:pt x="1558" y="7344"/>
                  </a:lnTo>
                  <a:lnTo>
                    <a:pt x="1512" y="7268"/>
                  </a:lnTo>
                  <a:lnTo>
                    <a:pt x="1467" y="7191"/>
                  </a:lnTo>
                  <a:lnTo>
                    <a:pt x="1424" y="7115"/>
                  </a:lnTo>
                  <a:lnTo>
                    <a:pt x="1383" y="7036"/>
                  </a:lnTo>
                  <a:lnTo>
                    <a:pt x="1344" y="6956"/>
                  </a:lnTo>
                  <a:lnTo>
                    <a:pt x="1306" y="6875"/>
                  </a:lnTo>
                  <a:lnTo>
                    <a:pt x="1269" y="6793"/>
                  </a:lnTo>
                  <a:lnTo>
                    <a:pt x="1234" y="6711"/>
                  </a:lnTo>
                  <a:lnTo>
                    <a:pt x="1201" y="6628"/>
                  </a:lnTo>
                  <a:lnTo>
                    <a:pt x="1170" y="6543"/>
                  </a:lnTo>
                  <a:lnTo>
                    <a:pt x="1140" y="6458"/>
                  </a:lnTo>
                  <a:lnTo>
                    <a:pt x="1112" y="6372"/>
                  </a:lnTo>
                  <a:lnTo>
                    <a:pt x="1087" y="6286"/>
                  </a:lnTo>
                  <a:lnTo>
                    <a:pt x="1062" y="6198"/>
                  </a:lnTo>
                  <a:lnTo>
                    <a:pt x="1040" y="6110"/>
                  </a:lnTo>
                  <a:lnTo>
                    <a:pt x="1019" y="6022"/>
                  </a:lnTo>
                  <a:lnTo>
                    <a:pt x="0" y="6017"/>
                  </a:lnTo>
                  <a:lnTo>
                    <a:pt x="8" y="4177"/>
                  </a:lnTo>
                  <a:lnTo>
                    <a:pt x="1029" y="4183"/>
                  </a:lnTo>
                  <a:lnTo>
                    <a:pt x="1049" y="4093"/>
                  </a:lnTo>
                  <a:lnTo>
                    <a:pt x="1073" y="4005"/>
                  </a:lnTo>
                  <a:lnTo>
                    <a:pt x="1097" y="3918"/>
                  </a:lnTo>
                  <a:lnTo>
                    <a:pt x="1124" y="3832"/>
                  </a:lnTo>
                  <a:lnTo>
                    <a:pt x="1152" y="3746"/>
                  </a:lnTo>
                  <a:lnTo>
                    <a:pt x="1183" y="3662"/>
                  </a:lnTo>
                  <a:lnTo>
                    <a:pt x="1215" y="3579"/>
                  </a:lnTo>
                  <a:lnTo>
                    <a:pt x="1248" y="3496"/>
                  </a:lnTo>
                  <a:lnTo>
                    <a:pt x="1284" y="3413"/>
                  </a:lnTo>
                  <a:lnTo>
                    <a:pt x="1322" y="3332"/>
                  </a:lnTo>
                  <a:lnTo>
                    <a:pt x="1361" y="3252"/>
                  </a:lnTo>
                  <a:lnTo>
                    <a:pt x="1401" y="3172"/>
                  </a:lnTo>
                  <a:lnTo>
                    <a:pt x="1443" y="3094"/>
                  </a:lnTo>
                  <a:lnTo>
                    <a:pt x="1487" y="3016"/>
                  </a:lnTo>
                  <a:lnTo>
                    <a:pt x="1532" y="2941"/>
                  </a:lnTo>
                  <a:lnTo>
                    <a:pt x="1579" y="2865"/>
                  </a:lnTo>
                  <a:lnTo>
                    <a:pt x="859" y="2141"/>
                  </a:lnTo>
                  <a:lnTo>
                    <a:pt x="2162" y="843"/>
                  </a:lnTo>
                  <a:lnTo>
                    <a:pt x="2881" y="1568"/>
                  </a:lnTo>
                  <a:lnTo>
                    <a:pt x="2956" y="1521"/>
                  </a:lnTo>
                  <a:lnTo>
                    <a:pt x="3033" y="1476"/>
                  </a:lnTo>
                  <a:lnTo>
                    <a:pt x="3110" y="1433"/>
                  </a:lnTo>
                  <a:lnTo>
                    <a:pt x="3189" y="1391"/>
                  </a:lnTo>
                  <a:lnTo>
                    <a:pt x="3268" y="1351"/>
                  </a:lnTo>
                  <a:lnTo>
                    <a:pt x="3349" y="1312"/>
                  </a:lnTo>
                  <a:lnTo>
                    <a:pt x="3429" y="1275"/>
                  </a:lnTo>
                  <a:lnTo>
                    <a:pt x="3512" y="1240"/>
                  </a:lnTo>
                  <a:lnTo>
                    <a:pt x="3595" y="1206"/>
                  </a:lnTo>
                  <a:lnTo>
                    <a:pt x="3679" y="1175"/>
                  </a:lnTo>
                  <a:lnTo>
                    <a:pt x="3764" y="1145"/>
                  </a:lnTo>
                  <a:lnTo>
                    <a:pt x="3849" y="1116"/>
                  </a:lnTo>
                  <a:lnTo>
                    <a:pt x="3936" y="1090"/>
                  </a:lnTo>
                  <a:lnTo>
                    <a:pt x="4023" y="1065"/>
                  </a:lnTo>
                  <a:lnTo>
                    <a:pt x="4110" y="1043"/>
                  </a:lnTo>
                  <a:lnTo>
                    <a:pt x="4199" y="1022"/>
                  </a:lnTo>
                  <a:lnTo>
                    <a:pt x="4199" y="0"/>
                  </a:lnTo>
                  <a:lnTo>
                    <a:pt x="6037" y="0"/>
                  </a:lnTo>
                  <a:lnTo>
                    <a:pt x="6037" y="1022"/>
                  </a:lnTo>
                  <a:close/>
                  <a:moveTo>
                    <a:pt x="5118" y="2399"/>
                  </a:moveTo>
                  <a:lnTo>
                    <a:pt x="5258" y="2402"/>
                  </a:lnTo>
                  <a:lnTo>
                    <a:pt x="5396" y="2412"/>
                  </a:lnTo>
                  <a:lnTo>
                    <a:pt x="5532" y="2430"/>
                  </a:lnTo>
                  <a:lnTo>
                    <a:pt x="5666" y="2454"/>
                  </a:lnTo>
                  <a:lnTo>
                    <a:pt x="5798" y="2484"/>
                  </a:lnTo>
                  <a:lnTo>
                    <a:pt x="5926" y="2521"/>
                  </a:lnTo>
                  <a:lnTo>
                    <a:pt x="6053" y="2564"/>
                  </a:lnTo>
                  <a:lnTo>
                    <a:pt x="6176" y="2613"/>
                  </a:lnTo>
                  <a:lnTo>
                    <a:pt x="6297" y="2667"/>
                  </a:lnTo>
                  <a:lnTo>
                    <a:pt x="6414" y="2728"/>
                  </a:lnTo>
                  <a:lnTo>
                    <a:pt x="6528" y="2793"/>
                  </a:lnTo>
                  <a:lnTo>
                    <a:pt x="6638" y="2864"/>
                  </a:lnTo>
                  <a:lnTo>
                    <a:pt x="6744" y="2940"/>
                  </a:lnTo>
                  <a:lnTo>
                    <a:pt x="6848" y="3021"/>
                  </a:lnTo>
                  <a:lnTo>
                    <a:pt x="6946" y="3106"/>
                  </a:lnTo>
                  <a:lnTo>
                    <a:pt x="7041" y="3197"/>
                  </a:lnTo>
                  <a:lnTo>
                    <a:pt x="7131" y="3291"/>
                  </a:lnTo>
                  <a:lnTo>
                    <a:pt x="7216" y="3389"/>
                  </a:lnTo>
                  <a:lnTo>
                    <a:pt x="7297" y="3493"/>
                  </a:lnTo>
                  <a:lnTo>
                    <a:pt x="7372" y="3599"/>
                  </a:lnTo>
                  <a:lnTo>
                    <a:pt x="7443" y="3710"/>
                  </a:lnTo>
                  <a:lnTo>
                    <a:pt x="7508" y="3823"/>
                  </a:lnTo>
                  <a:lnTo>
                    <a:pt x="7569" y="3941"/>
                  </a:lnTo>
                  <a:lnTo>
                    <a:pt x="7623" y="4062"/>
                  </a:lnTo>
                  <a:lnTo>
                    <a:pt x="7672" y="4185"/>
                  </a:lnTo>
                  <a:lnTo>
                    <a:pt x="7715" y="4312"/>
                  </a:lnTo>
                  <a:lnTo>
                    <a:pt x="7752" y="4441"/>
                  </a:lnTo>
                  <a:lnTo>
                    <a:pt x="7781" y="4573"/>
                  </a:lnTo>
                  <a:lnTo>
                    <a:pt x="7806" y="4707"/>
                  </a:lnTo>
                  <a:lnTo>
                    <a:pt x="7823" y="4843"/>
                  </a:lnTo>
                  <a:lnTo>
                    <a:pt x="7833" y="4981"/>
                  </a:lnTo>
                  <a:lnTo>
                    <a:pt x="7836" y="5121"/>
                  </a:lnTo>
                  <a:lnTo>
                    <a:pt x="7833" y="5261"/>
                  </a:lnTo>
                  <a:lnTo>
                    <a:pt x="7823" y="5399"/>
                  </a:lnTo>
                  <a:lnTo>
                    <a:pt x="7806" y="5535"/>
                  </a:lnTo>
                  <a:lnTo>
                    <a:pt x="7781" y="5669"/>
                  </a:lnTo>
                  <a:lnTo>
                    <a:pt x="7752" y="5801"/>
                  </a:lnTo>
                  <a:lnTo>
                    <a:pt x="7715" y="5930"/>
                  </a:lnTo>
                  <a:lnTo>
                    <a:pt x="7672" y="6057"/>
                  </a:lnTo>
                  <a:lnTo>
                    <a:pt x="7623" y="6181"/>
                  </a:lnTo>
                  <a:lnTo>
                    <a:pt x="7569" y="6301"/>
                  </a:lnTo>
                  <a:lnTo>
                    <a:pt x="7508" y="6418"/>
                  </a:lnTo>
                  <a:lnTo>
                    <a:pt x="7443" y="6532"/>
                  </a:lnTo>
                  <a:lnTo>
                    <a:pt x="7372" y="6643"/>
                  </a:lnTo>
                  <a:lnTo>
                    <a:pt x="7297" y="6749"/>
                  </a:lnTo>
                  <a:lnTo>
                    <a:pt x="7216" y="6852"/>
                  </a:lnTo>
                  <a:lnTo>
                    <a:pt x="7131" y="6951"/>
                  </a:lnTo>
                  <a:lnTo>
                    <a:pt x="7041" y="7046"/>
                  </a:lnTo>
                  <a:lnTo>
                    <a:pt x="6946" y="7136"/>
                  </a:lnTo>
                  <a:lnTo>
                    <a:pt x="6848" y="7221"/>
                  </a:lnTo>
                  <a:lnTo>
                    <a:pt x="6744" y="7302"/>
                  </a:lnTo>
                  <a:lnTo>
                    <a:pt x="6638" y="7378"/>
                  </a:lnTo>
                  <a:lnTo>
                    <a:pt x="6528" y="7448"/>
                  </a:lnTo>
                  <a:lnTo>
                    <a:pt x="6414" y="7514"/>
                  </a:lnTo>
                  <a:lnTo>
                    <a:pt x="6297" y="7574"/>
                  </a:lnTo>
                  <a:lnTo>
                    <a:pt x="6176" y="7629"/>
                  </a:lnTo>
                  <a:lnTo>
                    <a:pt x="6053" y="7678"/>
                  </a:lnTo>
                  <a:lnTo>
                    <a:pt x="5926" y="7721"/>
                  </a:lnTo>
                  <a:lnTo>
                    <a:pt x="5798" y="7758"/>
                  </a:lnTo>
                  <a:lnTo>
                    <a:pt x="5666" y="7787"/>
                  </a:lnTo>
                  <a:lnTo>
                    <a:pt x="5532" y="7812"/>
                  </a:lnTo>
                  <a:lnTo>
                    <a:pt x="5396" y="7829"/>
                  </a:lnTo>
                  <a:lnTo>
                    <a:pt x="5258" y="7839"/>
                  </a:lnTo>
                  <a:lnTo>
                    <a:pt x="5118" y="7842"/>
                  </a:lnTo>
                  <a:lnTo>
                    <a:pt x="4979" y="7839"/>
                  </a:lnTo>
                  <a:lnTo>
                    <a:pt x="4841" y="7829"/>
                  </a:lnTo>
                  <a:lnTo>
                    <a:pt x="4704" y="7812"/>
                  </a:lnTo>
                  <a:lnTo>
                    <a:pt x="4571" y="7787"/>
                  </a:lnTo>
                  <a:lnTo>
                    <a:pt x="4439" y="7758"/>
                  </a:lnTo>
                  <a:lnTo>
                    <a:pt x="4310" y="7721"/>
                  </a:lnTo>
                  <a:lnTo>
                    <a:pt x="4183" y="7678"/>
                  </a:lnTo>
                  <a:lnTo>
                    <a:pt x="4059" y="7629"/>
                  </a:lnTo>
                  <a:lnTo>
                    <a:pt x="3940" y="7574"/>
                  </a:lnTo>
                  <a:lnTo>
                    <a:pt x="3822" y="7514"/>
                  </a:lnTo>
                  <a:lnTo>
                    <a:pt x="3709" y="7448"/>
                  </a:lnTo>
                  <a:lnTo>
                    <a:pt x="3598" y="7378"/>
                  </a:lnTo>
                  <a:lnTo>
                    <a:pt x="3492" y="7302"/>
                  </a:lnTo>
                  <a:lnTo>
                    <a:pt x="3389" y="7221"/>
                  </a:lnTo>
                  <a:lnTo>
                    <a:pt x="3290" y="7136"/>
                  </a:lnTo>
                  <a:lnTo>
                    <a:pt x="3195" y="7046"/>
                  </a:lnTo>
                  <a:lnTo>
                    <a:pt x="3105" y="6951"/>
                  </a:lnTo>
                  <a:lnTo>
                    <a:pt x="3020" y="6852"/>
                  </a:lnTo>
                  <a:lnTo>
                    <a:pt x="2940" y="6749"/>
                  </a:lnTo>
                  <a:lnTo>
                    <a:pt x="2864" y="6643"/>
                  </a:lnTo>
                  <a:lnTo>
                    <a:pt x="2792" y="6532"/>
                  </a:lnTo>
                  <a:lnTo>
                    <a:pt x="2727" y="6418"/>
                  </a:lnTo>
                  <a:lnTo>
                    <a:pt x="2668" y="6301"/>
                  </a:lnTo>
                  <a:lnTo>
                    <a:pt x="2612" y="6181"/>
                  </a:lnTo>
                  <a:lnTo>
                    <a:pt x="2564" y="6057"/>
                  </a:lnTo>
                  <a:lnTo>
                    <a:pt x="2521" y="5930"/>
                  </a:lnTo>
                  <a:lnTo>
                    <a:pt x="2485" y="5801"/>
                  </a:lnTo>
                  <a:lnTo>
                    <a:pt x="2455" y="5669"/>
                  </a:lnTo>
                  <a:lnTo>
                    <a:pt x="2430" y="5535"/>
                  </a:lnTo>
                  <a:lnTo>
                    <a:pt x="2413" y="5399"/>
                  </a:lnTo>
                  <a:lnTo>
                    <a:pt x="2403" y="5261"/>
                  </a:lnTo>
                  <a:lnTo>
                    <a:pt x="2400" y="5121"/>
                  </a:lnTo>
                  <a:lnTo>
                    <a:pt x="2403" y="4981"/>
                  </a:lnTo>
                  <a:lnTo>
                    <a:pt x="2413" y="4843"/>
                  </a:lnTo>
                  <a:lnTo>
                    <a:pt x="2430" y="4707"/>
                  </a:lnTo>
                  <a:lnTo>
                    <a:pt x="2455" y="4573"/>
                  </a:lnTo>
                  <a:lnTo>
                    <a:pt x="2485" y="4441"/>
                  </a:lnTo>
                  <a:lnTo>
                    <a:pt x="2521" y="4312"/>
                  </a:lnTo>
                  <a:lnTo>
                    <a:pt x="2564" y="4185"/>
                  </a:lnTo>
                  <a:lnTo>
                    <a:pt x="2612" y="4062"/>
                  </a:lnTo>
                  <a:lnTo>
                    <a:pt x="2668" y="3941"/>
                  </a:lnTo>
                  <a:lnTo>
                    <a:pt x="2727" y="3823"/>
                  </a:lnTo>
                  <a:lnTo>
                    <a:pt x="2792" y="3710"/>
                  </a:lnTo>
                  <a:lnTo>
                    <a:pt x="2864" y="3599"/>
                  </a:lnTo>
                  <a:lnTo>
                    <a:pt x="2940" y="3493"/>
                  </a:lnTo>
                  <a:lnTo>
                    <a:pt x="3020" y="3389"/>
                  </a:lnTo>
                  <a:lnTo>
                    <a:pt x="3105" y="3291"/>
                  </a:lnTo>
                  <a:lnTo>
                    <a:pt x="3195" y="3197"/>
                  </a:lnTo>
                  <a:lnTo>
                    <a:pt x="3290" y="3106"/>
                  </a:lnTo>
                  <a:lnTo>
                    <a:pt x="3389" y="3021"/>
                  </a:lnTo>
                  <a:lnTo>
                    <a:pt x="3492" y="2940"/>
                  </a:lnTo>
                  <a:lnTo>
                    <a:pt x="3598" y="2864"/>
                  </a:lnTo>
                  <a:lnTo>
                    <a:pt x="3709" y="2793"/>
                  </a:lnTo>
                  <a:lnTo>
                    <a:pt x="3822" y="2728"/>
                  </a:lnTo>
                  <a:lnTo>
                    <a:pt x="3940" y="2667"/>
                  </a:lnTo>
                  <a:lnTo>
                    <a:pt x="4059" y="2613"/>
                  </a:lnTo>
                  <a:lnTo>
                    <a:pt x="4183" y="2564"/>
                  </a:lnTo>
                  <a:lnTo>
                    <a:pt x="4310" y="2521"/>
                  </a:lnTo>
                  <a:lnTo>
                    <a:pt x="4439" y="2484"/>
                  </a:lnTo>
                  <a:lnTo>
                    <a:pt x="4571" y="2454"/>
                  </a:lnTo>
                  <a:lnTo>
                    <a:pt x="4704" y="2430"/>
                  </a:lnTo>
                  <a:lnTo>
                    <a:pt x="4841" y="2412"/>
                  </a:lnTo>
                  <a:lnTo>
                    <a:pt x="4979" y="2402"/>
                  </a:lnTo>
                  <a:lnTo>
                    <a:pt x="5118" y="2399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Arial"/>
                <a:ea typeface="Microsoft YaHei"/>
                <a:cs typeface="微软雅黑"/>
                <a:sym typeface="Arial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954EC94B-0B36-D418-5723-3AD4FCA3464E}"/>
              </a:ext>
            </a:extLst>
          </p:cNvPr>
          <p:cNvGrpSpPr/>
          <p:nvPr/>
        </p:nvGrpSpPr>
        <p:grpSpPr>
          <a:xfrm>
            <a:off x="5284443" y="1269036"/>
            <a:ext cx="6080559" cy="4989144"/>
            <a:chOff x="648295" y="1382316"/>
            <a:chExt cx="5124101" cy="4459861"/>
          </a:xfrm>
        </p:grpSpPr>
        <p:sp>
          <p:nvSpPr>
            <p:cNvPr id="18" name="Tencent">
              <a:extLst>
                <a:ext uri="{FF2B5EF4-FFF2-40B4-BE49-F238E27FC236}">
                  <a16:creationId xmlns:a16="http://schemas.microsoft.com/office/drawing/2014/main" id="{1AC2BACC-04B9-8AE0-3FF8-6C186DB2C6E6}"/>
                </a:ext>
              </a:extLst>
            </p:cNvPr>
            <p:cNvSpPr/>
            <p:nvPr/>
          </p:nvSpPr>
          <p:spPr>
            <a:xfrm>
              <a:off x="660396" y="1382326"/>
              <a:ext cx="5112000" cy="4459851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 w="12700">
              <a:solidFill>
                <a:schemeClr val="accent1">
                  <a:lumMod val="20000"/>
                  <a:lumOff val="80000"/>
                  <a:alpha val="10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latin typeface="Times New Roman" panose="02020603050405020304" pitchFamily="18" charset="0"/>
                <a:ea typeface="默认字体"/>
                <a:cs typeface="Times New Roman" panose="02020603050405020304" pitchFamily="18" charset="0"/>
              </a:endParaRPr>
            </a:p>
          </p:txBody>
        </p:sp>
        <p:sp>
          <p:nvSpPr>
            <p:cNvPr id="19" name="Tencent" descr="{&quot;isTemplate&quot;:true,&quot;type&quot;:&quot;content&quot;,&quot;canOmit&quot;:false,&quot;range&quot;:0}">
              <a:extLst>
                <a:ext uri="{FF2B5EF4-FFF2-40B4-BE49-F238E27FC236}">
                  <a16:creationId xmlns:a16="http://schemas.microsoft.com/office/drawing/2014/main" id="{F890C861-9C15-B580-2E8C-A64F2D5CCE09}"/>
                </a:ext>
              </a:extLst>
            </p:cNvPr>
            <p:cNvSpPr txBox="1"/>
            <p:nvPr/>
          </p:nvSpPr>
          <p:spPr>
            <a:xfrm>
              <a:off x="660302" y="1464212"/>
              <a:ext cx="5111996" cy="4120331"/>
            </a:xfrm>
            <a:prstGeom prst="rect">
              <a:avLst/>
            </a:prstGeom>
            <a:noFill/>
            <a:ln/>
          </p:spPr>
          <p:txBody>
            <a:bodyPr wrap="square">
              <a:noAutofit/>
            </a:bodyPr>
            <a:lstStyle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Arial"/>
                  <a:ea typeface="黑体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Arial"/>
                  <a:ea typeface="黑体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Arial"/>
                  <a:ea typeface="黑体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Arial"/>
                  <a:ea typeface="黑体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Arial"/>
                  <a:ea typeface="黑体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Arial"/>
                  <a:ea typeface="黑体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Arial"/>
                  <a:ea typeface="黑体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Arial"/>
                  <a:ea typeface="黑体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Arial"/>
                  <a:ea typeface="黑体"/>
                  <a:cs typeface="+mn-cs"/>
                </a:defRPr>
              </a:lvl9pPr>
            </a:lstStyle>
            <a:p>
              <a:pPr marL="0" lvl="0" indent="-203200" algn="l" defTabSz="914400">
                <a:lnSpc>
                  <a:spcPct val="130000"/>
                </a:lnSpc>
                <a:buFont typeface="Arial" panose="020B0604020202020204" pitchFamily="34" charset="0"/>
                <a:buNone/>
                <a:defRPr sz="1400">
                  <a:solidFill>
                    <a:srgbClr val="000000">
                      <a:alpha val="100000"/>
                    </a:srgbClr>
                  </a:solidFill>
                  <a:latin typeface="Arial"/>
                  <a:ea typeface="黑体"/>
                  <a:cs typeface="+mn-cs"/>
                </a:defRPr>
              </a:pPr>
              <a:r>
                <a:rPr lang="zh-CN" sz="14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默认字体"/>
                  <a:cs typeface="Times New Roman" panose="02020603050405020304" pitchFamily="18" charset="0"/>
                  <a:sym typeface="思源宋体 CN"/>
                </a:rPr>
                <a:t>User Management</a:t>
              </a: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406400" lvl="1" indent="-203200" algn="l" defTabSz="914400">
                <a:lnSpc>
                  <a:spcPct val="130000"/>
                </a:lnSpc>
                <a:buFont typeface="Arial" panose="020B0604020202020204" pitchFamily="34" charset="0"/>
                <a:buNone/>
                <a:defRPr sz="1400">
                  <a:solidFill>
                    <a:srgbClr val="000000">
                      <a:alpha val="100000"/>
                    </a:srgbClr>
                  </a:solidFill>
                  <a:latin typeface="Arial"/>
                  <a:ea typeface="黑体"/>
                  <a:cs typeface="+mn-cs"/>
                </a:defRPr>
              </a:pPr>
              <a:r>
                <a:rPr lang="en-US" altLang="zh-CN" sz="14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默认字体"/>
                  <a:cs typeface="Times New Roman" panose="02020603050405020304" pitchFamily="18" charset="0"/>
                  <a:sym typeface="思源宋体 CN"/>
                </a:rPr>
                <a:t>User Management handles </a:t>
              </a:r>
              <a:r>
                <a:rPr lang="en-US" altLang="zh-CN" sz="1400" b="0" dirty="0">
                  <a:solidFill>
                    <a:schemeClr val="tx1"/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ea typeface="默认字体"/>
                  <a:cs typeface="Times New Roman" panose="02020603050405020304" pitchFamily="18" charset="0"/>
                  <a:sym typeface="思源宋体 CN"/>
                </a:rPr>
                <a:t>user-related business logic</a:t>
              </a:r>
              <a:r>
                <a:rPr lang="en-US" altLang="zh-CN" sz="14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默认字体"/>
                  <a:cs typeface="Times New Roman" panose="02020603050405020304" pitchFamily="18" charset="0"/>
                  <a:sym typeface="思源宋体 CN"/>
                </a:rPr>
                <a:t>, including user registration, login, logout, viewing and editing personal information, and managing passenger </a:t>
              </a:r>
              <a:r>
                <a:rPr lang="en-US" altLang="zh-CN" sz="1400" b="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默认字体"/>
                  <a:cs typeface="Times New Roman" panose="02020603050405020304" pitchFamily="18" charset="0"/>
                  <a:sym typeface="思源宋体 CN"/>
                </a:rPr>
                <a:t>information.This</a:t>
              </a:r>
              <a:r>
                <a:rPr lang="en-US" altLang="zh-CN" sz="14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默认字体"/>
                  <a:cs typeface="Times New Roman" panose="02020603050405020304" pitchFamily="18" charset="0"/>
                  <a:sym typeface="思源宋体 CN"/>
                </a:rPr>
                <a:t> module protects system data security by verifying user identity.</a:t>
              </a:r>
            </a:p>
            <a:p>
              <a:pPr marL="0" lvl="0" indent="-203200" algn="l" defTabSz="914400">
                <a:lnSpc>
                  <a:spcPct val="130000"/>
                </a:lnSpc>
                <a:buFont typeface="Arial" panose="020B0604020202020204" pitchFamily="34" charset="0"/>
                <a:buNone/>
                <a:defRPr sz="1400">
                  <a:solidFill>
                    <a:srgbClr val="000000">
                      <a:alpha val="100000"/>
                    </a:srgbClr>
                  </a:solidFill>
                  <a:latin typeface="Arial"/>
                  <a:ea typeface="黑体"/>
                  <a:cs typeface="+mn-cs"/>
                </a:defRPr>
              </a:pPr>
              <a:r>
                <a:rPr lang="zh-CN" sz="14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默认字体"/>
                  <a:cs typeface="Times New Roman" panose="02020603050405020304" pitchFamily="18" charset="0"/>
                  <a:sym typeface="思源宋体 CN"/>
                </a:rPr>
                <a:t>Ticket Management</a:t>
              </a: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406400" lvl="1" indent="-203200" algn="l" defTabSz="914400">
                <a:lnSpc>
                  <a:spcPct val="130000"/>
                </a:lnSpc>
                <a:buFont typeface="Arial" panose="020B0604020202020204" pitchFamily="34" charset="0"/>
                <a:buNone/>
                <a:defRPr sz="1400">
                  <a:solidFill>
                    <a:srgbClr val="000000">
                      <a:alpha val="100000"/>
                    </a:srgbClr>
                  </a:solidFill>
                  <a:latin typeface="Arial"/>
                  <a:ea typeface="黑体"/>
                  <a:cs typeface="+mn-cs"/>
                </a:defRPr>
              </a:pPr>
              <a:r>
                <a:rPr lang="en-US" altLang="zh-CN" sz="14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默认字体"/>
                  <a:cs typeface="Times New Roman" panose="02020603050405020304" pitchFamily="18" charset="0"/>
                  <a:sym typeface="思源宋体 CN"/>
                </a:rPr>
                <a:t>Ticket Management handles the business logic associated with </a:t>
              </a:r>
              <a:r>
                <a:rPr lang="en-US" altLang="zh-CN" sz="1400" b="0" dirty="0">
                  <a:solidFill>
                    <a:schemeClr val="tx1"/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ea typeface="默认字体"/>
                  <a:cs typeface="Times New Roman" panose="02020603050405020304" pitchFamily="18" charset="0"/>
                  <a:sym typeface="思源宋体 CN"/>
                </a:rPr>
                <a:t>airline tickets</a:t>
              </a:r>
              <a:r>
                <a:rPr lang="en-US" altLang="zh-CN" sz="14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默认字体"/>
                  <a:cs typeface="Times New Roman" panose="02020603050405020304" pitchFamily="18" charset="0"/>
                  <a:sym typeface="思源宋体 CN"/>
                </a:rPr>
                <a:t>, including searching for flights, viewing available tickets, locking/unlocking tickets, selecting passengers, purchasing tickets, refunds and </a:t>
              </a:r>
              <a:r>
                <a:rPr lang="en-US" altLang="zh-CN" sz="1400" b="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默认字体"/>
                  <a:cs typeface="Times New Roman" panose="02020603050405020304" pitchFamily="18" charset="0"/>
                  <a:sym typeface="思源宋体 CN"/>
                </a:rPr>
                <a:t>exchanges.This</a:t>
              </a:r>
              <a:r>
                <a:rPr lang="en-US" altLang="zh-CN" sz="14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默认字体"/>
                  <a:cs typeface="Times New Roman" panose="02020603050405020304" pitchFamily="18" charset="0"/>
                  <a:sym typeface="思源宋体 CN"/>
                </a:rPr>
                <a:t> module needs to interact with the UI and database layers to realize complex business requirements.</a:t>
              </a:r>
            </a:p>
            <a:p>
              <a:pPr marL="0" lvl="0" indent="-203200" algn="l" defTabSz="914400">
                <a:lnSpc>
                  <a:spcPct val="130000"/>
                </a:lnSpc>
                <a:buFont typeface="Arial" panose="020B0604020202020204" pitchFamily="34" charset="0"/>
                <a:buNone/>
                <a:defRPr sz="1400">
                  <a:solidFill>
                    <a:srgbClr val="000000">
                      <a:alpha val="100000"/>
                    </a:srgbClr>
                  </a:solidFill>
                  <a:latin typeface="Arial"/>
                  <a:ea typeface="黑体"/>
                  <a:cs typeface="+mn-cs"/>
                </a:defRPr>
              </a:pPr>
              <a:r>
                <a:rPr lang="zh-CN" sz="14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默认字体"/>
                  <a:cs typeface="Times New Roman" panose="02020603050405020304" pitchFamily="18" charset="0"/>
                  <a:sym typeface="思源宋体 CN"/>
                </a:rPr>
                <a:t>Airline Management</a:t>
              </a: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406400" lvl="1" indent="-203200" algn="l" defTabSz="914400">
                <a:lnSpc>
                  <a:spcPct val="130000"/>
                </a:lnSpc>
                <a:buFont typeface="Arial" panose="020B0604020202020204" pitchFamily="34" charset="0"/>
                <a:buNone/>
                <a:defRPr sz="1400">
                  <a:solidFill>
                    <a:srgbClr val="000000">
                      <a:alpha val="100000"/>
                    </a:srgbClr>
                  </a:solidFill>
                  <a:latin typeface="Arial"/>
                  <a:ea typeface="黑体"/>
                  <a:cs typeface="+mn-cs"/>
                </a:defRPr>
              </a:pPr>
              <a:r>
                <a:rPr lang="en-US" altLang="zh-CN" sz="14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默认字体"/>
                  <a:cs typeface="Times New Roman" panose="02020603050405020304" pitchFamily="18" charset="0"/>
                  <a:sym typeface="思源宋体 CN"/>
                </a:rPr>
                <a:t>Airline Management handles business logic related to</a:t>
              </a:r>
              <a:r>
                <a:rPr lang="en-US" altLang="zh-CN" sz="1400" b="0" dirty="0">
                  <a:solidFill>
                    <a:schemeClr val="tx1"/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ea typeface="默认字体"/>
                  <a:cs typeface="Times New Roman" panose="02020603050405020304" pitchFamily="18" charset="0"/>
                  <a:sym typeface="思源宋体 CN"/>
                </a:rPr>
                <a:t> airlines</a:t>
              </a:r>
              <a:r>
                <a:rPr lang="en-US" altLang="zh-CN" sz="14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默认字体"/>
                  <a:cs typeface="Times New Roman" panose="02020603050405020304" pitchFamily="18" charset="0"/>
                  <a:sym typeface="思源宋体 CN"/>
                </a:rPr>
                <a:t>, including viewing airline listings, adding airlines, viewing flight details, activating/deactivating flights, and deleting </a:t>
              </a:r>
              <a:r>
                <a:rPr lang="en-US" altLang="zh-CN" sz="1400" b="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默认字体"/>
                  <a:cs typeface="Times New Roman" panose="02020603050405020304" pitchFamily="18" charset="0"/>
                  <a:sym typeface="思源宋体 CN"/>
                </a:rPr>
                <a:t>airlines.The</a:t>
              </a:r>
              <a:r>
                <a:rPr lang="en-US" altLang="zh-CN" sz="14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默认字体"/>
                  <a:cs typeface="Times New Roman" panose="02020603050405020304" pitchFamily="18" charset="0"/>
                  <a:sym typeface="思源宋体 CN"/>
                </a:rPr>
                <a:t> module needs to call </a:t>
              </a:r>
              <a:r>
                <a:rPr lang="en-US" altLang="zh-CN" sz="1400" b="0" dirty="0">
                  <a:solidFill>
                    <a:schemeClr val="tx1"/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ea typeface="默认字体"/>
                  <a:cs typeface="Times New Roman" panose="02020603050405020304" pitchFamily="18" charset="0"/>
                  <a:sym typeface="思源宋体 CN"/>
                </a:rPr>
                <a:t>external airline APIs </a:t>
              </a:r>
              <a:r>
                <a:rPr lang="en-US" altLang="zh-CN" sz="14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默认字体"/>
                  <a:cs typeface="Times New Roman" panose="02020603050405020304" pitchFamily="18" charset="0"/>
                  <a:sym typeface="思源宋体 CN"/>
                </a:rPr>
                <a:t>to get real-time flight information to ensure the accuracy and timeliness of the data.</a:t>
              </a:r>
            </a:p>
          </p:txBody>
        </p:sp>
        <p:cxnSp>
          <p:nvCxnSpPr>
            <p:cNvPr id="20" name="直线连接符 31">
              <a:extLst>
                <a:ext uri="{FF2B5EF4-FFF2-40B4-BE49-F238E27FC236}">
                  <a16:creationId xmlns:a16="http://schemas.microsoft.com/office/drawing/2014/main" id="{9BC581F6-15F8-2D41-30AE-5627C8CA43D2}"/>
                </a:ext>
              </a:extLst>
            </p:cNvPr>
            <p:cNvCxnSpPr/>
            <p:nvPr/>
          </p:nvCxnSpPr>
          <p:spPr>
            <a:xfrm flipV="1">
              <a:off x="648295" y="1382316"/>
              <a:ext cx="5124001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4185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7C9162-2FF4-B622-8554-DBB72E8D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44" y="273040"/>
            <a:ext cx="2864887" cy="480131"/>
          </a:xfrm>
        </p:spPr>
        <p:txBody>
          <a:bodyPr/>
          <a:lstStyle/>
          <a:p>
            <a:r>
              <a:rPr lang="en-US" altLang="zh-CN" dirty="0"/>
              <a:t>Repository Layer</a:t>
            </a:r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D9C79BE-9A03-8590-D04E-9E105F8F7144}"/>
              </a:ext>
            </a:extLst>
          </p:cNvPr>
          <p:cNvGrpSpPr/>
          <p:nvPr/>
        </p:nvGrpSpPr>
        <p:grpSpPr>
          <a:xfrm>
            <a:off x="3396819" y="3211610"/>
            <a:ext cx="283779" cy="283779"/>
            <a:chOff x="1900798" y="3462840"/>
            <a:chExt cx="283779" cy="283779"/>
          </a:xfrm>
          <a:solidFill>
            <a:schemeClr val="accent1">
              <a:alpha val="100000"/>
            </a:schemeClr>
          </a:solidFill>
        </p:grpSpPr>
        <p:sp>
          <p:nvSpPr>
            <p:cNvPr id="4" name="椭圆 12">
              <a:extLst>
                <a:ext uri="{FF2B5EF4-FFF2-40B4-BE49-F238E27FC236}">
                  <a16:creationId xmlns:a16="http://schemas.microsoft.com/office/drawing/2014/main" id="{5D79840C-A315-3C24-CF91-08E9520C04D5}"/>
                </a:ext>
              </a:extLst>
            </p:cNvPr>
            <p:cNvSpPr/>
            <p:nvPr/>
          </p:nvSpPr>
          <p:spPr bwMode="auto">
            <a:xfrm>
              <a:off x="1900798" y="3462840"/>
              <a:ext cx="283779" cy="28377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none" lIns="0" tIns="0" rIns="0" bIns="0" numCol="1" spcCol="0" rtlCol="0" fromWordArt="0" anchor="ctr" anchorCtr="0" forceAA="0" compatLnSpc="0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sz="1200">
                <a:solidFill>
                  <a:schemeClr val="bg1">
                    <a:alpha val="100000"/>
                  </a:schemeClr>
                </a:solidFill>
                <a:latin typeface="Times New Roman" panose="02020603050405020304" pitchFamily="18" charset="0"/>
                <a:ea typeface="默认字体"/>
                <a:cs typeface="Times New Roman" panose="02020603050405020304" pitchFamily="18" charset="0"/>
                <a:sym typeface="思源黑体 CN Normal"/>
              </a:endParaRPr>
            </a:p>
          </p:txBody>
        </p:sp>
        <p:cxnSp>
          <p:nvCxnSpPr>
            <p:cNvPr id="5" name="直接连接符 13">
              <a:extLst>
                <a:ext uri="{FF2B5EF4-FFF2-40B4-BE49-F238E27FC236}">
                  <a16:creationId xmlns:a16="http://schemas.microsoft.com/office/drawing/2014/main" id="{734D24D2-AD4E-83BA-0992-B44DC4F3E48B}"/>
                </a:ext>
              </a:extLst>
            </p:cNvPr>
            <p:cNvCxnSpPr/>
            <p:nvPr/>
          </p:nvCxnSpPr>
          <p:spPr>
            <a:xfrm>
              <a:off x="1964107" y="3565439"/>
              <a:ext cx="78581" cy="78581"/>
            </a:xfrm>
            <a:prstGeom prst="line">
              <a:avLst/>
            </a:prstGeom>
            <a:solidFill>
              <a:srgbClr val="FE6764"/>
            </a:solidFill>
            <a:ln w="25400" cap="rnd" cmpd="sng" algn="ctr">
              <a:solidFill>
                <a:sysClr val="window" lastClr="FFFFFF"/>
              </a:solidFill>
              <a:prstDash val="solid"/>
              <a:round/>
            </a:ln>
            <a:effectLst/>
          </p:spPr>
        </p:cxnSp>
        <p:cxnSp>
          <p:nvCxnSpPr>
            <p:cNvPr id="6" name="直接连接符 14">
              <a:extLst>
                <a:ext uri="{FF2B5EF4-FFF2-40B4-BE49-F238E27FC236}">
                  <a16:creationId xmlns:a16="http://schemas.microsoft.com/office/drawing/2014/main" id="{CAEB1A1B-3FB5-258D-EF8C-762C348C3E3E}"/>
                </a:ext>
              </a:extLst>
            </p:cNvPr>
            <p:cNvCxnSpPr/>
            <p:nvPr/>
          </p:nvCxnSpPr>
          <p:spPr>
            <a:xfrm flipH="1">
              <a:off x="2042687" y="3565439"/>
              <a:ext cx="78581" cy="78581"/>
            </a:xfrm>
            <a:prstGeom prst="line">
              <a:avLst/>
            </a:prstGeom>
            <a:solidFill>
              <a:srgbClr val="FE6764"/>
            </a:solidFill>
            <a:ln w="25400" cap="rnd" cmpd="sng" algn="ctr">
              <a:solidFill>
                <a:sysClr val="window" lastClr="FFFFFF"/>
              </a:solidFill>
              <a:prstDash val="solid"/>
              <a:round/>
            </a:ln>
            <a:effectLst/>
          </p:spPr>
        </p:cxn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3BAFD800-BCD8-705A-5D64-63FB450944F8}"/>
              </a:ext>
            </a:extLst>
          </p:cNvPr>
          <p:cNvGrpSpPr/>
          <p:nvPr/>
        </p:nvGrpSpPr>
        <p:grpSpPr>
          <a:xfrm>
            <a:off x="2763101" y="1299832"/>
            <a:ext cx="1551214" cy="1551212"/>
            <a:chOff x="1267080" y="1549984"/>
            <a:chExt cx="1551214" cy="1551212"/>
          </a:xfrm>
        </p:grpSpPr>
        <p:sp>
          <p:nvSpPr>
            <p:cNvPr id="8" name="椭圆 11">
              <a:extLst>
                <a:ext uri="{FF2B5EF4-FFF2-40B4-BE49-F238E27FC236}">
                  <a16:creationId xmlns:a16="http://schemas.microsoft.com/office/drawing/2014/main" id="{335A9C9A-4AC5-9C96-B053-63936FFF547E}"/>
                </a:ext>
              </a:extLst>
            </p:cNvPr>
            <p:cNvSpPr/>
            <p:nvPr/>
          </p:nvSpPr>
          <p:spPr bwMode="auto">
            <a:xfrm>
              <a:off x="1502801" y="1797955"/>
              <a:ext cx="1051313" cy="105131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none" lIns="0" tIns="0" rIns="0" bIns="0" numCol="1" spcCol="0" rtlCol="0" fromWordArt="0" anchor="ctr" anchorCtr="0" forceAA="0" compatLnSpc="0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sz="1200">
                <a:solidFill>
                  <a:schemeClr val="bg1">
                    <a:alpha val="100000"/>
                  </a:schemeClr>
                </a:solidFill>
                <a:latin typeface="Times New Roman" panose="02020603050405020304" pitchFamily="18" charset="0"/>
                <a:ea typeface="默认字体"/>
                <a:cs typeface="Times New Roman" panose="02020603050405020304" pitchFamily="18" charset="0"/>
                <a:sym typeface="思源黑体 CN Normal"/>
              </a:endParaRPr>
            </a:p>
          </p:txBody>
        </p:sp>
        <p:grpSp>
          <p:nvGrpSpPr>
            <p:cNvPr id="9" name="组合 17">
              <a:extLst>
                <a:ext uri="{FF2B5EF4-FFF2-40B4-BE49-F238E27FC236}">
                  <a16:creationId xmlns:a16="http://schemas.microsoft.com/office/drawing/2014/main" id="{8062DF5C-2B58-4EB3-D3F4-9A9D8BCB7864}"/>
                </a:ext>
              </a:extLst>
            </p:cNvPr>
            <p:cNvGrpSpPr/>
            <p:nvPr/>
          </p:nvGrpSpPr>
          <p:grpSpPr>
            <a:xfrm>
              <a:off x="1757059" y="2064762"/>
              <a:ext cx="542796" cy="517702"/>
              <a:chOff x="1004888" y="993775"/>
              <a:chExt cx="2438400" cy="2332038"/>
            </a:xfrm>
            <a:solidFill>
              <a:sysClr val="window" lastClr="FFFFFF"/>
            </a:solidFill>
          </p:grpSpPr>
          <p:sp>
            <p:nvSpPr>
              <p:cNvPr id="13" name="Freeform 25">
                <a:extLst>
                  <a:ext uri="{FF2B5EF4-FFF2-40B4-BE49-F238E27FC236}">
                    <a16:creationId xmlns:a16="http://schemas.microsoft.com/office/drawing/2014/main" id="{9F10F6A8-B0E1-CAB6-1D6A-6A8CA6F3D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8651" y="2670175"/>
                <a:ext cx="655638" cy="655638"/>
              </a:xfrm>
              <a:custGeom>
                <a:avLst/>
                <a:gdLst>
                  <a:gd name="T0" fmla="*/ 327025 w 413"/>
                  <a:gd name="T1" fmla="*/ 655638 h 413"/>
                  <a:gd name="T2" fmla="*/ 0 w 413"/>
                  <a:gd name="T3" fmla="*/ 0 h 413"/>
                  <a:gd name="T4" fmla="*/ 655638 w 413"/>
                  <a:gd name="T5" fmla="*/ 0 h 413"/>
                  <a:gd name="T6" fmla="*/ 327025 w 413"/>
                  <a:gd name="T7" fmla="*/ 655638 h 41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13" h="413">
                    <a:moveTo>
                      <a:pt x="206" y="413"/>
                    </a:moveTo>
                    <a:lnTo>
                      <a:pt x="0" y="0"/>
                    </a:lnTo>
                    <a:lnTo>
                      <a:pt x="413" y="0"/>
                    </a:lnTo>
                    <a:lnTo>
                      <a:pt x="206" y="413"/>
                    </a:ln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marL="0" lvl="0" indent="0" defTabSz="914400">
                  <a:lnSpc>
                    <a:spcPct val="100000"/>
                  </a:lnSpc>
                  <a:buClrTx/>
                  <a:buSzTx/>
                  <a:buFontTx/>
                  <a:buNone/>
                  <a:defRPr sz="1800">
                    <a:solidFill>
                      <a:schemeClr val="tx1">
                        <a:alpha val="100000"/>
                      </a:schemeClr>
                    </a:solidFill>
                    <a:latin typeface="等线"/>
                    <a:ea typeface="等线"/>
                    <a:cs typeface="+mn-cs"/>
                  </a:defRPr>
                </a:pPr>
                <a:endParaRPr lang="zh-CN" sz="1800" b="0" i="0" u="none" strike="noStrike" spc="0" baseline="0">
                  <a:ln>
                    <a:noFill/>
                  </a:ln>
                  <a:solidFill>
                    <a:srgbClr val="000000">
                      <a:alpha val="100000"/>
                    </a:srgbClr>
                  </a:solidFill>
                  <a:effectLst/>
                  <a:latin typeface="Times New Roman" panose="02020603050405020304" pitchFamily="18" charset="0"/>
                  <a:ea typeface="默认字体"/>
                  <a:cs typeface="Times New Roman" panose="02020603050405020304" pitchFamily="18" charset="0"/>
                  <a:sym typeface="思源黑体 CN Normal"/>
                </a:endParaRPr>
              </a:p>
            </p:txBody>
          </p:sp>
          <p:sp>
            <p:nvSpPr>
              <p:cNvPr id="14" name="任意多边形 19">
                <a:extLst>
                  <a:ext uri="{FF2B5EF4-FFF2-40B4-BE49-F238E27FC236}">
                    <a16:creationId xmlns:a16="http://schemas.microsoft.com/office/drawing/2014/main" id="{3FDC3C7C-E95F-C1F4-A9B6-60D43B81FF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4888" y="993775"/>
                <a:ext cx="2438400" cy="1774825"/>
              </a:xfrm>
              <a:custGeom>
                <a:avLst/>
                <a:gdLst>
                  <a:gd name="T0" fmla="*/ 290196 w 2438400"/>
                  <a:gd name="T1" fmla="*/ 0 h 1774825"/>
                  <a:gd name="T2" fmla="*/ 2151973 w 2438400"/>
                  <a:gd name="T3" fmla="*/ 0 h 1774825"/>
                  <a:gd name="T4" fmla="*/ 2438400 w 2438400"/>
                  <a:gd name="T5" fmla="*/ 286384 h 1774825"/>
                  <a:gd name="T6" fmla="*/ 2438400 w 2438400"/>
                  <a:gd name="T7" fmla="*/ 1484673 h 1774825"/>
                  <a:gd name="T8" fmla="*/ 2151973 w 2438400"/>
                  <a:gd name="T9" fmla="*/ 1774825 h 1774825"/>
                  <a:gd name="T10" fmla="*/ 290196 w 2438400"/>
                  <a:gd name="T11" fmla="*/ 1774825 h 1774825"/>
                  <a:gd name="T12" fmla="*/ 0 w 2438400"/>
                  <a:gd name="T13" fmla="*/ 1484673 h 1774825"/>
                  <a:gd name="T14" fmla="*/ 0 w 2438400"/>
                  <a:gd name="T15" fmla="*/ 286384 h 1774825"/>
                  <a:gd name="T16" fmla="*/ 290196 w 2438400"/>
                  <a:gd name="T17" fmla="*/ 0 h 1774825"/>
                  <a:gd name="T18" fmla="*/ 471488 w 2438400"/>
                  <a:gd name="T19" fmla="*/ 425450 h 1774825"/>
                  <a:gd name="T20" fmla="*/ 471488 w 2438400"/>
                  <a:gd name="T21" fmla="*/ 598488 h 1774825"/>
                  <a:gd name="T22" fmla="*/ 1971676 w 2438400"/>
                  <a:gd name="T23" fmla="*/ 598488 h 1774825"/>
                  <a:gd name="T24" fmla="*/ 1971676 w 2438400"/>
                  <a:gd name="T25" fmla="*/ 425450 h 1774825"/>
                  <a:gd name="T26" fmla="*/ 471488 w 2438400"/>
                  <a:gd name="T27" fmla="*/ 425450 h 1774825"/>
                  <a:gd name="T28" fmla="*/ 471488 w 2438400"/>
                  <a:gd name="T29" fmla="*/ 801688 h 1774825"/>
                  <a:gd name="T30" fmla="*/ 471488 w 2438400"/>
                  <a:gd name="T31" fmla="*/ 971551 h 1774825"/>
                  <a:gd name="T32" fmla="*/ 1971676 w 2438400"/>
                  <a:gd name="T33" fmla="*/ 971551 h 1774825"/>
                  <a:gd name="T34" fmla="*/ 1971676 w 2438400"/>
                  <a:gd name="T35" fmla="*/ 801688 h 1774825"/>
                  <a:gd name="T36" fmla="*/ 471488 w 2438400"/>
                  <a:gd name="T37" fmla="*/ 801688 h 1774825"/>
                  <a:gd name="T38" fmla="*/ 471488 w 2438400"/>
                  <a:gd name="T39" fmla="*/ 1174750 h 1774825"/>
                  <a:gd name="T40" fmla="*/ 471488 w 2438400"/>
                  <a:gd name="T41" fmla="*/ 1347788 h 1774825"/>
                  <a:gd name="T42" fmla="*/ 1971676 w 2438400"/>
                  <a:gd name="T43" fmla="*/ 1347788 h 1774825"/>
                  <a:gd name="T44" fmla="*/ 1971676 w 2438400"/>
                  <a:gd name="T45" fmla="*/ 1174750 h 1774825"/>
                  <a:gd name="T46" fmla="*/ 471488 w 2438400"/>
                  <a:gd name="T47" fmla="*/ 1174750 h 1774825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2438400" h="1774825">
                    <a:moveTo>
                      <a:pt x="290196" y="0"/>
                    </a:moveTo>
                    <a:cubicBezTo>
                      <a:pt x="2151973" y="0"/>
                      <a:pt x="2151973" y="0"/>
                      <a:pt x="2151973" y="0"/>
                    </a:cubicBezTo>
                    <a:cubicBezTo>
                      <a:pt x="2310262" y="0"/>
                      <a:pt x="2438400" y="128119"/>
                      <a:pt x="2438400" y="286384"/>
                    </a:cubicBezTo>
                    <a:lnTo>
                      <a:pt x="2438400" y="1484673"/>
                    </a:lnTo>
                    <a:cubicBezTo>
                      <a:pt x="2438400" y="1646706"/>
                      <a:pt x="2310262" y="1774825"/>
                      <a:pt x="2151973" y="1774825"/>
                    </a:cubicBezTo>
                    <a:cubicBezTo>
                      <a:pt x="290196" y="1774825"/>
                      <a:pt x="290196" y="1774825"/>
                      <a:pt x="290196" y="1774825"/>
                    </a:cubicBezTo>
                    <a:cubicBezTo>
                      <a:pt x="131907" y="1774825"/>
                      <a:pt x="0" y="1646706"/>
                      <a:pt x="0" y="1484673"/>
                    </a:cubicBezTo>
                    <a:cubicBezTo>
                      <a:pt x="0" y="286384"/>
                      <a:pt x="0" y="286384"/>
                      <a:pt x="0" y="286384"/>
                    </a:cubicBezTo>
                    <a:cubicBezTo>
                      <a:pt x="0" y="128119"/>
                      <a:pt x="131907" y="0"/>
                      <a:pt x="290196" y="0"/>
                    </a:cubicBezTo>
                    <a:close/>
                    <a:moveTo>
                      <a:pt x="471488" y="425450"/>
                    </a:moveTo>
                    <a:lnTo>
                      <a:pt x="471488" y="598488"/>
                    </a:lnTo>
                    <a:lnTo>
                      <a:pt x="1971676" y="598488"/>
                    </a:lnTo>
                    <a:lnTo>
                      <a:pt x="1971676" y="425450"/>
                    </a:lnTo>
                    <a:lnTo>
                      <a:pt x="471488" y="425450"/>
                    </a:lnTo>
                    <a:close/>
                    <a:moveTo>
                      <a:pt x="471488" y="801688"/>
                    </a:moveTo>
                    <a:lnTo>
                      <a:pt x="471488" y="971551"/>
                    </a:lnTo>
                    <a:lnTo>
                      <a:pt x="1971676" y="971551"/>
                    </a:lnTo>
                    <a:lnTo>
                      <a:pt x="1971676" y="801688"/>
                    </a:lnTo>
                    <a:lnTo>
                      <a:pt x="471488" y="801688"/>
                    </a:lnTo>
                    <a:close/>
                    <a:moveTo>
                      <a:pt x="471488" y="1174750"/>
                    </a:moveTo>
                    <a:lnTo>
                      <a:pt x="471488" y="1347788"/>
                    </a:lnTo>
                    <a:lnTo>
                      <a:pt x="1971676" y="1347788"/>
                    </a:lnTo>
                    <a:lnTo>
                      <a:pt x="1971676" y="1174750"/>
                    </a:lnTo>
                    <a:lnTo>
                      <a:pt x="471488" y="1174750"/>
                    </a:ln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marL="0" lvl="0" indent="0" defTabSz="914400">
                  <a:lnSpc>
                    <a:spcPct val="100000"/>
                  </a:lnSpc>
                  <a:buClrTx/>
                  <a:buSzTx/>
                  <a:buFontTx/>
                  <a:buNone/>
                  <a:defRPr sz="1800">
                    <a:solidFill>
                      <a:schemeClr val="tx1">
                        <a:alpha val="100000"/>
                      </a:schemeClr>
                    </a:solidFill>
                    <a:latin typeface="等线"/>
                    <a:ea typeface="等线"/>
                    <a:cs typeface="+mn-cs"/>
                  </a:defRPr>
                </a:pPr>
                <a:endParaRPr lang="zh-CN" sz="1800" b="0" i="0" u="none" strike="noStrike" spc="0" baseline="0">
                  <a:ln>
                    <a:noFill/>
                  </a:ln>
                  <a:solidFill>
                    <a:srgbClr val="000000">
                      <a:alpha val="100000"/>
                    </a:srgbClr>
                  </a:solidFill>
                  <a:effectLst/>
                  <a:latin typeface="Times New Roman" panose="02020603050405020304" pitchFamily="18" charset="0"/>
                  <a:ea typeface="默认字体"/>
                  <a:cs typeface="Times New Roman" panose="02020603050405020304" pitchFamily="18" charset="0"/>
                  <a:sym typeface="思源黑体 CN Normal"/>
                </a:endParaRPr>
              </a:p>
            </p:txBody>
          </p:sp>
        </p:grpSp>
        <p:grpSp>
          <p:nvGrpSpPr>
            <p:cNvPr id="10" name="组合 42">
              <a:extLst>
                <a:ext uri="{FF2B5EF4-FFF2-40B4-BE49-F238E27FC236}">
                  <a16:creationId xmlns:a16="http://schemas.microsoft.com/office/drawing/2014/main" id="{92585825-CCA6-D458-A890-3660E4B78CC1}"/>
                </a:ext>
              </a:extLst>
            </p:cNvPr>
            <p:cNvGrpSpPr/>
            <p:nvPr/>
          </p:nvGrpSpPr>
          <p:grpSpPr>
            <a:xfrm rot="7162463">
              <a:off x="1267081" y="1549983"/>
              <a:ext cx="1551212" cy="1551214"/>
              <a:chOff x="5260986" y="4204921"/>
              <a:chExt cx="1551212" cy="1551214"/>
            </a:xfrm>
          </p:grpSpPr>
          <p:sp>
            <p:nvSpPr>
              <p:cNvPr id="11" name="弧形 43">
                <a:extLst>
                  <a:ext uri="{FF2B5EF4-FFF2-40B4-BE49-F238E27FC236}">
                    <a16:creationId xmlns:a16="http://schemas.microsoft.com/office/drawing/2014/main" id="{F0D4D39B-5777-68B2-73C7-64848DE60F29}"/>
                  </a:ext>
                </a:extLst>
              </p:cNvPr>
              <p:cNvSpPr/>
              <p:nvPr/>
            </p:nvSpPr>
            <p:spPr>
              <a:xfrm rot="18364988">
                <a:off x="5260985" y="4204922"/>
                <a:ext cx="1551214" cy="1551212"/>
              </a:xfrm>
              <a:prstGeom prst="arc">
                <a:avLst/>
              </a:prstGeom>
              <a:noFill/>
              <a:ln w="12700" cap="flat" cmpd="sng" algn="ctr">
                <a:gradFill flip="none" rotWithShape="1">
                  <a:gsLst>
                    <a:gs pos="0">
                      <a:srgbClr val="041BB8"/>
                    </a:gs>
                    <a:gs pos="100000">
                      <a:srgbClr val="27A8BB">
                        <a:alpha val="0"/>
                      </a:srgbClr>
                    </a:gs>
                  </a:gsLst>
                  <a:lin ang="16200000" scaled="1"/>
                </a:gra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1"/>
                  </a:spcBef>
                  <a:spcAft>
                    <a:spcPct val="1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Roboto Regular"/>
                    <a:ea typeface="思源黑体 CN Regular" panose="020B0500000000000000" charset="-122"/>
                    <a:cs typeface="Arial" panose="020B0604020202020204" pitchFamily="34" charset="0"/>
                    <a:sym typeface="Wingdings" panose="05000000000000000000"/>
                  </a:defRPr>
                </a:lvl1pPr>
                <a:lvl2pPr marL="4572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1"/>
                  </a:spcBef>
                  <a:spcAft>
                    <a:spcPct val="1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Roboto Regular"/>
                    <a:ea typeface="思源黑体 CN Regular" panose="020B0500000000000000" charset="-122"/>
                    <a:cs typeface="Arial" panose="020B0604020202020204" pitchFamily="34" charset="0"/>
                    <a:sym typeface="Wingdings" panose="05000000000000000000"/>
                  </a:defRPr>
                </a:lvl2pPr>
                <a:lvl3pPr marL="9144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1"/>
                  </a:spcBef>
                  <a:spcAft>
                    <a:spcPct val="1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Roboto Regular"/>
                    <a:ea typeface="思源黑体 CN Regular" panose="020B0500000000000000" charset="-122"/>
                    <a:cs typeface="Arial" panose="020B0604020202020204" pitchFamily="34" charset="0"/>
                    <a:sym typeface="Wingdings" panose="05000000000000000000"/>
                  </a:defRPr>
                </a:lvl3pPr>
                <a:lvl4pPr marL="13716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1"/>
                  </a:spcBef>
                  <a:spcAft>
                    <a:spcPct val="1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Roboto Regular"/>
                    <a:ea typeface="思源黑体 CN Regular" panose="020B0500000000000000" charset="-122"/>
                    <a:cs typeface="Arial" panose="020B0604020202020204" pitchFamily="34" charset="0"/>
                    <a:sym typeface="Wingdings" panose="05000000000000000000"/>
                  </a:defRPr>
                </a:lvl4pPr>
                <a:lvl5pPr marL="18288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1"/>
                  </a:spcBef>
                  <a:spcAft>
                    <a:spcPct val="1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Roboto Regular"/>
                    <a:ea typeface="思源黑体 CN Regular" panose="020B0500000000000000" charset="-122"/>
                    <a:cs typeface="Arial" panose="020B0604020202020204" pitchFamily="34" charset="0"/>
                    <a:sym typeface="Wingdings" panose="05000000000000000000"/>
                  </a:defRPr>
                </a:lvl5pPr>
                <a:lvl6pPr marL="22860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1"/>
                  </a:spcBef>
                  <a:spcAft>
                    <a:spcPct val="1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Roboto Regular"/>
                    <a:ea typeface="思源黑体 CN Regular" panose="020B0500000000000000" charset="-122"/>
                    <a:cs typeface="Arial" panose="020B0604020202020204" pitchFamily="34" charset="0"/>
                    <a:sym typeface="Wingdings" panose="05000000000000000000"/>
                  </a:defRPr>
                </a:lvl6pPr>
                <a:lvl7pPr marL="27432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1"/>
                  </a:spcBef>
                  <a:spcAft>
                    <a:spcPct val="1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Roboto Regular"/>
                    <a:ea typeface="思源黑体 CN Regular" panose="020B0500000000000000" charset="-122"/>
                    <a:cs typeface="Arial" panose="020B0604020202020204" pitchFamily="34" charset="0"/>
                    <a:sym typeface="Wingdings" panose="05000000000000000000"/>
                  </a:defRPr>
                </a:lvl7pPr>
                <a:lvl8pPr marL="32004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1"/>
                  </a:spcBef>
                  <a:spcAft>
                    <a:spcPct val="1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Roboto Regular"/>
                    <a:ea typeface="思源黑体 CN Regular" panose="020B0500000000000000" charset="-122"/>
                    <a:cs typeface="Arial" panose="020B0604020202020204" pitchFamily="34" charset="0"/>
                    <a:sym typeface="Wingdings" panose="05000000000000000000"/>
                  </a:defRPr>
                </a:lvl8pPr>
                <a:lvl9pPr marL="36576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1"/>
                  </a:spcBef>
                  <a:spcAft>
                    <a:spcPct val="1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Roboto Regular"/>
                    <a:ea typeface="思源黑体 CN Regular" panose="020B0500000000000000" charset="-122"/>
                    <a:cs typeface="Arial" panose="020B0604020202020204" pitchFamily="34" charset="0"/>
                    <a:sym typeface="Wingdings" panose="05000000000000000000"/>
                  </a:defRPr>
                </a:lvl9pPr>
              </a:lstStyle>
              <a:p>
                <a:pPr marL="0" lvl="0" indent="0" algn="ctr" defTabSz="914400">
                  <a:lnSpc>
                    <a:spcPct val="100000"/>
                  </a:lnSpc>
                  <a:buClrTx/>
                  <a:buSzTx/>
                  <a:buFontTx/>
                  <a:buNone/>
                  <a:defRPr sz="1800" b="0" i="0" u="none" strike="noStrike" spc="0" baseline="0">
                    <a:solidFill>
                      <a:schemeClr val="lt1">
                        <a:alpha val="100000"/>
                      </a:schemeClr>
                    </a:solidFill>
                    <a:latin typeface="Roboto Regular"/>
                    <a:ea typeface="思源黑体 CN Regular"/>
                    <a:cs typeface="Arial"/>
                    <a:sym typeface="Wingdings"/>
                  </a:defRPr>
                </a:pPr>
                <a:endParaRPr lang="zh-CN" sz="2000" b="0" i="0" u="none" strike="noStrike" spc="0" baseline="0">
                  <a:ln>
                    <a:noFill/>
                  </a:ln>
                  <a:solidFill>
                    <a:srgbClr val="FFFFFF">
                      <a:alpha val="100000"/>
                    </a:srgbClr>
                  </a:solidFill>
                  <a:effectLst/>
                  <a:latin typeface="Times New Roman" panose="02020603050405020304" pitchFamily="18" charset="0"/>
                  <a:ea typeface="默认字体"/>
                  <a:cs typeface="Times New Roman" panose="02020603050405020304" pitchFamily="18" charset="0"/>
                  <a:sym typeface="思源黑体 CN Normal"/>
                </a:endParaRPr>
              </a:p>
            </p:txBody>
          </p:sp>
          <p:sp>
            <p:nvSpPr>
              <p:cNvPr id="12" name="弧形 44">
                <a:extLst>
                  <a:ext uri="{FF2B5EF4-FFF2-40B4-BE49-F238E27FC236}">
                    <a16:creationId xmlns:a16="http://schemas.microsoft.com/office/drawing/2014/main" id="{4B745D46-B2D9-8DD9-260F-7C5F36917ACF}"/>
                  </a:ext>
                </a:extLst>
              </p:cNvPr>
              <p:cNvSpPr/>
              <p:nvPr/>
            </p:nvSpPr>
            <p:spPr>
              <a:xfrm rot="7564987">
                <a:off x="5260985" y="4204922"/>
                <a:ext cx="1551214" cy="1551212"/>
              </a:xfrm>
              <a:prstGeom prst="arc">
                <a:avLst/>
              </a:prstGeom>
              <a:noFill/>
              <a:ln w="12700" cap="flat" cmpd="sng" algn="ctr">
                <a:gradFill flip="none" rotWithShape="1">
                  <a:gsLst>
                    <a:gs pos="0">
                      <a:srgbClr val="041BB8"/>
                    </a:gs>
                    <a:gs pos="100000">
                      <a:srgbClr val="27A8BB">
                        <a:alpha val="0"/>
                      </a:srgbClr>
                    </a:gs>
                  </a:gsLst>
                  <a:lin ang="16200000" scaled="1"/>
                </a:gra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/>
                <a:endParaRPr lang="zh-CN" sz="2000">
                  <a:solidFill>
                    <a:srgbClr val="FFFFFF">
                      <a:alpha val="100000"/>
                    </a:srgbClr>
                  </a:solidFill>
                  <a:latin typeface="Times New Roman" panose="02020603050405020304" pitchFamily="18" charset="0"/>
                  <a:ea typeface="默认字体"/>
                  <a:cs typeface="Times New Roman" panose="02020603050405020304" pitchFamily="18" charset="0"/>
                  <a:sym typeface="思源黑体 CN Normal"/>
                </a:endParaRPr>
              </a:p>
            </p:txBody>
          </p:sp>
        </p:grp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CBDE895-7172-D908-1BC6-05E822B34A44}"/>
              </a:ext>
            </a:extLst>
          </p:cNvPr>
          <p:cNvGrpSpPr/>
          <p:nvPr/>
        </p:nvGrpSpPr>
        <p:grpSpPr>
          <a:xfrm>
            <a:off x="7639997" y="1407195"/>
            <a:ext cx="1551214" cy="1551212"/>
            <a:chOff x="9189113" y="1549984"/>
            <a:chExt cx="1551214" cy="1551212"/>
          </a:xfrm>
        </p:grpSpPr>
        <p:sp>
          <p:nvSpPr>
            <p:cNvPr id="16" name="椭圆 10">
              <a:extLst>
                <a:ext uri="{FF2B5EF4-FFF2-40B4-BE49-F238E27FC236}">
                  <a16:creationId xmlns:a16="http://schemas.microsoft.com/office/drawing/2014/main" id="{088686A4-F21F-856F-54CA-CB84EB967C24}"/>
                </a:ext>
              </a:extLst>
            </p:cNvPr>
            <p:cNvSpPr/>
            <p:nvPr/>
          </p:nvSpPr>
          <p:spPr bwMode="auto">
            <a:xfrm>
              <a:off x="9404018" y="1787870"/>
              <a:ext cx="1051313" cy="105131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none" lIns="0" tIns="0" rIns="0" bIns="0" numCol="1" spcCol="0" rtlCol="0" fromWordArt="0" anchor="ctr" anchorCtr="0" forceAA="0" compatLnSpc="0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sz="1200">
                <a:solidFill>
                  <a:schemeClr val="bg1">
                    <a:alpha val="100000"/>
                  </a:schemeClr>
                </a:solidFill>
                <a:latin typeface="Times New Roman" panose="02020603050405020304" pitchFamily="18" charset="0"/>
                <a:ea typeface="默认字体"/>
                <a:cs typeface="Times New Roman" panose="02020603050405020304" pitchFamily="18" charset="0"/>
                <a:sym typeface="思源黑体 CN Normal"/>
              </a:endParaRPr>
            </a:p>
          </p:txBody>
        </p:sp>
        <p:sp>
          <p:nvSpPr>
            <p:cNvPr id="17" name="任意多边形 39">
              <a:extLst>
                <a:ext uri="{FF2B5EF4-FFF2-40B4-BE49-F238E27FC236}">
                  <a16:creationId xmlns:a16="http://schemas.microsoft.com/office/drawing/2014/main" id="{F18F09FA-FCCB-753A-9C8A-DB27174270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66646" y="2042871"/>
              <a:ext cx="526056" cy="541314"/>
            </a:xfrm>
            <a:custGeom>
              <a:avLst/>
              <a:gdLst>
                <a:gd name="T0" fmla="*/ 40 w 7790"/>
                <a:gd name="T1" fmla="*/ 0 h 8036"/>
                <a:gd name="T2" fmla="*/ 3458 w 7790"/>
                <a:gd name="T3" fmla="*/ 0 h 8036"/>
                <a:gd name="T4" fmla="*/ 3458 w 7790"/>
                <a:gd name="T5" fmla="*/ 3418 h 8036"/>
                <a:gd name="T6" fmla="*/ 40 w 7790"/>
                <a:gd name="T7" fmla="*/ 3418 h 8036"/>
                <a:gd name="T8" fmla="*/ 40 w 7790"/>
                <a:gd name="T9" fmla="*/ 0 h 8036"/>
                <a:gd name="T10" fmla="*/ 7790 w 7790"/>
                <a:gd name="T11" fmla="*/ 1695 h 8036"/>
                <a:gd name="T12" fmla="*/ 6170 w 7790"/>
                <a:gd name="T13" fmla="*/ 103 h 8036"/>
                <a:gd name="T14" fmla="*/ 4577 w 7790"/>
                <a:gd name="T15" fmla="*/ 1723 h 8036"/>
                <a:gd name="T16" fmla="*/ 6198 w 7790"/>
                <a:gd name="T17" fmla="*/ 3316 h 8036"/>
                <a:gd name="T18" fmla="*/ 7790 w 7790"/>
                <a:gd name="T19" fmla="*/ 1695 h 8036"/>
                <a:gd name="T20" fmla="*/ 0 w 7790"/>
                <a:gd name="T21" fmla="*/ 4618 h 8036"/>
                <a:gd name="T22" fmla="*/ 3417 w 7790"/>
                <a:gd name="T23" fmla="*/ 4618 h 8036"/>
                <a:gd name="T24" fmla="*/ 3417 w 7790"/>
                <a:gd name="T25" fmla="*/ 8036 h 8036"/>
                <a:gd name="T26" fmla="*/ 0 w 7790"/>
                <a:gd name="T27" fmla="*/ 8036 h 8036"/>
                <a:gd name="T28" fmla="*/ 0 w 7790"/>
                <a:gd name="T29" fmla="*/ 4618 h 8036"/>
                <a:gd name="T30" fmla="*/ 4353 w 7790"/>
                <a:gd name="T31" fmla="*/ 4618 h 8036"/>
                <a:gd name="T32" fmla="*/ 7770 w 7790"/>
                <a:gd name="T33" fmla="*/ 4618 h 8036"/>
                <a:gd name="T34" fmla="*/ 7770 w 7790"/>
                <a:gd name="T35" fmla="*/ 8036 h 8036"/>
                <a:gd name="T36" fmla="*/ 4353 w 7790"/>
                <a:gd name="T37" fmla="*/ 8036 h 8036"/>
                <a:gd name="T38" fmla="*/ 4353 w 7790"/>
                <a:gd name="T39" fmla="*/ 4618 h 8036"/>
                <a:gd name="T40" fmla="*/ 4353 w 7790"/>
                <a:gd name="T41" fmla="*/ 4618 h 8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790" h="8036">
                  <a:moveTo>
                    <a:pt x="40" y="0"/>
                  </a:moveTo>
                  <a:lnTo>
                    <a:pt x="3458" y="0"/>
                  </a:lnTo>
                  <a:lnTo>
                    <a:pt x="3458" y="3418"/>
                  </a:lnTo>
                  <a:lnTo>
                    <a:pt x="40" y="3418"/>
                  </a:lnTo>
                  <a:lnTo>
                    <a:pt x="40" y="0"/>
                  </a:lnTo>
                  <a:close/>
                  <a:moveTo>
                    <a:pt x="7790" y="1695"/>
                  </a:moveTo>
                  <a:lnTo>
                    <a:pt x="6170" y="103"/>
                  </a:lnTo>
                  <a:lnTo>
                    <a:pt x="4577" y="1723"/>
                  </a:lnTo>
                  <a:lnTo>
                    <a:pt x="6198" y="3316"/>
                  </a:lnTo>
                  <a:lnTo>
                    <a:pt x="7790" y="1695"/>
                  </a:lnTo>
                  <a:close/>
                  <a:moveTo>
                    <a:pt x="0" y="4618"/>
                  </a:moveTo>
                  <a:lnTo>
                    <a:pt x="3417" y="4618"/>
                  </a:lnTo>
                  <a:lnTo>
                    <a:pt x="3417" y="8036"/>
                  </a:lnTo>
                  <a:lnTo>
                    <a:pt x="0" y="8036"/>
                  </a:lnTo>
                  <a:lnTo>
                    <a:pt x="0" y="4618"/>
                  </a:lnTo>
                  <a:close/>
                  <a:moveTo>
                    <a:pt x="4353" y="4618"/>
                  </a:moveTo>
                  <a:lnTo>
                    <a:pt x="7770" y="4618"/>
                  </a:lnTo>
                  <a:lnTo>
                    <a:pt x="7770" y="8036"/>
                  </a:lnTo>
                  <a:lnTo>
                    <a:pt x="4353" y="8036"/>
                  </a:lnTo>
                  <a:lnTo>
                    <a:pt x="4353" y="4618"/>
                  </a:lnTo>
                  <a:close/>
                  <a:moveTo>
                    <a:pt x="4353" y="4618"/>
                  </a:move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defTabSz="914400">
                <a:lnSpc>
                  <a:spcPct val="100000"/>
                </a:lnSpc>
                <a:buClrTx/>
                <a:buSzTx/>
                <a:buFontTx/>
                <a:buNone/>
                <a:defRPr sz="1800">
                  <a:solidFill>
                    <a:schemeClr val="tx1">
                      <a:alpha val="100000"/>
                    </a:schemeClr>
                  </a:solidFill>
                  <a:latin typeface="等线"/>
                  <a:ea typeface="等线"/>
                  <a:cs typeface="+mn-cs"/>
                </a:defRPr>
              </a:pPr>
              <a:endParaRPr lang="zh-CN" sz="1800" b="0" i="0" u="none" strike="noStrike" spc="0" baseline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latin typeface="Times New Roman" panose="02020603050405020304" pitchFamily="18" charset="0"/>
                <a:ea typeface="默认字体"/>
                <a:cs typeface="Times New Roman" panose="02020603050405020304" pitchFamily="18" charset="0"/>
                <a:sym typeface="思源黑体 CN Normal"/>
              </a:endParaRPr>
            </a:p>
          </p:txBody>
        </p:sp>
        <p:grpSp>
          <p:nvGrpSpPr>
            <p:cNvPr id="18" name="组合 45">
              <a:extLst>
                <a:ext uri="{FF2B5EF4-FFF2-40B4-BE49-F238E27FC236}">
                  <a16:creationId xmlns:a16="http://schemas.microsoft.com/office/drawing/2014/main" id="{C32493D4-9D4B-9642-ADB6-3B0AD06EB115}"/>
                </a:ext>
              </a:extLst>
            </p:cNvPr>
            <p:cNvGrpSpPr/>
            <p:nvPr/>
          </p:nvGrpSpPr>
          <p:grpSpPr>
            <a:xfrm rot="3102500">
              <a:off x="9189114" y="1549983"/>
              <a:ext cx="1551212" cy="1551214"/>
              <a:chOff x="5260986" y="4204921"/>
              <a:chExt cx="1551212" cy="1551214"/>
            </a:xfrm>
          </p:grpSpPr>
          <p:sp>
            <p:nvSpPr>
              <p:cNvPr id="19" name="弧形 3">
                <a:extLst>
                  <a:ext uri="{FF2B5EF4-FFF2-40B4-BE49-F238E27FC236}">
                    <a16:creationId xmlns:a16="http://schemas.microsoft.com/office/drawing/2014/main" id="{B6636CD5-9799-A765-ED60-968BAA4469D8}"/>
                  </a:ext>
                </a:extLst>
              </p:cNvPr>
              <p:cNvSpPr/>
              <p:nvPr/>
            </p:nvSpPr>
            <p:spPr>
              <a:xfrm rot="18364988">
                <a:off x="5260985" y="4204922"/>
                <a:ext cx="1551214" cy="1551212"/>
              </a:xfrm>
              <a:prstGeom prst="arc">
                <a:avLst/>
              </a:prstGeom>
              <a:noFill/>
              <a:ln w="12700" cap="flat" cmpd="sng" algn="ctr">
                <a:gradFill flip="none" rotWithShape="1">
                  <a:gsLst>
                    <a:gs pos="0">
                      <a:srgbClr val="041BB8"/>
                    </a:gs>
                    <a:gs pos="100000">
                      <a:srgbClr val="F64017">
                        <a:alpha val="0"/>
                      </a:srgbClr>
                    </a:gs>
                  </a:gsLst>
                  <a:lin ang="16200000" scaled="1"/>
                </a:gra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1"/>
                  </a:spcBef>
                  <a:spcAft>
                    <a:spcPct val="1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Roboto Regular"/>
                    <a:ea typeface="思源黑体 CN Regular" panose="020B0500000000000000" charset="-122"/>
                    <a:cs typeface="Arial" panose="020B0604020202020204" pitchFamily="34" charset="0"/>
                    <a:sym typeface="Wingdings" panose="05000000000000000000"/>
                  </a:defRPr>
                </a:lvl1pPr>
                <a:lvl2pPr marL="4572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1"/>
                  </a:spcBef>
                  <a:spcAft>
                    <a:spcPct val="1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Roboto Regular"/>
                    <a:ea typeface="思源黑体 CN Regular" panose="020B0500000000000000" charset="-122"/>
                    <a:cs typeface="Arial" panose="020B0604020202020204" pitchFamily="34" charset="0"/>
                    <a:sym typeface="Wingdings" panose="05000000000000000000"/>
                  </a:defRPr>
                </a:lvl2pPr>
                <a:lvl3pPr marL="9144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1"/>
                  </a:spcBef>
                  <a:spcAft>
                    <a:spcPct val="1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Roboto Regular"/>
                    <a:ea typeface="思源黑体 CN Regular" panose="020B0500000000000000" charset="-122"/>
                    <a:cs typeface="Arial" panose="020B0604020202020204" pitchFamily="34" charset="0"/>
                    <a:sym typeface="Wingdings" panose="05000000000000000000"/>
                  </a:defRPr>
                </a:lvl3pPr>
                <a:lvl4pPr marL="13716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1"/>
                  </a:spcBef>
                  <a:spcAft>
                    <a:spcPct val="1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Roboto Regular"/>
                    <a:ea typeface="思源黑体 CN Regular" panose="020B0500000000000000" charset="-122"/>
                    <a:cs typeface="Arial" panose="020B0604020202020204" pitchFamily="34" charset="0"/>
                    <a:sym typeface="Wingdings" panose="05000000000000000000"/>
                  </a:defRPr>
                </a:lvl4pPr>
                <a:lvl5pPr marL="18288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1"/>
                  </a:spcBef>
                  <a:spcAft>
                    <a:spcPct val="1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Roboto Regular"/>
                    <a:ea typeface="思源黑体 CN Regular" panose="020B0500000000000000" charset="-122"/>
                    <a:cs typeface="Arial" panose="020B0604020202020204" pitchFamily="34" charset="0"/>
                    <a:sym typeface="Wingdings" panose="05000000000000000000"/>
                  </a:defRPr>
                </a:lvl5pPr>
                <a:lvl6pPr marL="22860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1"/>
                  </a:spcBef>
                  <a:spcAft>
                    <a:spcPct val="1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Roboto Regular"/>
                    <a:ea typeface="思源黑体 CN Regular" panose="020B0500000000000000" charset="-122"/>
                    <a:cs typeface="Arial" panose="020B0604020202020204" pitchFamily="34" charset="0"/>
                    <a:sym typeface="Wingdings" panose="05000000000000000000"/>
                  </a:defRPr>
                </a:lvl6pPr>
                <a:lvl7pPr marL="27432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1"/>
                  </a:spcBef>
                  <a:spcAft>
                    <a:spcPct val="1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Roboto Regular"/>
                    <a:ea typeface="思源黑体 CN Regular" panose="020B0500000000000000" charset="-122"/>
                    <a:cs typeface="Arial" panose="020B0604020202020204" pitchFamily="34" charset="0"/>
                    <a:sym typeface="Wingdings" panose="05000000000000000000"/>
                  </a:defRPr>
                </a:lvl7pPr>
                <a:lvl8pPr marL="32004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1"/>
                  </a:spcBef>
                  <a:spcAft>
                    <a:spcPct val="1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Roboto Regular"/>
                    <a:ea typeface="思源黑体 CN Regular" panose="020B0500000000000000" charset="-122"/>
                    <a:cs typeface="Arial" panose="020B0604020202020204" pitchFamily="34" charset="0"/>
                    <a:sym typeface="Wingdings" panose="05000000000000000000"/>
                  </a:defRPr>
                </a:lvl8pPr>
                <a:lvl9pPr marL="36576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1"/>
                  </a:spcBef>
                  <a:spcAft>
                    <a:spcPct val="1"/>
                  </a:spcAft>
                  <a:buClrTx/>
                  <a:buSzTx/>
                  <a:buFontTx/>
                  <a:buNone/>
                  <a:defRPr kumimoji="0" sz="1800" b="0" i="0" u="none" strike="noStrike" kern="1200" cap="none" spc="0" normalizeH="0" baseline="0" noProof="0">
                    <a:solidFill>
                      <a:schemeClr val="lt1"/>
                    </a:solidFill>
                    <a:uLnTx/>
                    <a:uFillTx/>
                    <a:latin typeface="Roboto Regular"/>
                    <a:ea typeface="思源黑体 CN Regular" panose="020B0500000000000000" charset="-122"/>
                    <a:cs typeface="Arial" panose="020B0604020202020204" pitchFamily="34" charset="0"/>
                    <a:sym typeface="Wingdings" panose="05000000000000000000"/>
                  </a:defRPr>
                </a:lvl9pPr>
              </a:lstStyle>
              <a:p>
                <a:pPr marL="0" lvl="0" indent="0" algn="ctr" defTabSz="914400">
                  <a:lnSpc>
                    <a:spcPct val="100000"/>
                  </a:lnSpc>
                  <a:buClrTx/>
                  <a:buSzTx/>
                  <a:buFontTx/>
                  <a:buNone/>
                  <a:defRPr sz="1800" b="0" i="0" u="none" strike="noStrike" spc="0" baseline="0">
                    <a:solidFill>
                      <a:schemeClr val="lt1">
                        <a:alpha val="100000"/>
                      </a:schemeClr>
                    </a:solidFill>
                    <a:latin typeface="Roboto Regular"/>
                    <a:ea typeface="思源黑体 CN Regular"/>
                    <a:cs typeface="Arial"/>
                    <a:sym typeface="Wingdings"/>
                  </a:defRPr>
                </a:pPr>
                <a:endParaRPr lang="zh-CN" sz="2000" b="0" i="0" u="none" strike="noStrike" spc="0" baseline="0">
                  <a:ln>
                    <a:noFill/>
                  </a:ln>
                  <a:solidFill>
                    <a:srgbClr val="FFFFFF">
                      <a:alpha val="100000"/>
                    </a:srgbClr>
                  </a:solidFill>
                  <a:effectLst/>
                  <a:latin typeface="Times New Roman" panose="02020603050405020304" pitchFamily="18" charset="0"/>
                  <a:ea typeface="默认字体"/>
                  <a:cs typeface="Times New Roman" panose="02020603050405020304" pitchFamily="18" charset="0"/>
                  <a:sym typeface="思源黑体 CN Normal"/>
                </a:endParaRPr>
              </a:p>
            </p:txBody>
          </p:sp>
          <p:sp>
            <p:nvSpPr>
              <p:cNvPr id="20" name="弧形 4">
                <a:extLst>
                  <a:ext uri="{FF2B5EF4-FFF2-40B4-BE49-F238E27FC236}">
                    <a16:creationId xmlns:a16="http://schemas.microsoft.com/office/drawing/2014/main" id="{CF01BD7F-B6DF-9F44-08F1-5A2F1F58FF57}"/>
                  </a:ext>
                </a:extLst>
              </p:cNvPr>
              <p:cNvSpPr/>
              <p:nvPr/>
            </p:nvSpPr>
            <p:spPr>
              <a:xfrm rot="7564987">
                <a:off x="5260985" y="4204922"/>
                <a:ext cx="1551214" cy="1551212"/>
              </a:xfrm>
              <a:prstGeom prst="arc">
                <a:avLst/>
              </a:prstGeom>
              <a:noFill/>
              <a:ln w="12700" cap="flat" cmpd="sng" algn="ctr">
                <a:gradFill flip="none" rotWithShape="1">
                  <a:gsLst>
                    <a:gs pos="0">
                      <a:srgbClr val="041BB8"/>
                    </a:gs>
                    <a:gs pos="100000">
                      <a:srgbClr val="F64017">
                        <a:alpha val="0"/>
                      </a:srgbClr>
                    </a:gs>
                  </a:gsLst>
                  <a:lin ang="16200000" scaled="1"/>
                </a:gra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/>
                <a:endParaRPr lang="zh-CN" sz="2000">
                  <a:solidFill>
                    <a:srgbClr val="FFFFFF">
                      <a:alpha val="100000"/>
                    </a:srgbClr>
                  </a:solidFill>
                  <a:latin typeface="Times New Roman" panose="02020603050405020304" pitchFamily="18" charset="0"/>
                  <a:ea typeface="默认字体"/>
                  <a:cs typeface="Times New Roman" panose="02020603050405020304" pitchFamily="18" charset="0"/>
                  <a:sym typeface="思源黑体 CN Normal"/>
                </a:endParaRPr>
              </a:p>
            </p:txBody>
          </p:sp>
        </p:grp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2FFDD64-D5B8-D073-4551-77FA4D5F20C1}"/>
              </a:ext>
            </a:extLst>
          </p:cNvPr>
          <p:cNvGrpSpPr/>
          <p:nvPr/>
        </p:nvGrpSpPr>
        <p:grpSpPr>
          <a:xfrm>
            <a:off x="8238668" y="3211610"/>
            <a:ext cx="283779" cy="283779"/>
            <a:chOff x="1900798" y="3462840"/>
            <a:chExt cx="283779" cy="283779"/>
          </a:xfrm>
        </p:grpSpPr>
        <p:sp>
          <p:nvSpPr>
            <p:cNvPr id="22" name="椭圆 12">
              <a:extLst>
                <a:ext uri="{FF2B5EF4-FFF2-40B4-BE49-F238E27FC236}">
                  <a16:creationId xmlns:a16="http://schemas.microsoft.com/office/drawing/2014/main" id="{C522E189-FC08-568B-47C6-433DD3706774}"/>
                </a:ext>
              </a:extLst>
            </p:cNvPr>
            <p:cNvSpPr/>
            <p:nvPr/>
          </p:nvSpPr>
          <p:spPr bwMode="auto">
            <a:xfrm>
              <a:off x="1900798" y="3462840"/>
              <a:ext cx="283779" cy="283779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 w="254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none" lIns="0" tIns="0" rIns="0" bIns="0" numCol="1" spcCol="0" rtlCol="0" fromWordArt="0" anchor="ctr" anchorCtr="0" forceAA="0" compatLnSpc="0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sz="1200">
                <a:solidFill>
                  <a:schemeClr val="bg1">
                    <a:alpha val="100000"/>
                  </a:schemeClr>
                </a:solidFill>
                <a:latin typeface="Times New Roman" panose="02020603050405020304" pitchFamily="18" charset="0"/>
                <a:ea typeface="默认字体"/>
                <a:cs typeface="Times New Roman" panose="02020603050405020304" pitchFamily="18" charset="0"/>
                <a:sym typeface="思源黑体 CN Normal"/>
              </a:endParaRPr>
            </a:p>
          </p:txBody>
        </p:sp>
        <p:cxnSp>
          <p:nvCxnSpPr>
            <p:cNvPr id="23" name="直接连接符 13">
              <a:extLst>
                <a:ext uri="{FF2B5EF4-FFF2-40B4-BE49-F238E27FC236}">
                  <a16:creationId xmlns:a16="http://schemas.microsoft.com/office/drawing/2014/main" id="{4B5F6939-35C7-5A8C-7CC3-BBBB4AB9D01B}"/>
                </a:ext>
              </a:extLst>
            </p:cNvPr>
            <p:cNvCxnSpPr/>
            <p:nvPr/>
          </p:nvCxnSpPr>
          <p:spPr>
            <a:xfrm>
              <a:off x="1964107" y="3565439"/>
              <a:ext cx="78581" cy="78581"/>
            </a:xfrm>
            <a:prstGeom prst="line">
              <a:avLst/>
            </a:prstGeom>
            <a:solidFill>
              <a:srgbClr val="FE6764"/>
            </a:solidFill>
            <a:ln w="25400" cap="rnd" cmpd="sng" algn="ctr">
              <a:solidFill>
                <a:sysClr val="window" lastClr="FFFFFF"/>
              </a:solidFill>
              <a:prstDash val="solid"/>
              <a:round/>
            </a:ln>
            <a:effectLst/>
          </p:spPr>
        </p:cxnSp>
        <p:cxnSp>
          <p:nvCxnSpPr>
            <p:cNvPr id="24" name="直接连接符 14">
              <a:extLst>
                <a:ext uri="{FF2B5EF4-FFF2-40B4-BE49-F238E27FC236}">
                  <a16:creationId xmlns:a16="http://schemas.microsoft.com/office/drawing/2014/main" id="{3807EBDB-7B03-57C7-E0E8-03B11C8DE13F}"/>
                </a:ext>
              </a:extLst>
            </p:cNvPr>
            <p:cNvCxnSpPr/>
            <p:nvPr/>
          </p:nvCxnSpPr>
          <p:spPr>
            <a:xfrm flipH="1">
              <a:off x="2042687" y="3565439"/>
              <a:ext cx="78581" cy="78581"/>
            </a:xfrm>
            <a:prstGeom prst="line">
              <a:avLst/>
            </a:prstGeom>
            <a:solidFill>
              <a:srgbClr val="FE6764"/>
            </a:solidFill>
            <a:ln w="25400" cap="rnd" cmpd="sng" algn="ctr">
              <a:solidFill>
                <a:sysClr val="window" lastClr="FFFFFF"/>
              </a:solidFill>
              <a:prstDash val="solid"/>
              <a:round/>
            </a:ln>
            <a:effectLst/>
          </p:spPr>
        </p:cxnSp>
      </p:grpSp>
      <p:grpSp>
        <p:nvGrpSpPr>
          <p:cNvPr id="25" name="组合 24" descr="{&quot;isTemplate&quot;:true,&quot;type&quot;:&quot;list&quot;,&quot;alignment&quot;:&quot;left&quot;,&quot;alignmentVertical&quot;:&quot;top&quot;,&quot;canOmit&quot;:false,&quot;scalable&quot;:false,&quot;minItemsCount&quot;:-1}">
            <a:extLst>
              <a:ext uri="{FF2B5EF4-FFF2-40B4-BE49-F238E27FC236}">
                <a16:creationId xmlns:a16="http://schemas.microsoft.com/office/drawing/2014/main" id="{AA3B7B98-EA92-96B0-B92C-2CEE29615CC8}"/>
              </a:ext>
            </a:extLst>
          </p:cNvPr>
          <p:cNvGrpSpPr/>
          <p:nvPr/>
        </p:nvGrpSpPr>
        <p:grpSpPr>
          <a:xfrm>
            <a:off x="1288383" y="1161792"/>
            <a:ext cx="9471659" cy="5139615"/>
            <a:chOff x="730257" y="1675628"/>
            <a:chExt cx="10823013" cy="4721576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2FE8E03B-D4B2-392C-7798-7F77FD391E79}"/>
                </a:ext>
              </a:extLst>
            </p:cNvPr>
            <p:cNvGrpSpPr/>
            <p:nvPr/>
          </p:nvGrpSpPr>
          <p:grpSpPr>
            <a:xfrm>
              <a:off x="730257" y="4007226"/>
              <a:ext cx="5179940" cy="2389978"/>
              <a:chOff x="588997" y="3674166"/>
              <a:chExt cx="4143916" cy="2389978"/>
            </a:xfrm>
          </p:grpSpPr>
          <p:sp>
            <p:nvSpPr>
              <p:cNvPr id="31" name="文本框 29" descr="{&quot;isTemplate&quot;:true,&quot;type&quot;:&quot;title&quot;,&quot;canOmit&quot;:false,&quot;range&quot;:0}">
                <a:extLst>
                  <a:ext uri="{FF2B5EF4-FFF2-40B4-BE49-F238E27FC236}">
                    <a16:creationId xmlns:a16="http://schemas.microsoft.com/office/drawing/2014/main" id="{99EE566C-C82A-D65E-C575-7382745FA499}"/>
                  </a:ext>
                </a:extLst>
              </p:cNvPr>
              <p:cNvSpPr txBox="1"/>
              <p:nvPr/>
            </p:nvSpPr>
            <p:spPr>
              <a:xfrm>
                <a:off x="1193091" y="3674166"/>
                <a:ext cx="2879979" cy="304800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>
                <a:noAutofit/>
              </a:bodyPr>
              <a:lstStyle>
                <a:defPPr>
                  <a:defRPr lang="zh-CN"/>
                </a:defPPr>
              </a:lstStyle>
              <a:p>
                <a:pPr marL="0" lvl="0" indent="0" algn="ctr" defTabSz="914400">
                  <a:lnSpc>
                    <a:spcPct val="100000"/>
                  </a:lnSpc>
                  <a:buClrTx/>
                  <a:buSzTx/>
                  <a:buFontTx/>
                  <a:buNone/>
                  <a:defRPr sz="1800">
                    <a:solidFill>
                      <a:schemeClr val="tx1">
                        <a:alpha val="100000"/>
                      </a:schemeClr>
                    </a:solidFill>
                    <a:latin typeface="等线"/>
                    <a:ea typeface="等线"/>
                    <a:cs typeface="+mn-cs"/>
                  </a:defRPr>
                </a:pPr>
                <a:r>
                  <a:rPr lang="zh-CN" sz="2000" b="1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Times New Roman" panose="02020603050405020304" pitchFamily="18" charset="0"/>
                    <a:ea typeface="默认字体"/>
                    <a:cs typeface="Times New Roman" panose="02020603050405020304" pitchFamily="18" charset="0"/>
                    <a:sym typeface="思源黑体 CN Normal"/>
                  </a:rPr>
                  <a:t>Database</a:t>
                </a:r>
                <a:endParaRPr dirty="0">
                  <a:latin typeface="Times New Roman" panose="02020603050405020304" pitchFamily="18" charset="0"/>
                  <a:ea typeface="默认字体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文本框 41" descr="{&quot;isTemplate&quot;:true,&quot;type&quot;:&quot;content&quot;,&quot;canOmit&quot;:false,&quot;range&quot;:0}">
                <a:extLst>
                  <a:ext uri="{FF2B5EF4-FFF2-40B4-BE49-F238E27FC236}">
                    <a16:creationId xmlns:a16="http://schemas.microsoft.com/office/drawing/2014/main" id="{6FAB3742-5E8C-0A87-D24E-093CBED58ADA}"/>
                  </a:ext>
                </a:extLst>
              </p:cNvPr>
              <p:cNvSpPr txBox="1"/>
              <p:nvPr/>
            </p:nvSpPr>
            <p:spPr>
              <a:xfrm>
                <a:off x="588997" y="4053427"/>
                <a:ext cx="4143916" cy="2010717"/>
              </a:xfrm>
              <a:prstGeom prst="rect">
                <a:avLst/>
              </a:prstGeom>
              <a:ln/>
            </p:spPr>
            <p:txBody>
              <a:bodyPr wrap="square">
                <a:noAutofit/>
              </a:bodyPr>
              <a:lstStyle>
                <a:defPPr>
                  <a:defRPr lang="zh-CN"/>
                </a:defPPr>
                <a:lvl1pPr>
                  <a:lnSpc>
                    <a:spcPct val="130000"/>
                  </a:lnSpc>
                  <a:defRPr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Normal" panose="020B0400000000000000" charset="-122"/>
                    <a:ea typeface="思源黑体 CN Normal" panose="020B0400000000000000" charset="-122"/>
                  </a:defRPr>
                </a:lvl1pPr>
              </a:lstStyle>
              <a:p>
                <a:pPr marL="0" lvl="0" indent="0" defTabSz="914400">
                  <a:lnSpc>
                    <a:spcPct val="130000"/>
                  </a:lnSpc>
                  <a:buClrTx/>
                  <a:buSzTx/>
                  <a:buFontTx/>
                  <a:buNone/>
                  <a:defRPr sz="1400">
                    <a:solidFill>
                      <a:schemeClr val="tx1">
                        <a:lumMod val="65000"/>
                        <a:lumOff val="35000"/>
                        <a:alpha val="100000"/>
                      </a:schemeClr>
                    </a:solidFill>
                    <a:latin typeface="思源黑体 CN Normal"/>
                    <a:ea typeface="思源黑体 CN Normal"/>
                    <a:cs typeface="+mn-cs"/>
                  </a:defRPr>
                </a:pPr>
                <a:r>
                  <a:rPr lang="en-US" altLang="zh-CN" sz="1400" b="0" i="0" u="none" strike="noStrike" spc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默认字体"/>
                    <a:cs typeface="Times New Roman" panose="02020603050405020304" pitchFamily="18" charset="0"/>
                    <a:sym typeface="思源黑体 CN Normal"/>
                  </a:rPr>
                  <a:t>Repository Layer uses a </a:t>
                </a:r>
                <a:r>
                  <a:rPr lang="en-US" altLang="zh-CN" sz="1400" b="0" i="0" u="none" strike="noStrike" spc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highlight>
                      <a:srgbClr val="FFFF00"/>
                    </a:highlight>
                    <a:latin typeface="Times New Roman" panose="02020603050405020304" pitchFamily="18" charset="0"/>
                    <a:ea typeface="默认字体"/>
                    <a:cs typeface="Times New Roman" panose="02020603050405020304" pitchFamily="18" charset="0"/>
                    <a:sym typeface="思源黑体 CN Normal"/>
                  </a:rPr>
                  <a:t>MySQL</a:t>
                </a:r>
                <a:r>
                  <a:rPr lang="en-US" altLang="zh-CN" sz="1400" b="0" i="0" u="none" strike="noStrike" spc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默认字体"/>
                    <a:cs typeface="Times New Roman" panose="02020603050405020304" pitchFamily="18" charset="0"/>
                    <a:sym typeface="思源黑体 CN Normal"/>
                  </a:rPr>
                  <a:t> database to store the application's </a:t>
                </a:r>
                <a:r>
                  <a:rPr lang="en-US" altLang="zh-CN" sz="1400" b="0" i="0" u="none" strike="noStrike" spc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默认字体"/>
                    <a:cs typeface="Times New Roman" panose="02020603050405020304" pitchFamily="18" charset="0"/>
                    <a:sym typeface="思源黑体 CN Normal"/>
                  </a:rPr>
                  <a:t>data.The</a:t>
                </a:r>
                <a:r>
                  <a:rPr lang="en-US" altLang="zh-CN" sz="1400" b="0" i="0" u="none" strike="noStrike" spc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默认字体"/>
                    <a:cs typeface="Times New Roman" panose="02020603050405020304" pitchFamily="18" charset="0"/>
                    <a:sym typeface="思源黑体 CN Normal"/>
                  </a:rPr>
                  <a:t> database design follows normalization principles to ensure data consistency and </a:t>
                </a:r>
                <a:r>
                  <a:rPr lang="en-US" altLang="zh-CN" sz="1400" b="0" i="0" u="none" strike="noStrike" spc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默认字体"/>
                    <a:cs typeface="Times New Roman" panose="02020603050405020304" pitchFamily="18" charset="0"/>
                    <a:sym typeface="思源黑体 CN Normal"/>
                  </a:rPr>
                  <a:t>integrity.The</a:t>
                </a:r>
                <a:r>
                  <a:rPr lang="en-US" altLang="zh-CN" sz="1400" b="0" i="0" u="none" strike="noStrike" spc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默认字体"/>
                    <a:cs typeface="Times New Roman" panose="02020603050405020304" pitchFamily="18" charset="0"/>
                    <a:sym typeface="思源黑体 CN Normal"/>
                  </a:rPr>
                  <a:t> database consists of several tables, such as User, Ticket, Flight, Airline, and Route, each with explicit primary and foreign key constraints.</a:t>
                </a:r>
              </a:p>
            </p:txBody>
          </p: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2E14B714-F844-B992-AAB5-F3FC6C3F76E5}"/>
                </a:ext>
              </a:extLst>
            </p:cNvPr>
            <p:cNvGrpSpPr/>
            <p:nvPr/>
          </p:nvGrpSpPr>
          <p:grpSpPr>
            <a:xfrm>
              <a:off x="6837121" y="4025097"/>
              <a:ext cx="4716149" cy="2372107"/>
              <a:chOff x="-303909" y="3692037"/>
              <a:chExt cx="3772886" cy="2372107"/>
            </a:xfrm>
          </p:grpSpPr>
          <p:sp>
            <p:nvSpPr>
              <p:cNvPr id="29" name="文本框 29" descr="{&quot;isTemplate&quot;:true,&quot;type&quot;:&quot;title&quot;,&quot;canOmit&quot;:false,&quot;range&quot;:0}">
                <a:extLst>
                  <a:ext uri="{FF2B5EF4-FFF2-40B4-BE49-F238E27FC236}">
                    <a16:creationId xmlns:a16="http://schemas.microsoft.com/office/drawing/2014/main" id="{E9968390-B02A-B58A-465B-E415834A8537}"/>
                  </a:ext>
                </a:extLst>
              </p:cNvPr>
              <p:cNvSpPr txBox="1"/>
              <p:nvPr/>
            </p:nvSpPr>
            <p:spPr>
              <a:xfrm>
                <a:off x="-114136" y="3692037"/>
                <a:ext cx="2879979" cy="304800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>
                <a:noAutofit/>
              </a:bodyPr>
              <a:lstStyle>
                <a:defPPr>
                  <a:defRPr lang="zh-CN"/>
                </a:defPPr>
              </a:lstStyle>
              <a:p>
                <a:pPr marL="0" lvl="0" indent="0" algn="ctr" defTabSz="914400">
                  <a:lnSpc>
                    <a:spcPct val="100000"/>
                  </a:lnSpc>
                  <a:buClrTx/>
                  <a:buSzTx/>
                  <a:buFontTx/>
                  <a:buNone/>
                  <a:defRPr sz="1800">
                    <a:solidFill>
                      <a:schemeClr val="tx1">
                        <a:alpha val="100000"/>
                      </a:schemeClr>
                    </a:solidFill>
                    <a:latin typeface="等线"/>
                    <a:ea typeface="等线"/>
                    <a:cs typeface="+mn-cs"/>
                  </a:defRPr>
                </a:pPr>
                <a:r>
                  <a:rPr lang="zh-CN" sz="2000" b="1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Times New Roman" panose="02020603050405020304" pitchFamily="18" charset="0"/>
                    <a:ea typeface="默认字体"/>
                    <a:cs typeface="Times New Roman" panose="02020603050405020304" pitchFamily="18" charset="0"/>
                    <a:sym typeface="思源黑体 CN Normal"/>
                  </a:rPr>
                  <a:t>Entities</a:t>
                </a:r>
                <a:endParaRPr dirty="0">
                  <a:latin typeface="Times New Roman" panose="02020603050405020304" pitchFamily="18" charset="0"/>
                  <a:ea typeface="默认字体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文本框 41" descr="{&quot;isTemplate&quot;:true,&quot;type&quot;:&quot;content&quot;,&quot;canOmit&quot;:false,&quot;range&quot;:0}">
                <a:extLst>
                  <a:ext uri="{FF2B5EF4-FFF2-40B4-BE49-F238E27FC236}">
                    <a16:creationId xmlns:a16="http://schemas.microsoft.com/office/drawing/2014/main" id="{572BFA78-01D9-075E-EDC1-4A7AC2502947}"/>
                  </a:ext>
                </a:extLst>
              </p:cNvPr>
              <p:cNvSpPr txBox="1"/>
              <p:nvPr/>
            </p:nvSpPr>
            <p:spPr>
              <a:xfrm>
                <a:off x="-303909" y="4053427"/>
                <a:ext cx="3772886" cy="2010717"/>
              </a:xfrm>
              <a:prstGeom prst="rect">
                <a:avLst/>
              </a:prstGeom>
              <a:ln/>
            </p:spPr>
            <p:txBody>
              <a:bodyPr wrap="square">
                <a:noAutofit/>
              </a:bodyPr>
              <a:lstStyle>
                <a:defPPr>
                  <a:defRPr lang="zh-CN"/>
                </a:defPPr>
                <a:lvl1pPr>
                  <a:lnSpc>
                    <a:spcPct val="130000"/>
                  </a:lnSpc>
                  <a:defRPr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Normal" panose="020B0400000000000000" charset="-122"/>
                    <a:ea typeface="思源黑体 CN Normal" panose="020B0400000000000000" charset="-122"/>
                  </a:defRPr>
                </a:lvl1pPr>
              </a:lstStyle>
              <a:p>
                <a:pPr marL="0" lvl="0" indent="0" defTabSz="914400">
                  <a:lnSpc>
                    <a:spcPct val="130000"/>
                  </a:lnSpc>
                  <a:buClrTx/>
                  <a:buSzTx/>
                  <a:buFontTx/>
                  <a:buNone/>
                  <a:defRPr sz="1400">
                    <a:solidFill>
                      <a:schemeClr val="tx1">
                        <a:lumMod val="65000"/>
                        <a:lumOff val="35000"/>
                        <a:alpha val="100000"/>
                      </a:schemeClr>
                    </a:solidFill>
                    <a:latin typeface="思源黑体 CN Normal"/>
                    <a:ea typeface="思源黑体 CN Normal"/>
                    <a:cs typeface="+mn-cs"/>
                  </a:defRPr>
                </a:pPr>
                <a:r>
                  <a:rPr lang="en-US" altLang="zh-CN" sz="1400" b="0" i="0" u="none" strike="noStrike" spc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默认字体"/>
                    <a:cs typeface="Times New Roman" panose="02020603050405020304" pitchFamily="18" charset="0"/>
                    <a:sym typeface="思源黑体 CN Normal"/>
                  </a:rPr>
                  <a:t>Entities are the basic objects in the database, including Tickets, Airline, Flight, User, and </a:t>
                </a:r>
                <a:r>
                  <a:rPr lang="en-US" altLang="zh-CN" sz="1400" b="0" i="0" u="none" strike="noStrike" spc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默认字体"/>
                    <a:cs typeface="Times New Roman" panose="02020603050405020304" pitchFamily="18" charset="0"/>
                    <a:sym typeface="思源黑体 CN Normal"/>
                  </a:rPr>
                  <a:t>Route.Each</a:t>
                </a:r>
                <a:r>
                  <a:rPr lang="en-US" altLang="zh-CN" sz="1400" b="0" i="0" u="none" strike="noStrike" spc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默认字体"/>
                    <a:cs typeface="Times New Roman" panose="02020603050405020304" pitchFamily="18" charset="0"/>
                    <a:sym typeface="思源黑体 CN Normal"/>
                  </a:rPr>
                  <a:t> Entity corresponds to a table in the database, and the fields in the table define the attributes and relationships of the Entity.</a:t>
                </a:r>
              </a:p>
            </p:txBody>
          </p:sp>
        </p:grpSp>
        <p:cxnSp>
          <p:nvCxnSpPr>
            <p:cNvPr id="28" name="直接连接符 49">
              <a:extLst>
                <a:ext uri="{FF2B5EF4-FFF2-40B4-BE49-F238E27FC236}">
                  <a16:creationId xmlns:a16="http://schemas.microsoft.com/office/drawing/2014/main" id="{67F94D39-BF7E-F3FD-E97B-EA4D401818FE}"/>
                </a:ext>
              </a:extLst>
            </p:cNvPr>
            <p:cNvCxnSpPr/>
            <p:nvPr/>
          </p:nvCxnSpPr>
          <p:spPr>
            <a:xfrm>
              <a:off x="5910197" y="1675628"/>
              <a:ext cx="423675" cy="0"/>
            </a:xfrm>
            <a:prstGeom prst="line">
              <a:avLst/>
            </a:prstGeom>
            <a:noFill/>
            <a:ln w="9525" cap="rnd" cmpd="sng" algn="ctr">
              <a:solidFill>
                <a:srgbClr val="041BB8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7493080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991F7B-D502-8886-9A6E-8E890499E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44" y="273040"/>
            <a:ext cx="2728632" cy="480131"/>
          </a:xfrm>
        </p:spPr>
        <p:txBody>
          <a:bodyPr/>
          <a:lstStyle/>
          <a:p>
            <a:r>
              <a:rPr lang="en-US" altLang="zh-CN" dirty="0"/>
              <a:t>Database Design</a:t>
            </a:r>
            <a:endParaRPr lang="zh-CN" altLang="en-US" dirty="0"/>
          </a:p>
        </p:txBody>
      </p:sp>
      <p:grpSp>
        <p:nvGrpSpPr>
          <p:cNvPr id="3" name="组合 2" descr="{&quot;isTemplate&quot;:true,&quot;type&quot;:&quot;list&quot;,&quot;alignment&quot;:&quot;left&quot;,&quot;alignmentVertical&quot;:&quot;top&quot;,&quot;canOmit&quot;:false,&quot;scalable&quot;:false,&quot;minItemsCount&quot;:-1}">
            <a:extLst>
              <a:ext uri="{FF2B5EF4-FFF2-40B4-BE49-F238E27FC236}">
                <a16:creationId xmlns:a16="http://schemas.microsoft.com/office/drawing/2014/main" id="{F3C32822-C160-F083-19E8-9FCBF8D0F9B3}"/>
              </a:ext>
            </a:extLst>
          </p:cNvPr>
          <p:cNvGrpSpPr/>
          <p:nvPr/>
        </p:nvGrpSpPr>
        <p:grpSpPr>
          <a:xfrm>
            <a:off x="1376145" y="1747276"/>
            <a:ext cx="9474200" cy="4104395"/>
            <a:chOff x="1376145" y="1747276"/>
            <a:chExt cx="9474200" cy="4104395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DB7C323-C726-F79C-6367-6CCB9F49B08A}"/>
                </a:ext>
              </a:extLst>
            </p:cNvPr>
            <p:cNvGrpSpPr/>
            <p:nvPr/>
          </p:nvGrpSpPr>
          <p:grpSpPr>
            <a:xfrm>
              <a:off x="1376145" y="1747276"/>
              <a:ext cx="2946972" cy="4104395"/>
              <a:chOff x="1376145" y="1747276"/>
              <a:chExt cx="2946972" cy="4104395"/>
            </a:xfrm>
          </p:grpSpPr>
          <p:sp>
            <p:nvSpPr>
              <p:cNvPr id="23" name="矩形 8">
                <a:extLst>
                  <a:ext uri="{FF2B5EF4-FFF2-40B4-BE49-F238E27FC236}">
                    <a16:creationId xmlns:a16="http://schemas.microsoft.com/office/drawing/2014/main" id="{6B244693-A5FA-6B7E-4BC7-1785C7A718E0}"/>
                  </a:ext>
                </a:extLst>
              </p:cNvPr>
              <p:cNvSpPr/>
              <p:nvPr/>
            </p:nvSpPr>
            <p:spPr>
              <a:xfrm>
                <a:off x="1376145" y="1747276"/>
                <a:ext cx="2946972" cy="4104395"/>
              </a:xfrm>
              <a:prstGeom prst="rect">
                <a:avLst/>
              </a:prstGeom>
              <a:solidFill>
                <a:schemeClr val="accent1">
                  <a:alpha val="100000"/>
                </a:schemeClr>
              </a:solidFill>
              <a:ln w="19050">
                <a:noFill/>
                <a:prstDash val="solid"/>
                <a:miter lim="800000"/>
              </a:ln>
              <a:effectLst>
                <a:outerShdw blurRad="203200" dist="127000" dir="5400000" sx="87000" sy="87000" algn="t" rotWithShape="0">
                  <a:schemeClr val="accent1">
                    <a:alpha val="5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3942" tIns="41971" rIns="83942" bIns="41971" rtlCol="0" anchor="ctr"/>
              <a:lstStyle/>
              <a:p>
                <a:pPr algn="ctr"/>
                <a:endParaRPr lang="zh-CN" sz="1650">
                  <a:solidFill>
                    <a:schemeClr val="tx1">
                      <a:alpha val="100000"/>
                    </a:schemeClr>
                  </a:solidFill>
                  <a:latin typeface="Times New Roman" panose="02020603050405020304" pitchFamily="18" charset="0"/>
                  <a:ea typeface="默认字体"/>
                  <a:cs typeface="Times New Roman" panose="02020603050405020304" pitchFamily="18" charset="0"/>
                  <a:sym typeface="思源黑体 CN Normal"/>
                </a:endParaRPr>
              </a:p>
            </p:txBody>
          </p: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006E8F26-FCEF-6315-155E-002A25FB54F9}"/>
                  </a:ext>
                </a:extLst>
              </p:cNvPr>
              <p:cNvGrpSpPr/>
              <p:nvPr/>
            </p:nvGrpSpPr>
            <p:grpSpPr>
              <a:xfrm>
                <a:off x="1499621" y="3170042"/>
                <a:ext cx="2700020" cy="2478312"/>
                <a:chOff x="1499621" y="3170042"/>
                <a:chExt cx="2700020" cy="2478312"/>
              </a:xfrm>
            </p:grpSpPr>
            <p:sp>
              <p:nvSpPr>
                <p:cNvPr id="28" name="稿定PPT-10-1" descr="{&quot;isTemplate&quot;:true,&quot;type&quot;:&quot;title&quot;,&quot;canOmit&quot;:false,&quot;range&quot;:0}">
                  <a:extLst>
                    <a:ext uri="{FF2B5EF4-FFF2-40B4-BE49-F238E27FC236}">
                      <a16:creationId xmlns:a16="http://schemas.microsoft.com/office/drawing/2014/main" id="{51C26607-139E-067B-BC30-553B25493228}"/>
                    </a:ext>
                  </a:extLst>
                </p:cNvPr>
                <p:cNvSpPr txBox="1"/>
                <p:nvPr/>
              </p:nvSpPr>
              <p:spPr>
                <a:xfrm>
                  <a:off x="1499621" y="3170042"/>
                  <a:ext cx="2700020" cy="37639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 lIns="64008" tIns="32004" rIns="64008" bIns="32004" anchor="ctr" anchorCtr="0">
                  <a:noAutofit/>
                </a:bodyPr>
                <a:lstStyle/>
                <a:p>
                  <a:pPr marL="0" lvl="0" indent="0" algn="ctr" defTabSz="913765">
                    <a:lnSpc>
                      <a:spcPct val="100000"/>
                    </a:lnSpc>
                    <a:buSzPct val="25000"/>
                    <a:buNone/>
                    <a:defRPr sz="1800">
                      <a:solidFill>
                        <a:schemeClr val="tx1">
                          <a:alpha val="100000"/>
                        </a:schemeClr>
                      </a:solidFill>
                      <a:latin typeface="等线"/>
                      <a:ea typeface="等线"/>
                      <a:cs typeface="+mn-cs"/>
                    </a:defRPr>
                  </a:pPr>
                  <a:r>
                    <a:rPr lang="en-US" altLang="zh-CN" sz="12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默认字体"/>
                      <a:cs typeface="Times New Roman" panose="02020603050405020304" pitchFamily="18" charset="0"/>
                      <a:sym typeface="思源黑体 CN Normal"/>
                    </a:rPr>
                    <a:t>Introduction to DBML</a:t>
                  </a:r>
                </a:p>
              </p:txBody>
            </p:sp>
            <p:sp>
              <p:nvSpPr>
                <p:cNvPr id="29" name="稿定PPT-10-2" descr="{&quot;isTemplate&quot;:true,&quot;type&quot;:&quot;content&quot;,&quot;canOmit&quot;:false,&quot;range&quot;:0}">
                  <a:extLst>
                    <a:ext uri="{FF2B5EF4-FFF2-40B4-BE49-F238E27FC236}">
                      <a16:creationId xmlns:a16="http://schemas.microsoft.com/office/drawing/2014/main" id="{F56EE388-CDC0-5521-2037-952D56E7A738}"/>
                    </a:ext>
                  </a:extLst>
                </p:cNvPr>
                <p:cNvSpPr txBox="1"/>
                <p:nvPr/>
              </p:nvSpPr>
              <p:spPr>
                <a:xfrm>
                  <a:off x="1499621" y="3637163"/>
                  <a:ext cx="2700020" cy="20111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square" lIns="64008" tIns="32004" rIns="64008" bIns="32004" anchor="t" anchorCtr="0">
                  <a:noAutofit/>
                </a:bodyPr>
                <a:lstStyle/>
                <a:p>
                  <a:pPr marL="0" indent="0" algn="ctr">
                    <a:lnSpc>
                      <a:spcPct val="130000"/>
                    </a:lnSpc>
                    <a:buNone/>
                  </a:pPr>
                  <a:r>
                    <a:rPr lang="en-US" altLang="zh-CN" sz="12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默认字体"/>
                      <a:cs typeface="Times New Roman" panose="02020603050405020304" pitchFamily="18" charset="0"/>
                      <a:sym typeface="思源黑体 CN Normal"/>
                    </a:rPr>
                    <a:t>DBML (Database </a:t>
                  </a:r>
                  <a:r>
                    <a:rPr lang="en-US" altLang="zh-CN" sz="1200" dirty="0">
                      <a:solidFill>
                        <a:schemeClr val="bg1"/>
                      </a:solidFill>
                      <a:highlight>
                        <a:srgbClr val="0000FF"/>
                      </a:highlight>
                      <a:latin typeface="Times New Roman" panose="02020603050405020304" pitchFamily="18" charset="0"/>
                      <a:ea typeface="默认字体"/>
                      <a:cs typeface="Times New Roman" panose="02020603050405020304" pitchFamily="18" charset="0"/>
                      <a:sym typeface="思源黑体 CN Normal"/>
                    </a:rPr>
                    <a:t>Markup Language</a:t>
                  </a:r>
                  <a:r>
                    <a:rPr lang="en-US" altLang="zh-CN" sz="12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默认字体"/>
                      <a:cs typeface="Times New Roman" panose="02020603050405020304" pitchFamily="18" charset="0"/>
                      <a:sym typeface="思源黑体 CN Normal"/>
                    </a:rPr>
                    <a:t>) is a text markup language used to describe the structure of a </a:t>
                  </a:r>
                  <a:r>
                    <a:rPr lang="en-US" altLang="zh-CN" sz="1200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默认字体"/>
                      <a:cs typeface="Times New Roman" panose="02020603050405020304" pitchFamily="18" charset="0"/>
                      <a:sym typeface="思源黑体 CN Normal"/>
                    </a:rPr>
                    <a:t>database.With</a:t>
                  </a:r>
                  <a:r>
                    <a:rPr lang="en-US" altLang="zh-CN" sz="12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默认字体"/>
                      <a:cs typeface="Times New Roman" panose="02020603050405020304" pitchFamily="18" charset="0"/>
                      <a:sym typeface="思源黑体 CN Normal"/>
                    </a:rPr>
                    <a:t> DBML, you can define tables, fields, associations, constraints and indexes in a database.</a:t>
                  </a:r>
                </a:p>
              </p:txBody>
            </p:sp>
            <p:cxnSp>
              <p:nvCxnSpPr>
                <p:cNvPr id="30" name="直接连接符 11">
                  <a:extLst>
                    <a:ext uri="{FF2B5EF4-FFF2-40B4-BE49-F238E27FC236}">
                      <a16:creationId xmlns:a16="http://schemas.microsoft.com/office/drawing/2014/main" id="{9895B2CC-D06B-FED6-D752-265394C86A2F}"/>
                    </a:ext>
                  </a:extLst>
                </p:cNvPr>
                <p:cNvCxnSpPr/>
                <p:nvPr/>
              </p:nvCxnSpPr>
              <p:spPr>
                <a:xfrm>
                  <a:off x="2655868" y="3591800"/>
                  <a:ext cx="353036" cy="0"/>
                </a:xfrm>
                <a:prstGeom prst="line">
                  <a:avLst/>
                </a:prstGeom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6962D5B2-43BD-AC2A-D510-6535B36CC895}"/>
                  </a:ext>
                </a:extLst>
              </p:cNvPr>
              <p:cNvGrpSpPr/>
              <p:nvPr/>
            </p:nvGrpSpPr>
            <p:grpSpPr>
              <a:xfrm>
                <a:off x="2427227" y="2245833"/>
                <a:ext cx="844808" cy="844808"/>
                <a:chOff x="2444471" y="2245833"/>
                <a:chExt cx="844808" cy="844808"/>
              </a:xfrm>
            </p:grpSpPr>
            <p:sp>
              <p:nvSpPr>
                <p:cNvPr id="26" name="椭圆 16">
                  <a:extLst>
                    <a:ext uri="{FF2B5EF4-FFF2-40B4-BE49-F238E27FC236}">
                      <a16:creationId xmlns:a16="http://schemas.microsoft.com/office/drawing/2014/main" id="{406668D4-AFBB-77CD-2BC0-977FE40956FD}"/>
                    </a:ext>
                  </a:extLst>
                </p:cNvPr>
                <p:cNvSpPr/>
                <p:nvPr/>
              </p:nvSpPr>
              <p:spPr>
                <a:xfrm>
                  <a:off x="2444471" y="2245833"/>
                  <a:ext cx="844808" cy="8448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52400" dist="139700" dir="5400000" sx="97000" sy="97000" algn="t" rotWithShape="0">
                    <a:prstClr val="black">
                      <a:alpha val="2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sz="1200">
                    <a:solidFill>
                      <a:schemeClr val="tx1">
                        <a:alpha val="100000"/>
                      </a:schemeClr>
                    </a:solidFill>
                    <a:latin typeface="Times New Roman" panose="02020603050405020304" pitchFamily="18" charset="0"/>
                    <a:ea typeface="默认字体"/>
                    <a:cs typeface="Times New Roman" panose="02020603050405020304" pitchFamily="18" charset="0"/>
                    <a:sym typeface="思源黑体 CN Normal"/>
                  </a:endParaRPr>
                </a:p>
              </p:txBody>
            </p:sp>
            <p:sp>
              <p:nvSpPr>
                <p:cNvPr id="27" name="图形 9">
                  <a:extLst>
                    <a:ext uri="{FF2B5EF4-FFF2-40B4-BE49-F238E27FC236}">
                      <a16:creationId xmlns:a16="http://schemas.microsoft.com/office/drawing/2014/main" id="{C96DBFCC-D9E1-D831-2DEA-D37A7ADCF242}"/>
                    </a:ext>
                  </a:extLst>
                </p:cNvPr>
                <p:cNvSpPr/>
                <p:nvPr/>
              </p:nvSpPr>
              <p:spPr>
                <a:xfrm>
                  <a:off x="2681777" y="2441795"/>
                  <a:ext cx="370197" cy="482016"/>
                </a:xfrm>
                <a:custGeom>
                  <a:avLst/>
                  <a:gdLst>
                    <a:gd name="connsiteX0" fmla="*/ 680291 w 1403690"/>
                    <a:gd name="connsiteY0" fmla="*/ 424322 h 1827681"/>
                    <a:gd name="connsiteX1" fmla="*/ 338 w 1403690"/>
                    <a:gd name="connsiteY1" fmla="*/ 1147389 h 1827681"/>
                    <a:gd name="connsiteX2" fmla="*/ 723404 w 1403690"/>
                    <a:gd name="connsiteY2" fmla="*/ 1827344 h 1827681"/>
                    <a:gd name="connsiteX3" fmla="*/ 1403690 w 1403690"/>
                    <a:gd name="connsiteY3" fmla="*/ 1125662 h 1827681"/>
                    <a:gd name="connsiteX4" fmla="*/ 689111 w 1403690"/>
                    <a:gd name="connsiteY4" fmla="*/ 424185 h 1827681"/>
                    <a:gd name="connsiteX5" fmla="*/ 680291 w 1403690"/>
                    <a:gd name="connsiteY5" fmla="*/ 424322 h 1827681"/>
                    <a:gd name="connsiteX6" fmla="*/ 1047556 w 1403690"/>
                    <a:gd name="connsiteY6" fmla="*/ 1039336 h 1827681"/>
                    <a:gd name="connsiteX7" fmla="*/ 912801 w 1403690"/>
                    <a:gd name="connsiteY7" fmla="*/ 1178702 h 1827681"/>
                    <a:gd name="connsiteX8" fmla="*/ 946490 w 1403690"/>
                    <a:gd name="connsiteY8" fmla="*/ 1375918 h 1827681"/>
                    <a:gd name="connsiteX9" fmla="*/ 867883 w 1403690"/>
                    <a:gd name="connsiteY9" fmla="*/ 1433972 h 1827681"/>
                    <a:gd name="connsiteX10" fmla="*/ 699242 w 1403690"/>
                    <a:gd name="connsiteY10" fmla="*/ 1341329 h 1827681"/>
                    <a:gd name="connsiteX11" fmla="*/ 530700 w 1403690"/>
                    <a:gd name="connsiteY11" fmla="*/ 1434171 h 1827681"/>
                    <a:gd name="connsiteX12" fmla="*/ 451992 w 1403690"/>
                    <a:gd name="connsiteY12" fmla="*/ 1376119 h 1827681"/>
                    <a:gd name="connsiteX13" fmla="*/ 485782 w 1403690"/>
                    <a:gd name="connsiteY13" fmla="*/ 1178801 h 1827681"/>
                    <a:gd name="connsiteX14" fmla="*/ 350926 w 1403690"/>
                    <a:gd name="connsiteY14" fmla="*/ 1039437 h 1827681"/>
                    <a:gd name="connsiteX15" fmla="*/ 384716 w 1403690"/>
                    <a:gd name="connsiteY15" fmla="*/ 935062 h 1827681"/>
                    <a:gd name="connsiteX16" fmla="*/ 564387 w 1403690"/>
                    <a:gd name="connsiteY16" fmla="*/ 911802 h 1827681"/>
                    <a:gd name="connsiteX17" fmla="*/ 643193 w 1403690"/>
                    <a:gd name="connsiteY17" fmla="*/ 737645 h 1827681"/>
                    <a:gd name="connsiteX18" fmla="*/ 744460 w 1403690"/>
                    <a:gd name="connsiteY18" fmla="*/ 737645 h 1827681"/>
                    <a:gd name="connsiteX19" fmla="*/ 823166 w 1403690"/>
                    <a:gd name="connsiteY19" fmla="*/ 911802 h 1827681"/>
                    <a:gd name="connsiteX20" fmla="*/ 1014067 w 1403690"/>
                    <a:gd name="connsiteY20" fmla="*/ 935062 h 1827681"/>
                    <a:gd name="connsiteX21" fmla="*/ 1047857 w 1403690"/>
                    <a:gd name="connsiteY21" fmla="*/ 1039336 h 1827681"/>
                    <a:gd name="connsiteX22" fmla="*/ 1047556 w 1403690"/>
                    <a:gd name="connsiteY22" fmla="*/ 1039336 h 1827681"/>
                    <a:gd name="connsiteX23" fmla="*/ 1392461 w 1403690"/>
                    <a:gd name="connsiteY23" fmla="*/ 63675 h 1827681"/>
                    <a:gd name="connsiteX24" fmla="*/ 1403690 w 1403690"/>
                    <a:gd name="connsiteY24" fmla="*/ 42620 h 1827681"/>
                    <a:gd name="connsiteX25" fmla="*/ 1358973 w 1403690"/>
                    <a:gd name="connsiteY25" fmla="*/ 509 h 1827681"/>
                    <a:gd name="connsiteX26" fmla="*/ 934560 w 1403690"/>
                    <a:gd name="connsiteY26" fmla="*/ 509 h 1827681"/>
                    <a:gd name="connsiteX27" fmla="*/ 905382 w 1403690"/>
                    <a:gd name="connsiteY27" fmla="*/ 7227 h 1827681"/>
                    <a:gd name="connsiteX28" fmla="*/ 889841 w 1403690"/>
                    <a:gd name="connsiteY28" fmla="*/ 31992 h 1827681"/>
                    <a:gd name="connsiteX29" fmla="*/ 755789 w 1403690"/>
                    <a:gd name="connsiteY29" fmla="*/ 263700 h 1827681"/>
                    <a:gd name="connsiteX30" fmla="*/ 1202863 w 1403690"/>
                    <a:gd name="connsiteY30" fmla="*/ 432041 h 1827681"/>
                    <a:gd name="connsiteX31" fmla="*/ 1392562 w 1403690"/>
                    <a:gd name="connsiteY31" fmla="*/ 63675 h 1827681"/>
                    <a:gd name="connsiteX32" fmla="*/ 647506 w 1403690"/>
                    <a:gd name="connsiteY32" fmla="*/ 274027 h 1827681"/>
                    <a:gd name="connsiteX33" fmla="*/ 513653 w 1403690"/>
                    <a:gd name="connsiteY33" fmla="*/ 32092 h 1827681"/>
                    <a:gd name="connsiteX34" fmla="*/ 498013 w 1403690"/>
                    <a:gd name="connsiteY34" fmla="*/ 7227 h 1827681"/>
                    <a:gd name="connsiteX35" fmla="*/ 468936 w 1403690"/>
                    <a:gd name="connsiteY35" fmla="*/ 509 h 1827681"/>
                    <a:gd name="connsiteX36" fmla="*/ 55852 w 1403690"/>
                    <a:gd name="connsiteY36" fmla="*/ 509 h 1827681"/>
                    <a:gd name="connsiteX37" fmla="*/ 7 w 1403690"/>
                    <a:gd name="connsiteY37" fmla="*/ 42620 h 1827681"/>
                    <a:gd name="connsiteX38" fmla="*/ 11135 w 1403690"/>
                    <a:gd name="connsiteY38" fmla="*/ 63675 h 1827681"/>
                    <a:gd name="connsiteX39" fmla="*/ 201034 w 1403690"/>
                    <a:gd name="connsiteY39" fmla="*/ 431942 h 1827681"/>
                    <a:gd name="connsiteX40" fmla="*/ 647906 w 1403690"/>
                    <a:gd name="connsiteY40" fmla="*/ 274027 h 1827681"/>
                    <a:gd name="connsiteX41" fmla="*/ 647506 w 1403690"/>
                    <a:gd name="connsiteY41" fmla="*/ 274027 h 18276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</a:cxnLst>
                  <a:rect l="l" t="t" r="r" b="b"/>
                  <a:pathLst>
                    <a:path w="1403690" h="1827681">
                      <a:moveTo>
                        <a:pt x="680291" y="424322"/>
                      </a:moveTo>
                      <a:cubicBezTo>
                        <a:pt x="292858" y="436227"/>
                        <a:pt x="-11569" y="759956"/>
                        <a:pt x="338" y="1147389"/>
                      </a:cubicBezTo>
                      <a:cubicBezTo>
                        <a:pt x="12242" y="1534822"/>
                        <a:pt x="335971" y="1839248"/>
                        <a:pt x="723404" y="1827344"/>
                      </a:cubicBezTo>
                      <a:cubicBezTo>
                        <a:pt x="1102516" y="1815694"/>
                        <a:pt x="1403781" y="1504952"/>
                        <a:pt x="1403690" y="1125662"/>
                      </a:cubicBezTo>
                      <a:cubicBezTo>
                        <a:pt x="1400072" y="734629"/>
                        <a:pt x="1080145" y="420566"/>
                        <a:pt x="689111" y="424185"/>
                      </a:cubicBezTo>
                      <a:cubicBezTo>
                        <a:pt x="686171" y="424213"/>
                        <a:pt x="683232" y="424257"/>
                        <a:pt x="680291" y="424322"/>
                      </a:cubicBezTo>
                      <a:close/>
                      <a:moveTo>
                        <a:pt x="1047556" y="1039336"/>
                      </a:moveTo>
                      <a:lnTo>
                        <a:pt x="912801" y="1178702"/>
                      </a:lnTo>
                      <a:lnTo>
                        <a:pt x="946490" y="1375918"/>
                      </a:lnTo>
                      <a:cubicBezTo>
                        <a:pt x="957719" y="1445602"/>
                        <a:pt x="923932" y="1468763"/>
                        <a:pt x="867883" y="1433972"/>
                      </a:cubicBezTo>
                      <a:lnTo>
                        <a:pt x="699242" y="1341329"/>
                      </a:lnTo>
                      <a:lnTo>
                        <a:pt x="530700" y="1434171"/>
                      </a:lnTo>
                      <a:cubicBezTo>
                        <a:pt x="474551" y="1468964"/>
                        <a:pt x="440763" y="1434171"/>
                        <a:pt x="451992" y="1376119"/>
                      </a:cubicBezTo>
                      <a:lnTo>
                        <a:pt x="485782" y="1178801"/>
                      </a:lnTo>
                      <a:lnTo>
                        <a:pt x="350926" y="1039437"/>
                      </a:lnTo>
                      <a:cubicBezTo>
                        <a:pt x="305910" y="993114"/>
                        <a:pt x="317139" y="946592"/>
                        <a:pt x="384716" y="935062"/>
                      </a:cubicBezTo>
                      <a:lnTo>
                        <a:pt x="564387" y="911802"/>
                      </a:lnTo>
                      <a:lnTo>
                        <a:pt x="643193" y="737645"/>
                      </a:lnTo>
                      <a:cubicBezTo>
                        <a:pt x="665653" y="679592"/>
                        <a:pt x="710672" y="679592"/>
                        <a:pt x="744460" y="737645"/>
                      </a:cubicBezTo>
                      <a:lnTo>
                        <a:pt x="823166" y="911802"/>
                      </a:lnTo>
                      <a:lnTo>
                        <a:pt x="1014067" y="935062"/>
                      </a:lnTo>
                      <a:cubicBezTo>
                        <a:pt x="1081645" y="958122"/>
                        <a:pt x="1104203" y="992915"/>
                        <a:pt x="1047857" y="1039336"/>
                      </a:cubicBezTo>
                      <a:lnTo>
                        <a:pt x="1047556" y="1039336"/>
                      </a:lnTo>
                      <a:close/>
                      <a:moveTo>
                        <a:pt x="1392461" y="63675"/>
                      </a:moveTo>
                      <a:cubicBezTo>
                        <a:pt x="1398788" y="58375"/>
                        <a:pt x="1402814" y="50827"/>
                        <a:pt x="1403690" y="42620"/>
                      </a:cubicBezTo>
                      <a:cubicBezTo>
                        <a:pt x="1401361" y="19401"/>
                        <a:pt x="1382289" y="1442"/>
                        <a:pt x="1358973" y="509"/>
                      </a:cubicBezTo>
                      <a:lnTo>
                        <a:pt x="934560" y="509"/>
                      </a:lnTo>
                      <a:cubicBezTo>
                        <a:pt x="924330" y="-1145"/>
                        <a:pt x="913858" y="1266"/>
                        <a:pt x="905382" y="7227"/>
                      </a:cubicBezTo>
                      <a:cubicBezTo>
                        <a:pt x="897064" y="13039"/>
                        <a:pt x="891457" y="21974"/>
                        <a:pt x="889841" y="31992"/>
                      </a:cubicBezTo>
                      <a:lnTo>
                        <a:pt x="755789" y="263700"/>
                      </a:lnTo>
                      <a:cubicBezTo>
                        <a:pt x="755789" y="263700"/>
                        <a:pt x="1035223" y="274127"/>
                        <a:pt x="1202863" y="432041"/>
                      </a:cubicBezTo>
                      <a:lnTo>
                        <a:pt x="1392562" y="63675"/>
                      </a:lnTo>
                      <a:close/>
                      <a:moveTo>
                        <a:pt x="647506" y="274027"/>
                      </a:moveTo>
                      <a:lnTo>
                        <a:pt x="513653" y="32092"/>
                      </a:lnTo>
                      <a:cubicBezTo>
                        <a:pt x="512016" y="22030"/>
                        <a:pt x="506374" y="13059"/>
                        <a:pt x="498013" y="7227"/>
                      </a:cubicBezTo>
                      <a:cubicBezTo>
                        <a:pt x="489564" y="1292"/>
                        <a:pt x="479133" y="-1118"/>
                        <a:pt x="468936" y="509"/>
                      </a:cubicBezTo>
                      <a:lnTo>
                        <a:pt x="55852" y="509"/>
                      </a:lnTo>
                      <a:cubicBezTo>
                        <a:pt x="28902" y="-2904"/>
                        <a:pt x="4136" y="15770"/>
                        <a:pt x="7" y="42620"/>
                      </a:cubicBezTo>
                      <a:cubicBezTo>
                        <a:pt x="7" y="53147"/>
                        <a:pt x="7" y="63675"/>
                        <a:pt x="11135" y="63675"/>
                      </a:cubicBezTo>
                      <a:lnTo>
                        <a:pt x="201034" y="431942"/>
                      </a:lnTo>
                      <a:cubicBezTo>
                        <a:pt x="368473" y="295082"/>
                        <a:pt x="647906" y="274027"/>
                        <a:pt x="647906" y="274027"/>
                      </a:cubicBezTo>
                      <a:lnTo>
                        <a:pt x="647506" y="274027"/>
                      </a:lnTo>
                      <a:close/>
                    </a:path>
                  </a:pathLst>
                </a:custGeom>
                <a:solidFill>
                  <a:schemeClr val="accent1">
                    <a:alpha val="10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3942" tIns="41971" rIns="83942" bIns="41971" rtlCol="0" anchor="ctr"/>
                <a:lstStyle/>
                <a:p>
                  <a:pPr algn="ctr"/>
                  <a:endParaRPr lang="zh-CN" sz="1650">
                    <a:solidFill>
                      <a:schemeClr val="tx1">
                        <a:alpha val="100000"/>
                      </a:schemeClr>
                    </a:solidFill>
                    <a:latin typeface="Times New Roman" panose="02020603050405020304" pitchFamily="18" charset="0"/>
                    <a:ea typeface="默认字体"/>
                    <a:cs typeface="Times New Roman" panose="02020603050405020304" pitchFamily="18" charset="0"/>
                    <a:sym typeface="思源黑体 CN Normal"/>
                  </a:endParaRPr>
                </a:p>
              </p:txBody>
            </p:sp>
          </p:grp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CB6B8F31-5022-2A3D-5AFD-158A4786AF57}"/>
                </a:ext>
              </a:extLst>
            </p:cNvPr>
            <p:cNvGrpSpPr/>
            <p:nvPr/>
          </p:nvGrpSpPr>
          <p:grpSpPr>
            <a:xfrm>
              <a:off x="4639759" y="1747276"/>
              <a:ext cx="2946972" cy="4104395"/>
              <a:chOff x="4894279" y="1747276"/>
              <a:chExt cx="2946972" cy="4104395"/>
            </a:xfrm>
          </p:grpSpPr>
          <p:sp>
            <p:nvSpPr>
              <p:cNvPr id="15" name="矩形 12">
                <a:extLst>
                  <a:ext uri="{FF2B5EF4-FFF2-40B4-BE49-F238E27FC236}">
                    <a16:creationId xmlns:a16="http://schemas.microsoft.com/office/drawing/2014/main" id="{B535CE12-5CF1-5687-2452-6A354CDF6E5A}"/>
                  </a:ext>
                </a:extLst>
              </p:cNvPr>
              <p:cNvSpPr/>
              <p:nvPr/>
            </p:nvSpPr>
            <p:spPr>
              <a:xfrm>
                <a:off x="4894279" y="1747276"/>
                <a:ext cx="2946972" cy="4104395"/>
              </a:xfrm>
              <a:prstGeom prst="rect">
                <a:avLst/>
              </a:prstGeom>
              <a:solidFill>
                <a:schemeClr val="accent3">
                  <a:alpha val="100000"/>
                </a:schemeClr>
              </a:solidFill>
              <a:ln w="19050">
                <a:noFill/>
                <a:prstDash val="solid"/>
                <a:miter lim="800000"/>
              </a:ln>
              <a:effectLst>
                <a:outerShdw blurRad="203200" dist="127000" dir="5400000" sx="87000" sy="87000" algn="t" rotWithShape="0">
                  <a:schemeClr val="accent1">
                    <a:alpha val="5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3942" tIns="41971" rIns="83942" bIns="41971" rtlCol="0" anchor="ctr"/>
              <a:lstStyle/>
              <a:p>
                <a:pPr algn="ctr"/>
                <a:endParaRPr lang="zh-CN" sz="1650">
                  <a:solidFill>
                    <a:schemeClr val="tx1">
                      <a:alpha val="100000"/>
                    </a:schemeClr>
                  </a:solidFill>
                  <a:latin typeface="Times New Roman" panose="02020603050405020304" pitchFamily="18" charset="0"/>
                  <a:ea typeface="默认字体"/>
                  <a:cs typeface="Times New Roman" panose="02020603050405020304" pitchFamily="18" charset="0"/>
                  <a:sym typeface="思源黑体 CN Normal"/>
                </a:endParaRPr>
              </a:p>
            </p:txBody>
          </p:sp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DE5CEC6E-734D-D71D-650E-ECD6B183A5ED}"/>
                  </a:ext>
                </a:extLst>
              </p:cNvPr>
              <p:cNvGrpSpPr/>
              <p:nvPr/>
            </p:nvGrpSpPr>
            <p:grpSpPr>
              <a:xfrm>
                <a:off x="5945361" y="2245833"/>
                <a:ext cx="844808" cy="844808"/>
                <a:chOff x="5708458" y="2245833"/>
                <a:chExt cx="844808" cy="844808"/>
              </a:xfrm>
            </p:grpSpPr>
            <p:sp>
              <p:nvSpPr>
                <p:cNvPr id="21" name="椭圆 24">
                  <a:extLst>
                    <a:ext uri="{FF2B5EF4-FFF2-40B4-BE49-F238E27FC236}">
                      <a16:creationId xmlns:a16="http://schemas.microsoft.com/office/drawing/2014/main" id="{DB968E72-914C-246B-39BA-542CEF651234}"/>
                    </a:ext>
                  </a:extLst>
                </p:cNvPr>
                <p:cNvSpPr/>
                <p:nvPr/>
              </p:nvSpPr>
              <p:spPr>
                <a:xfrm>
                  <a:off x="5708458" y="2245833"/>
                  <a:ext cx="844808" cy="8448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52400" dist="139700" dir="5400000" sx="97000" sy="97000" algn="t" rotWithShape="0">
                    <a:prstClr val="black">
                      <a:alpha val="2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sz="1200">
                    <a:solidFill>
                      <a:schemeClr val="tx1">
                        <a:alpha val="100000"/>
                      </a:schemeClr>
                    </a:solidFill>
                    <a:latin typeface="Times New Roman" panose="02020603050405020304" pitchFamily="18" charset="0"/>
                    <a:ea typeface="默认字体"/>
                    <a:cs typeface="Times New Roman" panose="02020603050405020304" pitchFamily="18" charset="0"/>
                    <a:sym typeface="思源黑体 CN Normal"/>
                  </a:endParaRPr>
                </a:p>
              </p:txBody>
            </p:sp>
            <p:sp>
              <p:nvSpPr>
                <p:cNvPr id="22" name="图形 9">
                  <a:extLst>
                    <a:ext uri="{FF2B5EF4-FFF2-40B4-BE49-F238E27FC236}">
                      <a16:creationId xmlns:a16="http://schemas.microsoft.com/office/drawing/2014/main" id="{F447C7B2-175E-DD06-1F2B-A0FCF11C9DDC}"/>
                    </a:ext>
                  </a:extLst>
                </p:cNvPr>
                <p:cNvSpPr/>
                <p:nvPr/>
              </p:nvSpPr>
              <p:spPr>
                <a:xfrm>
                  <a:off x="5889855" y="2509250"/>
                  <a:ext cx="482016" cy="347108"/>
                </a:xfrm>
                <a:custGeom>
                  <a:avLst/>
                  <a:gdLst>
                    <a:gd name="connsiteX0" fmla="*/ 373273 h 605239"/>
                    <a:gd name="connsiteY0" fmla="*/ 373273 h 605239"/>
                    <a:gd name="connsiteX1" fmla="*/ 373273 h 605239"/>
                    <a:gd name="connsiteY1" fmla="*/ 373273 h 605239"/>
                    <a:gd name="connsiteX2" fmla="*/ 373273 h 605239"/>
                    <a:gd name="connsiteY2" fmla="*/ 373273 h 605239"/>
                    <a:gd name="connsiteX3" fmla="*/ 373273 h 605239"/>
                    <a:gd name="connsiteY3" fmla="*/ 373273 h 605239"/>
                    <a:gd name="connsiteX4" fmla="*/ 373273 h 605239"/>
                    <a:gd name="connsiteY4" fmla="*/ 373273 h 605239"/>
                    <a:gd name="connsiteX5" fmla="*/ 373273 h 605239"/>
                    <a:gd name="connsiteY5" fmla="*/ 373273 h 605239"/>
                    <a:gd name="connsiteX6" fmla="*/ 373273 h 605239"/>
                    <a:gd name="connsiteY6" fmla="*/ 373273 h 605239"/>
                    <a:gd name="connsiteX7" fmla="*/ 373273 h 605239"/>
                    <a:gd name="connsiteY7" fmla="*/ 373273 h 605239"/>
                    <a:gd name="connsiteX8" fmla="*/ 373273 h 605239"/>
                    <a:gd name="connsiteY8" fmla="*/ 373273 h 605239"/>
                    <a:gd name="connsiteX9" fmla="*/ 373273 h 605239"/>
                    <a:gd name="connsiteY9" fmla="*/ 373273 h 605239"/>
                    <a:gd name="connsiteX10" fmla="*/ 373273 h 605239"/>
                    <a:gd name="connsiteY10" fmla="*/ 373273 h 605239"/>
                    <a:gd name="connsiteX11" fmla="*/ 373273 h 605239"/>
                    <a:gd name="connsiteY11" fmla="*/ 373273 h 605239"/>
                    <a:gd name="connsiteX12" fmla="*/ 373273 h 605239"/>
                    <a:gd name="connsiteY12" fmla="*/ 373273 h 605239"/>
                    <a:gd name="connsiteX13" fmla="*/ 373273 h 605239"/>
                    <a:gd name="connsiteY13" fmla="*/ 373273 h 605239"/>
                    <a:gd name="connsiteX14" fmla="*/ 373273 h 605239"/>
                    <a:gd name="connsiteY14" fmla="*/ 373273 h 605239"/>
                    <a:gd name="connsiteX15" fmla="*/ 373273 h 605239"/>
                    <a:gd name="connsiteY15" fmla="*/ 373273 h 605239"/>
                    <a:gd name="connsiteX16" fmla="*/ 373273 h 605239"/>
                    <a:gd name="connsiteY16" fmla="*/ 373273 h 605239"/>
                    <a:gd name="connsiteX17" fmla="*/ 373273 h 605239"/>
                    <a:gd name="connsiteY17" fmla="*/ 373273 h 605239"/>
                    <a:gd name="connsiteX18" fmla="*/ 373273 h 605239"/>
                    <a:gd name="connsiteY18" fmla="*/ 373273 h 605239"/>
                    <a:gd name="connsiteX19" fmla="*/ 373273 h 605239"/>
                    <a:gd name="connsiteY19" fmla="*/ 373273 h 605239"/>
                    <a:gd name="connsiteX20" fmla="*/ 373273 h 605239"/>
                    <a:gd name="connsiteY20" fmla="*/ 373273 h 605239"/>
                    <a:gd name="connsiteX21" fmla="*/ 373273 h 605239"/>
                    <a:gd name="connsiteY21" fmla="*/ 373273 h 605239"/>
                    <a:gd name="connsiteX22" fmla="*/ 373273 h 605239"/>
                    <a:gd name="connsiteY22" fmla="*/ 373273 h 605239"/>
                    <a:gd name="connsiteX23" fmla="*/ 373273 h 605239"/>
                    <a:gd name="connsiteY23" fmla="*/ 373273 h 605239"/>
                    <a:gd name="connsiteX24" fmla="*/ 373273 h 605239"/>
                    <a:gd name="connsiteY24" fmla="*/ 373273 h 605239"/>
                    <a:gd name="connsiteX25" fmla="*/ 373273 h 605239"/>
                    <a:gd name="connsiteY25" fmla="*/ 373273 h 605239"/>
                    <a:gd name="connsiteX26" fmla="*/ 373273 h 605239"/>
                    <a:gd name="connsiteY26" fmla="*/ 373273 h 605239"/>
                    <a:gd name="connsiteX27" fmla="*/ 373273 h 605239"/>
                    <a:gd name="connsiteY27" fmla="*/ 373273 h 605239"/>
                    <a:gd name="connsiteX28" fmla="*/ 373273 h 605239"/>
                    <a:gd name="connsiteY28" fmla="*/ 373273 h 605239"/>
                    <a:gd name="connsiteX29" fmla="*/ 373273 h 605239"/>
                    <a:gd name="connsiteY29" fmla="*/ 373273 h 605239"/>
                    <a:gd name="connsiteX30" fmla="*/ 373273 h 605239"/>
                    <a:gd name="connsiteY30" fmla="*/ 373273 h 605239"/>
                    <a:gd name="connsiteX31" fmla="*/ 373273 h 605239"/>
                    <a:gd name="connsiteY31" fmla="*/ 373273 h 605239"/>
                    <a:gd name="connsiteX32" fmla="*/ 373273 h 605239"/>
                    <a:gd name="connsiteY32" fmla="*/ 373273 h 605239"/>
                    <a:gd name="connsiteX33" fmla="*/ 373273 h 605239"/>
                    <a:gd name="connsiteY33" fmla="*/ 373273 h 605239"/>
                    <a:gd name="connsiteX34" fmla="*/ 373273 h 605239"/>
                    <a:gd name="connsiteY34" fmla="*/ 373273 h 605239"/>
                    <a:gd name="connsiteX35" fmla="*/ 373273 h 605239"/>
                    <a:gd name="connsiteY35" fmla="*/ 373273 h 605239"/>
                    <a:gd name="connsiteX36" fmla="*/ 373273 h 605239"/>
                    <a:gd name="connsiteY36" fmla="*/ 373273 h 605239"/>
                    <a:gd name="connsiteX37" fmla="*/ 373273 h 605239"/>
                    <a:gd name="connsiteY37" fmla="*/ 373273 h 605239"/>
                    <a:gd name="connsiteX38" fmla="*/ 373273 h 605239"/>
                    <a:gd name="connsiteY38" fmla="*/ 373273 h 605239"/>
                    <a:gd name="connsiteX39" fmla="*/ 373273 h 605239"/>
                    <a:gd name="connsiteY39" fmla="*/ 373273 h 605239"/>
                    <a:gd name="connsiteX40" fmla="*/ 373273 h 605239"/>
                    <a:gd name="connsiteY40" fmla="*/ 373273 h 605239"/>
                    <a:gd name="connsiteX41" fmla="*/ 373273 h 605239"/>
                    <a:gd name="connsiteY41" fmla="*/ 373273 h 605239"/>
                    <a:gd name="connsiteX42" fmla="*/ 373273 h 605239"/>
                    <a:gd name="connsiteY42" fmla="*/ 373273 h 605239"/>
                    <a:gd name="connsiteX43" fmla="*/ 373273 h 605239"/>
                    <a:gd name="connsiteY43" fmla="*/ 373273 h 605239"/>
                    <a:gd name="connsiteX44" fmla="*/ 373273 h 605239"/>
                    <a:gd name="connsiteY44" fmla="*/ 373273 h 605239"/>
                    <a:gd name="connsiteX45" fmla="*/ 373273 h 605239"/>
                    <a:gd name="connsiteY45" fmla="*/ 373273 h 605239"/>
                    <a:gd name="connsiteX46" fmla="*/ 373273 h 605239"/>
                    <a:gd name="connsiteY46" fmla="*/ 373273 h 605239"/>
                    <a:gd name="connsiteX47" fmla="*/ 373273 h 605239"/>
                    <a:gd name="connsiteY47" fmla="*/ 373273 h 605239"/>
                    <a:gd name="connsiteX48" fmla="*/ 373273 h 605239"/>
                    <a:gd name="connsiteY48" fmla="*/ 373273 h 605239"/>
                    <a:gd name="connsiteX49" fmla="*/ 373273 h 605239"/>
                    <a:gd name="connsiteY49" fmla="*/ 373273 h 605239"/>
                    <a:gd name="connsiteX50" fmla="*/ 373273 h 605239"/>
                    <a:gd name="connsiteY50" fmla="*/ 373273 h 605239"/>
                    <a:gd name="connsiteX51" fmla="*/ 373273 h 605239"/>
                    <a:gd name="connsiteY51" fmla="*/ 373273 h 605239"/>
                    <a:gd name="connsiteX52" fmla="*/ 373273 h 605239"/>
                    <a:gd name="connsiteY52" fmla="*/ 373273 h 605239"/>
                    <a:gd name="connsiteX53" fmla="*/ 373273 h 605239"/>
                    <a:gd name="connsiteY53" fmla="*/ 373273 h 605239"/>
                    <a:gd name="connsiteX54" fmla="*/ 373273 h 605239"/>
                    <a:gd name="connsiteY54" fmla="*/ 373273 h 605239"/>
                    <a:gd name="connsiteX55" fmla="*/ 373273 h 605239"/>
                    <a:gd name="connsiteY55" fmla="*/ 373273 h 605239"/>
                    <a:gd name="connsiteX56" fmla="*/ 373273 h 605239"/>
                    <a:gd name="connsiteY56" fmla="*/ 373273 h 605239"/>
                    <a:gd name="connsiteX57" fmla="*/ 373273 h 605239"/>
                    <a:gd name="connsiteY57" fmla="*/ 373273 h 605239"/>
                    <a:gd name="connsiteX58" fmla="*/ 373273 h 605239"/>
                    <a:gd name="connsiteY58" fmla="*/ 373273 h 605239"/>
                    <a:gd name="connsiteX59" fmla="*/ 373273 h 605239"/>
                    <a:gd name="connsiteY59" fmla="*/ 373273 h 605239"/>
                    <a:gd name="connsiteX60" fmla="*/ 373273 h 605239"/>
                    <a:gd name="connsiteY60" fmla="*/ 373273 h 605239"/>
                    <a:gd name="connsiteX61" fmla="*/ 373273 h 605239"/>
                    <a:gd name="connsiteY61" fmla="*/ 373273 h 605239"/>
                    <a:gd name="connsiteX62" fmla="*/ 373273 h 605239"/>
                    <a:gd name="connsiteY62" fmla="*/ 373273 h 605239"/>
                    <a:gd name="connsiteX63" fmla="*/ 373273 h 605239"/>
                    <a:gd name="connsiteY63" fmla="*/ 373273 h 605239"/>
                    <a:gd name="connsiteX64" fmla="*/ 373273 h 605239"/>
                    <a:gd name="connsiteY64" fmla="*/ 373273 h 605239"/>
                    <a:gd name="connsiteX65" fmla="*/ 373273 h 605239"/>
                    <a:gd name="connsiteY65" fmla="*/ 373273 h 605239"/>
                    <a:gd name="connsiteX66" fmla="*/ 373273 h 605239"/>
                    <a:gd name="connsiteY66" fmla="*/ 373273 h 605239"/>
                    <a:gd name="connsiteX67" fmla="*/ 373273 h 605239"/>
                    <a:gd name="connsiteY67" fmla="*/ 373273 h 605239"/>
                    <a:gd name="connsiteX68" fmla="*/ 373273 h 605239"/>
                    <a:gd name="connsiteY68" fmla="*/ 373273 h 605239"/>
                    <a:gd name="connsiteX69" fmla="*/ 373273 h 605239"/>
                    <a:gd name="connsiteY69" fmla="*/ 373273 h 605239"/>
                    <a:gd name="connsiteX70" fmla="*/ 373273 h 605239"/>
                    <a:gd name="connsiteY70" fmla="*/ 373273 h 605239"/>
                    <a:gd name="connsiteX71" fmla="*/ 373273 h 605239"/>
                    <a:gd name="connsiteY71" fmla="*/ 373273 h 605239"/>
                    <a:gd name="connsiteX72" fmla="*/ 373273 h 605239"/>
                    <a:gd name="connsiteY72" fmla="*/ 373273 h 605239"/>
                    <a:gd name="connsiteX73" fmla="*/ 373273 h 605239"/>
                    <a:gd name="connsiteY73" fmla="*/ 373273 h 605239"/>
                    <a:gd name="connsiteX74" fmla="*/ 373273 h 605239"/>
                    <a:gd name="connsiteY74" fmla="*/ 373273 h 605239"/>
                    <a:gd name="connsiteX75" fmla="*/ 373273 h 605239"/>
                    <a:gd name="connsiteY75" fmla="*/ 373273 h 605239"/>
                    <a:gd name="connsiteX76" fmla="*/ 373273 h 605239"/>
                    <a:gd name="connsiteY76" fmla="*/ 373273 h 605239"/>
                    <a:gd name="connsiteX77" fmla="*/ 373273 h 605239"/>
                    <a:gd name="connsiteY77" fmla="*/ 373273 h 605239"/>
                    <a:gd name="connsiteX78" fmla="*/ 373273 h 605239"/>
                    <a:gd name="connsiteY78" fmla="*/ 373273 h 605239"/>
                    <a:gd name="connsiteX79" fmla="*/ 373273 h 605239"/>
                    <a:gd name="connsiteY79" fmla="*/ 373273 h 605239"/>
                    <a:gd name="connsiteX80" fmla="*/ 373273 h 605239"/>
                    <a:gd name="connsiteY80" fmla="*/ 373273 h 605239"/>
                    <a:gd name="connsiteX81" fmla="*/ 373273 h 605239"/>
                    <a:gd name="connsiteY81" fmla="*/ 373273 h 605239"/>
                    <a:gd name="connsiteX82" fmla="*/ 373273 h 605239"/>
                    <a:gd name="connsiteY82" fmla="*/ 373273 h 6052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</a:cxnLst>
                  <a:rect l="l" t="t" r="r" b="b"/>
                  <a:pathLst>
                    <a:path w="608037" h="437859">
                      <a:moveTo>
                        <a:pt x="435614" y="275305"/>
                      </a:moveTo>
                      <a:cubicBezTo>
                        <a:pt x="437271" y="274359"/>
                        <a:pt x="439284" y="274596"/>
                        <a:pt x="440823" y="275778"/>
                      </a:cubicBezTo>
                      <a:cubicBezTo>
                        <a:pt x="448635" y="281809"/>
                        <a:pt x="457277" y="285948"/>
                        <a:pt x="466273" y="287959"/>
                      </a:cubicBezTo>
                      <a:cubicBezTo>
                        <a:pt x="467930" y="288313"/>
                        <a:pt x="469232" y="289496"/>
                        <a:pt x="469824" y="291033"/>
                      </a:cubicBezTo>
                      <a:lnTo>
                        <a:pt x="478939" y="315276"/>
                      </a:lnTo>
                      <a:lnTo>
                        <a:pt x="488172" y="291033"/>
                      </a:lnTo>
                      <a:cubicBezTo>
                        <a:pt x="488764" y="289496"/>
                        <a:pt x="490066" y="288313"/>
                        <a:pt x="491723" y="287959"/>
                      </a:cubicBezTo>
                      <a:cubicBezTo>
                        <a:pt x="500838" y="285948"/>
                        <a:pt x="509361" y="281809"/>
                        <a:pt x="517174" y="275778"/>
                      </a:cubicBezTo>
                      <a:cubicBezTo>
                        <a:pt x="518713" y="274596"/>
                        <a:pt x="520725" y="274359"/>
                        <a:pt x="522382" y="275305"/>
                      </a:cubicBezTo>
                      <a:cubicBezTo>
                        <a:pt x="529485" y="278971"/>
                        <a:pt x="564878" y="298247"/>
                        <a:pt x="573875" y="309954"/>
                      </a:cubicBezTo>
                      <a:cubicBezTo>
                        <a:pt x="591157" y="332423"/>
                        <a:pt x="603468" y="399829"/>
                        <a:pt x="607966" y="427738"/>
                      </a:cubicBezTo>
                      <a:cubicBezTo>
                        <a:pt x="608203" y="429157"/>
                        <a:pt x="607848" y="430694"/>
                        <a:pt x="606901" y="431758"/>
                      </a:cubicBezTo>
                      <a:cubicBezTo>
                        <a:pt x="605954" y="432823"/>
                        <a:pt x="604652" y="433414"/>
                        <a:pt x="603231" y="433414"/>
                      </a:cubicBezTo>
                      <a:lnTo>
                        <a:pt x="354765" y="433414"/>
                      </a:lnTo>
                      <a:cubicBezTo>
                        <a:pt x="353344" y="433414"/>
                        <a:pt x="352042" y="432823"/>
                        <a:pt x="351095" y="431758"/>
                      </a:cubicBezTo>
                      <a:cubicBezTo>
                        <a:pt x="350148" y="430694"/>
                        <a:pt x="349793" y="429157"/>
                        <a:pt x="350030" y="427738"/>
                      </a:cubicBezTo>
                      <a:cubicBezTo>
                        <a:pt x="354528" y="399829"/>
                        <a:pt x="366839" y="332423"/>
                        <a:pt x="384122" y="309954"/>
                      </a:cubicBezTo>
                      <a:cubicBezTo>
                        <a:pt x="393118" y="298247"/>
                        <a:pt x="428512" y="278971"/>
                        <a:pt x="435614" y="275305"/>
                      </a:cubicBezTo>
                      <a:close/>
                      <a:moveTo>
                        <a:pt x="479051" y="123066"/>
                      </a:moveTo>
                      <a:cubicBezTo>
                        <a:pt x="542255" y="123066"/>
                        <a:pt x="548646" y="158180"/>
                        <a:pt x="548646" y="201334"/>
                      </a:cubicBezTo>
                      <a:cubicBezTo>
                        <a:pt x="548646" y="244607"/>
                        <a:pt x="517518" y="279721"/>
                        <a:pt x="479051" y="279721"/>
                      </a:cubicBezTo>
                      <a:cubicBezTo>
                        <a:pt x="440584" y="279721"/>
                        <a:pt x="409337" y="244607"/>
                        <a:pt x="409337" y="201334"/>
                      </a:cubicBezTo>
                      <a:cubicBezTo>
                        <a:pt x="409337" y="198852"/>
                        <a:pt x="409337" y="196369"/>
                        <a:pt x="409455" y="193886"/>
                      </a:cubicBezTo>
                      <a:cubicBezTo>
                        <a:pt x="405668" y="196723"/>
                        <a:pt x="402235" y="200389"/>
                        <a:pt x="400460" y="205000"/>
                      </a:cubicBezTo>
                      <a:cubicBezTo>
                        <a:pt x="397856" y="211502"/>
                        <a:pt x="399276" y="219305"/>
                        <a:pt x="404484" y="228173"/>
                      </a:cubicBezTo>
                      <a:cubicBezTo>
                        <a:pt x="406259" y="228646"/>
                        <a:pt x="407916" y="229710"/>
                        <a:pt x="408982" y="231365"/>
                      </a:cubicBezTo>
                      <a:lnTo>
                        <a:pt x="411822" y="235503"/>
                      </a:lnTo>
                      <a:cubicBezTo>
                        <a:pt x="413124" y="237276"/>
                        <a:pt x="413598" y="239405"/>
                        <a:pt x="413243" y="241651"/>
                      </a:cubicBezTo>
                      <a:cubicBezTo>
                        <a:pt x="412888" y="243779"/>
                        <a:pt x="411586" y="245671"/>
                        <a:pt x="409810" y="246853"/>
                      </a:cubicBezTo>
                      <a:cubicBezTo>
                        <a:pt x="408508" y="247799"/>
                        <a:pt x="406851" y="248390"/>
                        <a:pt x="405194" y="248390"/>
                      </a:cubicBezTo>
                      <a:cubicBezTo>
                        <a:pt x="402472" y="248390"/>
                        <a:pt x="399986" y="247090"/>
                        <a:pt x="398448" y="244843"/>
                      </a:cubicBezTo>
                      <a:lnTo>
                        <a:pt x="395489" y="240705"/>
                      </a:lnTo>
                      <a:cubicBezTo>
                        <a:pt x="394187" y="238695"/>
                        <a:pt x="393832" y="236331"/>
                        <a:pt x="394305" y="234202"/>
                      </a:cubicBezTo>
                      <a:cubicBezTo>
                        <a:pt x="387085" y="222143"/>
                        <a:pt x="385428" y="210793"/>
                        <a:pt x="389334" y="200625"/>
                      </a:cubicBezTo>
                      <a:cubicBezTo>
                        <a:pt x="393358" y="190221"/>
                        <a:pt x="402590" y="183482"/>
                        <a:pt x="410284" y="179344"/>
                      </a:cubicBezTo>
                      <a:cubicBezTo>
                        <a:pt x="413361" y="146830"/>
                        <a:pt x="426854" y="123066"/>
                        <a:pt x="479051" y="123066"/>
                      </a:cubicBezTo>
                      <a:close/>
                      <a:moveTo>
                        <a:pt x="251377" y="87196"/>
                      </a:moveTo>
                      <a:cubicBezTo>
                        <a:pt x="255047" y="87078"/>
                        <a:pt x="258599" y="88970"/>
                        <a:pt x="260493" y="92162"/>
                      </a:cubicBezTo>
                      <a:lnTo>
                        <a:pt x="294826" y="150452"/>
                      </a:lnTo>
                      <a:lnTo>
                        <a:pt x="373554" y="150452"/>
                      </a:lnTo>
                      <a:cubicBezTo>
                        <a:pt x="379118" y="150452"/>
                        <a:pt x="383735" y="155063"/>
                        <a:pt x="383735" y="160738"/>
                      </a:cubicBezTo>
                      <a:cubicBezTo>
                        <a:pt x="383735" y="166414"/>
                        <a:pt x="379118" y="171025"/>
                        <a:pt x="373554" y="171025"/>
                      </a:cubicBezTo>
                      <a:lnTo>
                        <a:pt x="289025" y="171025"/>
                      </a:lnTo>
                      <a:cubicBezTo>
                        <a:pt x="285355" y="171025"/>
                        <a:pt x="281921" y="169015"/>
                        <a:pt x="280145" y="165941"/>
                      </a:cubicBezTo>
                      <a:lnTo>
                        <a:pt x="252206" y="118529"/>
                      </a:lnTo>
                      <a:lnTo>
                        <a:pt x="201773" y="214890"/>
                      </a:lnTo>
                      <a:cubicBezTo>
                        <a:pt x="200115" y="217964"/>
                        <a:pt x="197155" y="219974"/>
                        <a:pt x="193722" y="220329"/>
                      </a:cubicBezTo>
                      <a:cubicBezTo>
                        <a:pt x="193367" y="220329"/>
                        <a:pt x="193012" y="220447"/>
                        <a:pt x="192657" y="220447"/>
                      </a:cubicBezTo>
                      <a:cubicBezTo>
                        <a:pt x="189579" y="220447"/>
                        <a:pt x="186619" y="219028"/>
                        <a:pt x="184606" y="216545"/>
                      </a:cubicBezTo>
                      <a:lnTo>
                        <a:pt x="148261" y="171025"/>
                      </a:lnTo>
                      <a:lnTo>
                        <a:pt x="75926" y="171025"/>
                      </a:lnTo>
                      <a:cubicBezTo>
                        <a:pt x="70243" y="171025"/>
                        <a:pt x="65626" y="166414"/>
                        <a:pt x="65626" y="160738"/>
                      </a:cubicBezTo>
                      <a:cubicBezTo>
                        <a:pt x="65626" y="155063"/>
                        <a:pt x="70243" y="150452"/>
                        <a:pt x="75926" y="150452"/>
                      </a:cubicBezTo>
                      <a:lnTo>
                        <a:pt x="153233" y="150452"/>
                      </a:lnTo>
                      <a:cubicBezTo>
                        <a:pt x="156311" y="150452"/>
                        <a:pt x="159271" y="151871"/>
                        <a:pt x="161284" y="154354"/>
                      </a:cubicBezTo>
                      <a:lnTo>
                        <a:pt x="190881" y="191480"/>
                      </a:lnTo>
                      <a:lnTo>
                        <a:pt x="242498" y="92635"/>
                      </a:lnTo>
                      <a:cubicBezTo>
                        <a:pt x="244274" y="89325"/>
                        <a:pt x="247589" y="87315"/>
                        <a:pt x="251377" y="87196"/>
                      </a:cubicBezTo>
                      <a:close/>
                      <a:moveTo>
                        <a:pt x="13735" y="0"/>
                      </a:moveTo>
                      <a:lnTo>
                        <a:pt x="495160" y="0"/>
                      </a:lnTo>
                      <a:cubicBezTo>
                        <a:pt x="502738" y="0"/>
                        <a:pt x="508776" y="6147"/>
                        <a:pt x="508776" y="13713"/>
                      </a:cubicBezTo>
                      <a:lnTo>
                        <a:pt x="508776" y="104618"/>
                      </a:lnTo>
                      <a:cubicBezTo>
                        <a:pt x="499186" y="102254"/>
                        <a:pt x="488411" y="101072"/>
                        <a:pt x="476452" y="101072"/>
                      </a:cubicBezTo>
                      <a:cubicBezTo>
                        <a:pt x="472308" y="101072"/>
                        <a:pt x="468282" y="101190"/>
                        <a:pt x="464375" y="101426"/>
                      </a:cubicBezTo>
                      <a:lnTo>
                        <a:pt x="464375" y="37946"/>
                      </a:lnTo>
                      <a:lnTo>
                        <a:pt x="44401" y="37946"/>
                      </a:lnTo>
                      <a:lnTo>
                        <a:pt x="44401" y="297896"/>
                      </a:lnTo>
                      <a:lnTo>
                        <a:pt x="203653" y="297896"/>
                      </a:lnTo>
                      <a:lnTo>
                        <a:pt x="305242" y="297896"/>
                      </a:lnTo>
                      <a:lnTo>
                        <a:pt x="362667" y="297896"/>
                      </a:lnTo>
                      <a:cubicBezTo>
                        <a:pt x="356037" y="306998"/>
                        <a:pt x="350117" y="320356"/>
                        <a:pt x="345025" y="335842"/>
                      </a:cubicBezTo>
                      <a:lnTo>
                        <a:pt x="325015" y="335842"/>
                      </a:lnTo>
                      <a:cubicBezTo>
                        <a:pt x="326673" y="345772"/>
                        <a:pt x="329515" y="359957"/>
                        <a:pt x="334132" y="375916"/>
                      </a:cubicBezTo>
                      <a:cubicBezTo>
                        <a:pt x="330343" y="392584"/>
                        <a:pt x="327265" y="409606"/>
                        <a:pt x="324778" y="424974"/>
                      </a:cubicBezTo>
                      <a:cubicBezTo>
                        <a:pt x="324068" y="429348"/>
                        <a:pt x="324542" y="433722"/>
                        <a:pt x="325844" y="437859"/>
                      </a:cubicBezTo>
                      <a:lnTo>
                        <a:pt x="171566" y="437859"/>
                      </a:lnTo>
                      <a:cubicBezTo>
                        <a:pt x="166829" y="437859"/>
                        <a:pt x="162567" y="435495"/>
                        <a:pt x="159962" y="431594"/>
                      </a:cubicBezTo>
                      <a:cubicBezTo>
                        <a:pt x="157476" y="427575"/>
                        <a:pt x="157120" y="422728"/>
                        <a:pt x="159133" y="418472"/>
                      </a:cubicBezTo>
                      <a:cubicBezTo>
                        <a:pt x="173815" y="386437"/>
                        <a:pt x="180801" y="354046"/>
                        <a:pt x="183761" y="335842"/>
                      </a:cubicBezTo>
                      <a:lnTo>
                        <a:pt x="13735" y="335842"/>
                      </a:lnTo>
                      <a:cubicBezTo>
                        <a:pt x="6157" y="335842"/>
                        <a:pt x="0" y="329695"/>
                        <a:pt x="0" y="322129"/>
                      </a:cubicBezTo>
                      <a:lnTo>
                        <a:pt x="0" y="13713"/>
                      </a:lnTo>
                      <a:cubicBezTo>
                        <a:pt x="0" y="6147"/>
                        <a:pt x="6157" y="0"/>
                        <a:pt x="13735" y="0"/>
                      </a:cubicBezTo>
                      <a:close/>
                    </a:path>
                  </a:pathLst>
                </a:custGeom>
                <a:solidFill>
                  <a:schemeClr val="accent3">
                    <a:alpha val="10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3942" tIns="41971" rIns="83942" bIns="41971" rtlCol="0" anchor="ctr"/>
                <a:lstStyle/>
                <a:p>
                  <a:pPr algn="ctr"/>
                  <a:endParaRPr lang="zh-CN" sz="1650">
                    <a:solidFill>
                      <a:schemeClr val="tx1">
                        <a:alpha val="100000"/>
                      </a:schemeClr>
                    </a:solidFill>
                    <a:latin typeface="Times New Roman" panose="02020603050405020304" pitchFamily="18" charset="0"/>
                    <a:ea typeface="默认字体"/>
                    <a:cs typeface="Times New Roman" panose="02020603050405020304" pitchFamily="18" charset="0"/>
                    <a:sym typeface="思源黑体 CN Normal"/>
                  </a:endParaRPr>
                </a:p>
              </p:txBody>
            </p:sp>
          </p:grpSp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2B14AFBF-B8B3-304F-4553-C130BE047BC1}"/>
                  </a:ext>
                </a:extLst>
              </p:cNvPr>
              <p:cNvGrpSpPr/>
              <p:nvPr/>
            </p:nvGrpSpPr>
            <p:grpSpPr>
              <a:xfrm>
                <a:off x="5017755" y="3170042"/>
                <a:ext cx="2700020" cy="2478312"/>
                <a:chOff x="1499621" y="3170042"/>
                <a:chExt cx="2700020" cy="2478312"/>
              </a:xfrm>
            </p:grpSpPr>
            <p:sp>
              <p:nvSpPr>
                <p:cNvPr id="18" name="稿定PPT-10-1" descr="{&quot;isTemplate&quot;:true,&quot;type&quot;:&quot;title&quot;,&quot;canOmit&quot;:false,&quot;range&quot;:0}">
                  <a:extLst>
                    <a:ext uri="{FF2B5EF4-FFF2-40B4-BE49-F238E27FC236}">
                      <a16:creationId xmlns:a16="http://schemas.microsoft.com/office/drawing/2014/main" id="{A0EA5BAB-39E2-54D9-CCA4-A0F724C2B072}"/>
                    </a:ext>
                  </a:extLst>
                </p:cNvPr>
                <p:cNvSpPr txBox="1"/>
                <p:nvPr/>
              </p:nvSpPr>
              <p:spPr>
                <a:xfrm>
                  <a:off x="1499621" y="3170042"/>
                  <a:ext cx="2700020" cy="37639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 lIns="64008" tIns="32004" rIns="64008" bIns="32004" anchor="ctr" anchorCtr="0">
                  <a:noAutofit/>
                </a:bodyPr>
                <a:lstStyle/>
                <a:p>
                  <a:pPr marL="0" lvl="0" indent="0" algn="ctr" defTabSz="913765">
                    <a:lnSpc>
                      <a:spcPct val="100000"/>
                    </a:lnSpc>
                    <a:buSzPct val="25000"/>
                    <a:buNone/>
                    <a:defRPr sz="1800">
                      <a:solidFill>
                        <a:schemeClr val="tx1">
                          <a:alpha val="100000"/>
                        </a:schemeClr>
                      </a:solidFill>
                      <a:latin typeface="等线"/>
                      <a:ea typeface="等线"/>
                      <a:cs typeface="+mn-cs"/>
                    </a:defRPr>
                  </a:pPr>
                  <a:r>
                    <a:rPr lang="en-US" altLang="zh-CN" sz="12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默认字体"/>
                      <a:cs typeface="Times New Roman" panose="02020603050405020304" pitchFamily="18" charset="0"/>
                      <a:sym typeface="思源黑体 CN Normal"/>
                    </a:rPr>
                    <a:t>Syntax Definitions</a:t>
                  </a:r>
                </a:p>
              </p:txBody>
            </p:sp>
            <p:sp>
              <p:nvSpPr>
                <p:cNvPr id="19" name="稿定PPT-10-2" descr="{&quot;isTemplate&quot;:true,&quot;type&quot;:&quot;content&quot;,&quot;canOmit&quot;:false,&quot;range&quot;:0}">
                  <a:extLst>
                    <a:ext uri="{FF2B5EF4-FFF2-40B4-BE49-F238E27FC236}">
                      <a16:creationId xmlns:a16="http://schemas.microsoft.com/office/drawing/2014/main" id="{F539513F-62C6-A9F8-E7D9-9014B77ECCFD}"/>
                    </a:ext>
                  </a:extLst>
                </p:cNvPr>
                <p:cNvSpPr txBox="1"/>
                <p:nvPr/>
              </p:nvSpPr>
              <p:spPr>
                <a:xfrm>
                  <a:off x="1499621" y="3637163"/>
                  <a:ext cx="2700020" cy="20111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square" lIns="64008" tIns="32004" rIns="64008" bIns="32004" anchor="t" anchorCtr="0">
                  <a:noAutofit/>
                </a:bodyPr>
                <a:lstStyle/>
                <a:p>
                  <a:pPr marL="0" indent="0" algn="ctr">
                    <a:lnSpc>
                      <a:spcPct val="130000"/>
                    </a:lnSpc>
                    <a:buNone/>
                  </a:pPr>
                  <a:r>
                    <a:rPr lang="en-US" altLang="zh-CN" sz="12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默认字体"/>
                      <a:cs typeface="Times New Roman" panose="02020603050405020304" pitchFamily="18" charset="0"/>
                      <a:sym typeface="思源黑体 CN Normal"/>
                    </a:rPr>
                    <a:t>DBML uses a simple textual syntax that is easy to understand and </a:t>
                  </a:r>
                  <a:r>
                    <a:rPr lang="en-US" altLang="zh-CN" sz="1200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默认字体"/>
                      <a:cs typeface="Times New Roman" panose="02020603050405020304" pitchFamily="18" charset="0"/>
                      <a:sym typeface="思源黑体 CN Normal"/>
                    </a:rPr>
                    <a:t>implement.By</a:t>
                  </a:r>
                  <a:r>
                    <a:rPr lang="en-US" altLang="zh-CN" sz="12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默认字体"/>
                      <a:cs typeface="Times New Roman" panose="02020603050405020304" pitchFamily="18" charset="0"/>
                      <a:sym typeface="思源黑体 CN Normal"/>
                    </a:rPr>
                    <a:t> defining tables and fields, data structures in a database are represented in an abstract way, thus facilitating database design and management by designers and developers.</a:t>
                  </a:r>
                </a:p>
              </p:txBody>
            </p:sp>
            <p:cxnSp>
              <p:nvCxnSpPr>
                <p:cNvPr id="20" name="直接连接符 11">
                  <a:extLst>
                    <a:ext uri="{FF2B5EF4-FFF2-40B4-BE49-F238E27FC236}">
                      <a16:creationId xmlns:a16="http://schemas.microsoft.com/office/drawing/2014/main" id="{D08A27D4-4BB7-C954-C05F-2FA76712DD3D}"/>
                    </a:ext>
                  </a:extLst>
                </p:cNvPr>
                <p:cNvCxnSpPr/>
                <p:nvPr/>
              </p:nvCxnSpPr>
              <p:spPr>
                <a:xfrm>
                  <a:off x="2655868" y="3591800"/>
                  <a:ext cx="353036" cy="0"/>
                </a:xfrm>
                <a:prstGeom prst="line">
                  <a:avLst/>
                </a:prstGeom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A383DCD3-B28F-309D-9887-CFB0F3C42C94}"/>
                </a:ext>
              </a:extLst>
            </p:cNvPr>
            <p:cNvGrpSpPr/>
            <p:nvPr/>
          </p:nvGrpSpPr>
          <p:grpSpPr>
            <a:xfrm>
              <a:off x="7903373" y="1747276"/>
              <a:ext cx="2946972" cy="4104395"/>
              <a:chOff x="7903373" y="1747276"/>
              <a:chExt cx="2946972" cy="4104395"/>
            </a:xfrm>
          </p:grpSpPr>
          <p:sp>
            <p:nvSpPr>
              <p:cNvPr id="7" name="矩形 26">
                <a:extLst>
                  <a:ext uri="{FF2B5EF4-FFF2-40B4-BE49-F238E27FC236}">
                    <a16:creationId xmlns:a16="http://schemas.microsoft.com/office/drawing/2014/main" id="{C367DFAA-F625-D19C-4584-794052EA1DF4}"/>
                  </a:ext>
                </a:extLst>
              </p:cNvPr>
              <p:cNvSpPr/>
              <p:nvPr/>
            </p:nvSpPr>
            <p:spPr>
              <a:xfrm>
                <a:off x="7903373" y="1747276"/>
                <a:ext cx="2946972" cy="4104395"/>
              </a:xfrm>
              <a:prstGeom prst="rect">
                <a:avLst/>
              </a:prstGeom>
              <a:solidFill>
                <a:schemeClr val="accent1">
                  <a:alpha val="100000"/>
                </a:schemeClr>
              </a:solidFill>
              <a:ln w="19050">
                <a:noFill/>
                <a:prstDash val="solid"/>
                <a:miter lim="800000"/>
              </a:ln>
              <a:effectLst>
                <a:outerShdw blurRad="203200" dist="127000" dir="5400000" sx="87000" sy="87000" algn="t" rotWithShape="0">
                  <a:schemeClr val="accent1">
                    <a:alpha val="5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3942" tIns="41971" rIns="83942" bIns="41971" rtlCol="0" anchor="ctr"/>
              <a:lstStyle/>
              <a:p>
                <a:pPr algn="ctr"/>
                <a:endParaRPr lang="zh-CN" sz="1650">
                  <a:solidFill>
                    <a:schemeClr val="tx1">
                      <a:alpha val="100000"/>
                    </a:schemeClr>
                  </a:solidFill>
                  <a:latin typeface="Times New Roman" panose="02020603050405020304" pitchFamily="18" charset="0"/>
                  <a:ea typeface="默认字体"/>
                  <a:cs typeface="Times New Roman" panose="02020603050405020304" pitchFamily="18" charset="0"/>
                  <a:sym typeface="思源黑体 CN Normal"/>
                </a:endParaRPr>
              </a:p>
            </p:txBody>
          </p: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E7E92968-BEFB-6DDE-E111-4092CF6673E9}"/>
                  </a:ext>
                </a:extLst>
              </p:cNvPr>
              <p:cNvGrpSpPr/>
              <p:nvPr/>
            </p:nvGrpSpPr>
            <p:grpSpPr>
              <a:xfrm>
                <a:off x="8954455" y="2245833"/>
                <a:ext cx="844808" cy="844808"/>
                <a:chOff x="8971699" y="2245833"/>
                <a:chExt cx="844808" cy="844808"/>
              </a:xfrm>
            </p:grpSpPr>
            <p:sp>
              <p:nvSpPr>
                <p:cNvPr id="13" name="椭圆 32">
                  <a:extLst>
                    <a:ext uri="{FF2B5EF4-FFF2-40B4-BE49-F238E27FC236}">
                      <a16:creationId xmlns:a16="http://schemas.microsoft.com/office/drawing/2014/main" id="{58A0C1DC-5720-2AA3-A52B-36E161D3F0B0}"/>
                    </a:ext>
                  </a:extLst>
                </p:cNvPr>
                <p:cNvSpPr/>
                <p:nvPr/>
              </p:nvSpPr>
              <p:spPr>
                <a:xfrm>
                  <a:off x="8971699" y="2245833"/>
                  <a:ext cx="844808" cy="8448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52400" dist="139700" dir="5400000" sx="97000" sy="97000" algn="t" rotWithShape="0">
                    <a:prstClr val="black">
                      <a:alpha val="2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sz="1200">
                    <a:solidFill>
                      <a:schemeClr val="tx1">
                        <a:alpha val="100000"/>
                      </a:schemeClr>
                    </a:solidFill>
                    <a:latin typeface="Times New Roman" panose="02020603050405020304" pitchFamily="18" charset="0"/>
                    <a:ea typeface="默认字体"/>
                    <a:cs typeface="Times New Roman" panose="02020603050405020304" pitchFamily="18" charset="0"/>
                    <a:sym typeface="思源黑体 CN Normal"/>
                  </a:endParaRPr>
                </a:p>
              </p:txBody>
            </p:sp>
            <p:sp>
              <p:nvSpPr>
                <p:cNvPr id="14" name="图形 9">
                  <a:extLst>
                    <a:ext uri="{FF2B5EF4-FFF2-40B4-BE49-F238E27FC236}">
                      <a16:creationId xmlns:a16="http://schemas.microsoft.com/office/drawing/2014/main" id="{B3D2CAF1-387A-EC1D-5F62-8CE1634222F0}"/>
                    </a:ext>
                  </a:extLst>
                </p:cNvPr>
                <p:cNvSpPr/>
                <p:nvPr/>
              </p:nvSpPr>
              <p:spPr>
                <a:xfrm>
                  <a:off x="9209006" y="2441795"/>
                  <a:ext cx="370197" cy="482016"/>
                </a:xfrm>
                <a:custGeom>
                  <a:avLst/>
                  <a:gdLst>
                    <a:gd name="connsiteX0" fmla="*/ 680291 w 1403690"/>
                    <a:gd name="connsiteY0" fmla="*/ 424322 h 1827681"/>
                    <a:gd name="connsiteX1" fmla="*/ 338 w 1403690"/>
                    <a:gd name="connsiteY1" fmla="*/ 1147389 h 1827681"/>
                    <a:gd name="connsiteX2" fmla="*/ 723404 w 1403690"/>
                    <a:gd name="connsiteY2" fmla="*/ 1827344 h 1827681"/>
                    <a:gd name="connsiteX3" fmla="*/ 1403690 w 1403690"/>
                    <a:gd name="connsiteY3" fmla="*/ 1125662 h 1827681"/>
                    <a:gd name="connsiteX4" fmla="*/ 689111 w 1403690"/>
                    <a:gd name="connsiteY4" fmla="*/ 424185 h 1827681"/>
                    <a:gd name="connsiteX5" fmla="*/ 680291 w 1403690"/>
                    <a:gd name="connsiteY5" fmla="*/ 424322 h 1827681"/>
                    <a:gd name="connsiteX6" fmla="*/ 1047556 w 1403690"/>
                    <a:gd name="connsiteY6" fmla="*/ 1039336 h 1827681"/>
                    <a:gd name="connsiteX7" fmla="*/ 912801 w 1403690"/>
                    <a:gd name="connsiteY7" fmla="*/ 1178702 h 1827681"/>
                    <a:gd name="connsiteX8" fmla="*/ 946490 w 1403690"/>
                    <a:gd name="connsiteY8" fmla="*/ 1375918 h 1827681"/>
                    <a:gd name="connsiteX9" fmla="*/ 867883 w 1403690"/>
                    <a:gd name="connsiteY9" fmla="*/ 1433972 h 1827681"/>
                    <a:gd name="connsiteX10" fmla="*/ 699242 w 1403690"/>
                    <a:gd name="connsiteY10" fmla="*/ 1341329 h 1827681"/>
                    <a:gd name="connsiteX11" fmla="*/ 530700 w 1403690"/>
                    <a:gd name="connsiteY11" fmla="*/ 1434171 h 1827681"/>
                    <a:gd name="connsiteX12" fmla="*/ 451992 w 1403690"/>
                    <a:gd name="connsiteY12" fmla="*/ 1376119 h 1827681"/>
                    <a:gd name="connsiteX13" fmla="*/ 485782 w 1403690"/>
                    <a:gd name="connsiteY13" fmla="*/ 1178801 h 1827681"/>
                    <a:gd name="connsiteX14" fmla="*/ 350926 w 1403690"/>
                    <a:gd name="connsiteY14" fmla="*/ 1039437 h 1827681"/>
                    <a:gd name="connsiteX15" fmla="*/ 384716 w 1403690"/>
                    <a:gd name="connsiteY15" fmla="*/ 935062 h 1827681"/>
                    <a:gd name="connsiteX16" fmla="*/ 564387 w 1403690"/>
                    <a:gd name="connsiteY16" fmla="*/ 911802 h 1827681"/>
                    <a:gd name="connsiteX17" fmla="*/ 643193 w 1403690"/>
                    <a:gd name="connsiteY17" fmla="*/ 737645 h 1827681"/>
                    <a:gd name="connsiteX18" fmla="*/ 744460 w 1403690"/>
                    <a:gd name="connsiteY18" fmla="*/ 737645 h 1827681"/>
                    <a:gd name="connsiteX19" fmla="*/ 823166 w 1403690"/>
                    <a:gd name="connsiteY19" fmla="*/ 911802 h 1827681"/>
                    <a:gd name="connsiteX20" fmla="*/ 1014067 w 1403690"/>
                    <a:gd name="connsiteY20" fmla="*/ 935062 h 1827681"/>
                    <a:gd name="connsiteX21" fmla="*/ 1047857 w 1403690"/>
                    <a:gd name="connsiteY21" fmla="*/ 1039336 h 1827681"/>
                    <a:gd name="connsiteX22" fmla="*/ 1047556 w 1403690"/>
                    <a:gd name="connsiteY22" fmla="*/ 1039336 h 1827681"/>
                    <a:gd name="connsiteX23" fmla="*/ 1392461 w 1403690"/>
                    <a:gd name="connsiteY23" fmla="*/ 63675 h 1827681"/>
                    <a:gd name="connsiteX24" fmla="*/ 1403690 w 1403690"/>
                    <a:gd name="connsiteY24" fmla="*/ 42620 h 1827681"/>
                    <a:gd name="connsiteX25" fmla="*/ 1358973 w 1403690"/>
                    <a:gd name="connsiteY25" fmla="*/ 509 h 1827681"/>
                    <a:gd name="connsiteX26" fmla="*/ 934560 w 1403690"/>
                    <a:gd name="connsiteY26" fmla="*/ 509 h 1827681"/>
                    <a:gd name="connsiteX27" fmla="*/ 905382 w 1403690"/>
                    <a:gd name="connsiteY27" fmla="*/ 7227 h 1827681"/>
                    <a:gd name="connsiteX28" fmla="*/ 889841 w 1403690"/>
                    <a:gd name="connsiteY28" fmla="*/ 31992 h 1827681"/>
                    <a:gd name="connsiteX29" fmla="*/ 755789 w 1403690"/>
                    <a:gd name="connsiteY29" fmla="*/ 263700 h 1827681"/>
                    <a:gd name="connsiteX30" fmla="*/ 1202863 w 1403690"/>
                    <a:gd name="connsiteY30" fmla="*/ 432041 h 1827681"/>
                    <a:gd name="connsiteX31" fmla="*/ 1392562 w 1403690"/>
                    <a:gd name="connsiteY31" fmla="*/ 63675 h 1827681"/>
                    <a:gd name="connsiteX32" fmla="*/ 647506 w 1403690"/>
                    <a:gd name="connsiteY32" fmla="*/ 274027 h 1827681"/>
                    <a:gd name="connsiteX33" fmla="*/ 513653 w 1403690"/>
                    <a:gd name="connsiteY33" fmla="*/ 32092 h 1827681"/>
                    <a:gd name="connsiteX34" fmla="*/ 498013 w 1403690"/>
                    <a:gd name="connsiteY34" fmla="*/ 7227 h 1827681"/>
                    <a:gd name="connsiteX35" fmla="*/ 468936 w 1403690"/>
                    <a:gd name="connsiteY35" fmla="*/ 509 h 1827681"/>
                    <a:gd name="connsiteX36" fmla="*/ 55852 w 1403690"/>
                    <a:gd name="connsiteY36" fmla="*/ 509 h 1827681"/>
                    <a:gd name="connsiteX37" fmla="*/ 7 w 1403690"/>
                    <a:gd name="connsiteY37" fmla="*/ 42620 h 1827681"/>
                    <a:gd name="connsiteX38" fmla="*/ 11135 w 1403690"/>
                    <a:gd name="connsiteY38" fmla="*/ 63675 h 1827681"/>
                    <a:gd name="connsiteX39" fmla="*/ 201034 w 1403690"/>
                    <a:gd name="connsiteY39" fmla="*/ 431942 h 1827681"/>
                    <a:gd name="connsiteX40" fmla="*/ 647906 w 1403690"/>
                    <a:gd name="connsiteY40" fmla="*/ 274027 h 1827681"/>
                    <a:gd name="connsiteX41" fmla="*/ 647506 w 1403690"/>
                    <a:gd name="connsiteY41" fmla="*/ 274027 h 18276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</a:cxnLst>
                  <a:rect l="l" t="t" r="r" b="b"/>
                  <a:pathLst>
                    <a:path w="1403690" h="1827681">
                      <a:moveTo>
                        <a:pt x="680291" y="424322"/>
                      </a:moveTo>
                      <a:cubicBezTo>
                        <a:pt x="292858" y="436227"/>
                        <a:pt x="-11569" y="759956"/>
                        <a:pt x="338" y="1147389"/>
                      </a:cubicBezTo>
                      <a:cubicBezTo>
                        <a:pt x="12242" y="1534822"/>
                        <a:pt x="335971" y="1839248"/>
                        <a:pt x="723404" y="1827344"/>
                      </a:cubicBezTo>
                      <a:cubicBezTo>
                        <a:pt x="1102516" y="1815694"/>
                        <a:pt x="1403781" y="1504952"/>
                        <a:pt x="1403690" y="1125662"/>
                      </a:cubicBezTo>
                      <a:cubicBezTo>
                        <a:pt x="1400072" y="734629"/>
                        <a:pt x="1080145" y="420566"/>
                        <a:pt x="689111" y="424185"/>
                      </a:cubicBezTo>
                      <a:cubicBezTo>
                        <a:pt x="686171" y="424213"/>
                        <a:pt x="683232" y="424257"/>
                        <a:pt x="680291" y="424322"/>
                      </a:cubicBezTo>
                      <a:close/>
                      <a:moveTo>
                        <a:pt x="1047556" y="1039336"/>
                      </a:moveTo>
                      <a:lnTo>
                        <a:pt x="912801" y="1178702"/>
                      </a:lnTo>
                      <a:lnTo>
                        <a:pt x="946490" y="1375918"/>
                      </a:lnTo>
                      <a:cubicBezTo>
                        <a:pt x="957719" y="1445602"/>
                        <a:pt x="923932" y="1468763"/>
                        <a:pt x="867883" y="1433972"/>
                      </a:cubicBezTo>
                      <a:lnTo>
                        <a:pt x="699242" y="1341329"/>
                      </a:lnTo>
                      <a:lnTo>
                        <a:pt x="530700" y="1434171"/>
                      </a:lnTo>
                      <a:cubicBezTo>
                        <a:pt x="474551" y="1468964"/>
                        <a:pt x="440763" y="1434171"/>
                        <a:pt x="451992" y="1376119"/>
                      </a:cubicBezTo>
                      <a:lnTo>
                        <a:pt x="485782" y="1178801"/>
                      </a:lnTo>
                      <a:lnTo>
                        <a:pt x="350926" y="1039437"/>
                      </a:lnTo>
                      <a:cubicBezTo>
                        <a:pt x="305910" y="993114"/>
                        <a:pt x="317139" y="946592"/>
                        <a:pt x="384716" y="935062"/>
                      </a:cubicBezTo>
                      <a:lnTo>
                        <a:pt x="564387" y="911802"/>
                      </a:lnTo>
                      <a:lnTo>
                        <a:pt x="643193" y="737645"/>
                      </a:lnTo>
                      <a:cubicBezTo>
                        <a:pt x="665653" y="679592"/>
                        <a:pt x="710672" y="679592"/>
                        <a:pt x="744460" y="737645"/>
                      </a:cubicBezTo>
                      <a:lnTo>
                        <a:pt x="823166" y="911802"/>
                      </a:lnTo>
                      <a:lnTo>
                        <a:pt x="1014067" y="935062"/>
                      </a:lnTo>
                      <a:cubicBezTo>
                        <a:pt x="1081645" y="958122"/>
                        <a:pt x="1104203" y="992915"/>
                        <a:pt x="1047857" y="1039336"/>
                      </a:cubicBezTo>
                      <a:lnTo>
                        <a:pt x="1047556" y="1039336"/>
                      </a:lnTo>
                      <a:close/>
                      <a:moveTo>
                        <a:pt x="1392461" y="63675"/>
                      </a:moveTo>
                      <a:cubicBezTo>
                        <a:pt x="1398788" y="58375"/>
                        <a:pt x="1402814" y="50827"/>
                        <a:pt x="1403690" y="42620"/>
                      </a:cubicBezTo>
                      <a:cubicBezTo>
                        <a:pt x="1401361" y="19401"/>
                        <a:pt x="1382289" y="1442"/>
                        <a:pt x="1358973" y="509"/>
                      </a:cubicBezTo>
                      <a:lnTo>
                        <a:pt x="934560" y="509"/>
                      </a:lnTo>
                      <a:cubicBezTo>
                        <a:pt x="924330" y="-1145"/>
                        <a:pt x="913858" y="1266"/>
                        <a:pt x="905382" y="7227"/>
                      </a:cubicBezTo>
                      <a:cubicBezTo>
                        <a:pt x="897064" y="13039"/>
                        <a:pt x="891457" y="21974"/>
                        <a:pt x="889841" y="31992"/>
                      </a:cubicBezTo>
                      <a:lnTo>
                        <a:pt x="755789" y="263700"/>
                      </a:lnTo>
                      <a:cubicBezTo>
                        <a:pt x="755789" y="263700"/>
                        <a:pt x="1035223" y="274127"/>
                        <a:pt x="1202863" y="432041"/>
                      </a:cubicBezTo>
                      <a:lnTo>
                        <a:pt x="1392562" y="63675"/>
                      </a:lnTo>
                      <a:close/>
                      <a:moveTo>
                        <a:pt x="647506" y="274027"/>
                      </a:moveTo>
                      <a:lnTo>
                        <a:pt x="513653" y="32092"/>
                      </a:lnTo>
                      <a:cubicBezTo>
                        <a:pt x="512016" y="22030"/>
                        <a:pt x="506374" y="13059"/>
                        <a:pt x="498013" y="7227"/>
                      </a:cubicBezTo>
                      <a:cubicBezTo>
                        <a:pt x="489564" y="1292"/>
                        <a:pt x="479133" y="-1118"/>
                        <a:pt x="468936" y="509"/>
                      </a:cubicBezTo>
                      <a:lnTo>
                        <a:pt x="55852" y="509"/>
                      </a:lnTo>
                      <a:cubicBezTo>
                        <a:pt x="28902" y="-2904"/>
                        <a:pt x="4136" y="15770"/>
                        <a:pt x="7" y="42620"/>
                      </a:cubicBezTo>
                      <a:cubicBezTo>
                        <a:pt x="7" y="53147"/>
                        <a:pt x="7" y="63675"/>
                        <a:pt x="11135" y="63675"/>
                      </a:cubicBezTo>
                      <a:lnTo>
                        <a:pt x="201034" y="431942"/>
                      </a:lnTo>
                      <a:cubicBezTo>
                        <a:pt x="368473" y="295082"/>
                        <a:pt x="647906" y="274027"/>
                        <a:pt x="647906" y="274027"/>
                      </a:cubicBezTo>
                      <a:lnTo>
                        <a:pt x="647506" y="274027"/>
                      </a:lnTo>
                      <a:close/>
                    </a:path>
                  </a:pathLst>
                </a:custGeom>
                <a:solidFill>
                  <a:schemeClr val="accent1">
                    <a:alpha val="10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3942" tIns="41971" rIns="83942" bIns="41971" rtlCol="0" anchor="ctr"/>
                <a:lstStyle/>
                <a:p>
                  <a:pPr algn="ctr"/>
                  <a:endParaRPr lang="zh-CN" sz="1650">
                    <a:solidFill>
                      <a:schemeClr val="tx1">
                        <a:alpha val="100000"/>
                      </a:schemeClr>
                    </a:solidFill>
                    <a:latin typeface="Times New Roman" panose="02020603050405020304" pitchFamily="18" charset="0"/>
                    <a:ea typeface="默认字体"/>
                    <a:cs typeface="Times New Roman" panose="02020603050405020304" pitchFamily="18" charset="0"/>
                    <a:sym typeface="思源黑体 CN Normal"/>
                  </a:endParaRPr>
                </a:p>
              </p:txBody>
            </p:sp>
          </p:grpSp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DDA8966E-FCF7-2472-5ECF-53F82BB7B435}"/>
                  </a:ext>
                </a:extLst>
              </p:cNvPr>
              <p:cNvGrpSpPr/>
              <p:nvPr/>
            </p:nvGrpSpPr>
            <p:grpSpPr>
              <a:xfrm>
                <a:off x="8026849" y="3170042"/>
                <a:ext cx="2700020" cy="2478312"/>
                <a:chOff x="1499621" y="3170042"/>
                <a:chExt cx="2700020" cy="2478312"/>
              </a:xfrm>
            </p:grpSpPr>
            <p:sp>
              <p:nvSpPr>
                <p:cNvPr id="10" name="稿定PPT-10-1" descr="{&quot;isTemplate&quot;:true,&quot;type&quot;:&quot;title&quot;,&quot;canOmit&quot;:false,&quot;range&quot;:0}">
                  <a:extLst>
                    <a:ext uri="{FF2B5EF4-FFF2-40B4-BE49-F238E27FC236}">
                      <a16:creationId xmlns:a16="http://schemas.microsoft.com/office/drawing/2014/main" id="{C9A78368-F1B0-8FB6-18D4-B5E0FA780D73}"/>
                    </a:ext>
                  </a:extLst>
                </p:cNvPr>
                <p:cNvSpPr txBox="1"/>
                <p:nvPr/>
              </p:nvSpPr>
              <p:spPr>
                <a:xfrm>
                  <a:off x="1499621" y="3170042"/>
                  <a:ext cx="2700020" cy="37639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 lIns="64008" tIns="32004" rIns="64008" bIns="32004" anchor="ctr" anchorCtr="0">
                  <a:noAutofit/>
                </a:bodyPr>
                <a:lstStyle/>
                <a:p>
                  <a:pPr marL="0" lvl="0" indent="0" algn="ctr" defTabSz="913765">
                    <a:lnSpc>
                      <a:spcPct val="100000"/>
                    </a:lnSpc>
                    <a:buSzPct val="25000"/>
                    <a:buNone/>
                    <a:defRPr sz="1800">
                      <a:solidFill>
                        <a:schemeClr val="tx1">
                          <a:alpha val="100000"/>
                        </a:schemeClr>
                      </a:solidFill>
                      <a:latin typeface="等线"/>
                      <a:ea typeface="等线"/>
                      <a:cs typeface="+mn-cs"/>
                    </a:defRPr>
                  </a:pPr>
                  <a:r>
                    <a:rPr lang="en-US" altLang="zh-CN" sz="12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默认字体"/>
                      <a:cs typeface="Times New Roman" panose="02020603050405020304" pitchFamily="18" charset="0"/>
                      <a:sym typeface="思源黑体 CN Normal"/>
                    </a:rPr>
                    <a:t>Application scenario</a:t>
                  </a:r>
                </a:p>
              </p:txBody>
            </p:sp>
            <p:sp>
              <p:nvSpPr>
                <p:cNvPr id="11" name="稿定PPT-10-2" descr="{&quot;isTemplate&quot;:true,&quot;type&quot;:&quot;content&quot;,&quot;canOmit&quot;:false,&quot;range&quot;:0}">
                  <a:extLst>
                    <a:ext uri="{FF2B5EF4-FFF2-40B4-BE49-F238E27FC236}">
                      <a16:creationId xmlns:a16="http://schemas.microsoft.com/office/drawing/2014/main" id="{231C0944-EFEF-F40A-152F-BDC4E63AC542}"/>
                    </a:ext>
                  </a:extLst>
                </p:cNvPr>
                <p:cNvSpPr txBox="1"/>
                <p:nvPr/>
              </p:nvSpPr>
              <p:spPr>
                <a:xfrm>
                  <a:off x="1499621" y="3637163"/>
                  <a:ext cx="2700020" cy="20111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square" lIns="64008" tIns="32004" rIns="64008" bIns="32004" anchor="t" anchorCtr="0">
                  <a:noAutofit/>
                </a:bodyPr>
                <a:lstStyle/>
                <a:p>
                  <a:pPr marL="0" indent="0" algn="ctr">
                    <a:lnSpc>
                      <a:spcPct val="130000"/>
                    </a:lnSpc>
                    <a:buNone/>
                  </a:pPr>
                  <a:r>
                    <a:rPr lang="en-US" altLang="zh-CN" sz="12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默认字体"/>
                      <a:cs typeface="Times New Roman" panose="02020603050405020304" pitchFamily="18" charset="0"/>
                      <a:sym typeface="思源黑体 CN Normal"/>
                    </a:rPr>
                    <a:t>DBML is primarily used in the database design phase, especially in scenarios where the database structure needs to be documented and communication with other team members is </a:t>
                  </a:r>
                  <a:r>
                    <a:rPr lang="en-US" altLang="zh-CN" sz="1200" dirty="0" err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默认字体"/>
                      <a:cs typeface="Times New Roman" panose="02020603050405020304" pitchFamily="18" charset="0"/>
                      <a:sym typeface="思源黑体 CN Normal"/>
                    </a:rPr>
                    <a:t>required.With</a:t>
                  </a:r>
                  <a:r>
                    <a:rPr lang="en-US" altLang="zh-CN" sz="12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默认字体"/>
                      <a:cs typeface="Times New Roman" panose="02020603050405020304" pitchFamily="18" charset="0"/>
                      <a:sym typeface="思源黑体 CN Normal"/>
                    </a:rPr>
                    <a:t> DBML, database changes can be effectively managed and tracked to improve the efficiency of development and maintenance.</a:t>
                  </a:r>
                </a:p>
              </p:txBody>
            </p:sp>
            <p:cxnSp>
              <p:nvCxnSpPr>
                <p:cNvPr id="12" name="直接连接符 11">
                  <a:extLst>
                    <a:ext uri="{FF2B5EF4-FFF2-40B4-BE49-F238E27FC236}">
                      <a16:creationId xmlns:a16="http://schemas.microsoft.com/office/drawing/2014/main" id="{CD55D229-8D70-DDC2-D87A-930EC3B41446}"/>
                    </a:ext>
                  </a:extLst>
                </p:cNvPr>
                <p:cNvCxnSpPr/>
                <p:nvPr/>
              </p:nvCxnSpPr>
              <p:spPr>
                <a:xfrm>
                  <a:off x="2655868" y="3591800"/>
                  <a:ext cx="353036" cy="0"/>
                </a:xfrm>
                <a:prstGeom prst="line">
                  <a:avLst/>
                </a:prstGeom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422878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AE848A-381E-1CC2-621A-291D8DDD9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44" y="273040"/>
            <a:ext cx="2728632" cy="480131"/>
          </a:xfrm>
        </p:spPr>
        <p:txBody>
          <a:bodyPr/>
          <a:lstStyle/>
          <a:p>
            <a:r>
              <a:rPr lang="en-US" altLang="zh-CN" dirty="0"/>
              <a:t>Database Design</a:t>
            </a:r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363E13-A481-19C1-0E51-AA4628BCC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328" y="1092346"/>
            <a:ext cx="8449343" cy="517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3702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ED4B7-92F0-8248-4477-A7BFB137C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31E3854-B339-AE57-469E-121A12CF4BD1}"/>
              </a:ext>
            </a:extLst>
          </p:cNvPr>
          <p:cNvSpPr txBox="1"/>
          <p:nvPr/>
        </p:nvSpPr>
        <p:spPr>
          <a:xfrm>
            <a:off x="901831" y="2901388"/>
            <a:ext cx="10388338" cy="1055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6000" b="1" dirty="0">
                <a:solidFill>
                  <a:schemeClr val="bg1"/>
                </a:solidFill>
                <a:cs typeface="+mn-ea"/>
                <a:sym typeface="+mn-lt"/>
              </a:rPr>
              <a:t>Testing </a:t>
            </a:r>
            <a:endParaRPr kumimoji="1" lang="zh-CN" altLang="en-US" sz="6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190091E-8D70-F986-684B-749C7042BEF0}"/>
              </a:ext>
            </a:extLst>
          </p:cNvPr>
          <p:cNvSpPr txBox="1"/>
          <p:nvPr/>
        </p:nvSpPr>
        <p:spPr>
          <a:xfrm>
            <a:off x="5336988" y="2485198"/>
            <a:ext cx="1422056" cy="500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655" dirty="0">
                <a:ln w="12700">
                  <a:solidFill>
                    <a:schemeClr val="bg1"/>
                  </a:solidFill>
                </a:ln>
                <a:noFill/>
                <a:cs typeface="+mn-ea"/>
                <a:sym typeface="+mn-lt"/>
              </a:rPr>
              <a:t>PART 05</a:t>
            </a:r>
            <a:endParaRPr kumimoji="1" lang="zh-CN" altLang="en-US" sz="2655" dirty="0">
              <a:ln w="12700">
                <a:solidFill>
                  <a:schemeClr val="bg1"/>
                </a:solidFill>
              </a:ln>
              <a:noFill/>
              <a:cs typeface="+mn-ea"/>
              <a:sym typeface="+mn-lt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D564E94-857D-05D6-3705-BF29455059A9}"/>
              </a:ext>
            </a:extLst>
          </p:cNvPr>
          <p:cNvCxnSpPr>
            <a:cxnSpLocks/>
          </p:cNvCxnSpPr>
          <p:nvPr/>
        </p:nvCxnSpPr>
        <p:spPr>
          <a:xfrm flipH="1">
            <a:off x="6851124" y="2738042"/>
            <a:ext cx="70081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4400003-0CBC-73E7-14B6-21B91E5EEA1A}"/>
              </a:ext>
            </a:extLst>
          </p:cNvPr>
          <p:cNvCxnSpPr>
            <a:cxnSpLocks/>
          </p:cNvCxnSpPr>
          <p:nvPr/>
        </p:nvCxnSpPr>
        <p:spPr>
          <a:xfrm flipH="1">
            <a:off x="4544089" y="2738042"/>
            <a:ext cx="70081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8FC116BF-3F24-3ED7-7C32-8438ADD5D7EA}"/>
              </a:ext>
            </a:extLst>
          </p:cNvPr>
          <p:cNvCxnSpPr>
            <a:cxnSpLocks/>
          </p:cNvCxnSpPr>
          <p:nvPr/>
        </p:nvCxnSpPr>
        <p:spPr>
          <a:xfrm flipH="1">
            <a:off x="6988772" y="4180017"/>
            <a:ext cx="56316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1B60B9DC-AE44-7FC7-F2EF-C705183AE239}"/>
              </a:ext>
            </a:extLst>
          </p:cNvPr>
          <p:cNvCxnSpPr>
            <a:cxnSpLocks/>
          </p:cNvCxnSpPr>
          <p:nvPr/>
        </p:nvCxnSpPr>
        <p:spPr>
          <a:xfrm flipH="1">
            <a:off x="4544089" y="4180017"/>
            <a:ext cx="56316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F464E0FA-DE8B-2143-B4C8-BD69E2E481CF}"/>
              </a:ext>
            </a:extLst>
          </p:cNvPr>
          <p:cNvCxnSpPr/>
          <p:nvPr/>
        </p:nvCxnSpPr>
        <p:spPr>
          <a:xfrm>
            <a:off x="4544089" y="2738042"/>
            <a:ext cx="0" cy="24324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E65BE459-DBE0-FC85-A28A-8D63D143CF07}"/>
              </a:ext>
            </a:extLst>
          </p:cNvPr>
          <p:cNvCxnSpPr/>
          <p:nvPr/>
        </p:nvCxnSpPr>
        <p:spPr>
          <a:xfrm>
            <a:off x="7544347" y="2738042"/>
            <a:ext cx="0" cy="24324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0C1B7E8A-7528-F1F4-BDEE-5C9F1C41C16B}"/>
              </a:ext>
            </a:extLst>
          </p:cNvPr>
          <p:cNvCxnSpPr>
            <a:cxnSpLocks/>
          </p:cNvCxnSpPr>
          <p:nvPr/>
        </p:nvCxnSpPr>
        <p:spPr>
          <a:xfrm>
            <a:off x="7544347" y="3906920"/>
            <a:ext cx="0" cy="26720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87A2803C-0AB1-225A-F0DC-A677E3F72701}"/>
              </a:ext>
            </a:extLst>
          </p:cNvPr>
          <p:cNvCxnSpPr>
            <a:cxnSpLocks/>
          </p:cNvCxnSpPr>
          <p:nvPr/>
        </p:nvCxnSpPr>
        <p:spPr>
          <a:xfrm>
            <a:off x="4544089" y="3906920"/>
            <a:ext cx="0" cy="27842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9967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AEF6B4-D058-6638-69B8-69808E686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44" y="273040"/>
            <a:ext cx="1288238" cy="480131"/>
          </a:xfrm>
        </p:spPr>
        <p:txBody>
          <a:bodyPr/>
          <a:lstStyle/>
          <a:p>
            <a:r>
              <a:rPr lang="en-US" altLang="zh-CN" dirty="0"/>
              <a:t>Testing</a:t>
            </a:r>
            <a:endParaRPr lang="zh-CN" altLang="en-US" dirty="0"/>
          </a:p>
        </p:txBody>
      </p:sp>
      <p:sp>
        <p:nvSpPr>
          <p:cNvPr id="3" name="文本框 41" descr="{&quot;isTemplate&quot;:true,&quot;type&quot;:&quot;content&quot;,&quot;canOmit&quot;:false,&quot;range&quot;:0}">
            <a:extLst>
              <a:ext uri="{FF2B5EF4-FFF2-40B4-BE49-F238E27FC236}">
                <a16:creationId xmlns:a16="http://schemas.microsoft.com/office/drawing/2014/main" id="{EB0854CB-8296-4581-E1FD-A8F466D9DF16}"/>
              </a:ext>
            </a:extLst>
          </p:cNvPr>
          <p:cNvSpPr txBox="1"/>
          <p:nvPr/>
        </p:nvSpPr>
        <p:spPr>
          <a:xfrm>
            <a:off x="1041879" y="1468659"/>
            <a:ext cx="10108242" cy="44650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defRPr>
            </a:lvl1pPr>
          </a:lstStyle>
          <a:p>
            <a:pPr lvl="0" indent="-228600">
              <a:lnSpc>
                <a:spcPct val="9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65000"/>
                    <a:lumOff val="35000"/>
                    <a:alpha val="100000"/>
                  </a:schemeClr>
                </a:solidFill>
                <a:latin typeface="思源黑体 CN Normal"/>
                <a:ea typeface="思源黑体 CN Normal"/>
                <a:cs typeface="+mn-cs"/>
              </a:defRPr>
            </a:pPr>
            <a:r>
              <a:rPr lang="en-US" altLang="zh-CN" sz="2000" b="1" i="0" u="none" strike="noStrike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sym typeface="思源黑体 CN Normal"/>
              </a:rPr>
              <a:t>1.Development Testing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65000"/>
                    <a:lumOff val="35000"/>
                    <a:alpha val="100000"/>
                  </a:schemeClr>
                </a:solidFill>
                <a:latin typeface="思源黑体 CN Normal"/>
                <a:ea typeface="思源黑体 CN Normal"/>
                <a:cs typeface="+mn-cs"/>
              </a:defRPr>
            </a:pPr>
            <a:r>
              <a:rPr lang="en-US" altLang="zh-CN" sz="1600" b="1" i="0" u="none" strike="noStrike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sym typeface="思源黑体 CN Normal"/>
              </a:rPr>
              <a:t>Unit testing</a:t>
            </a:r>
            <a:r>
              <a:rPr lang="en-US" altLang="zh-CN" sz="1600" b="0" i="0" u="none" strike="noStrike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sym typeface="思源黑体 CN Normal"/>
              </a:rPr>
              <a:t>: Testing for the functionality of a </a:t>
            </a:r>
            <a:r>
              <a:rPr lang="en-US" altLang="zh-CN" sz="1600" b="0" i="0" u="none" strike="noStrike" spc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sym typeface="思源黑体 CN Normal"/>
              </a:rPr>
              <a:t>single module </a:t>
            </a:r>
            <a:r>
              <a:rPr lang="en-US" altLang="zh-CN" sz="1600" b="0" i="0" u="none" strike="noStrike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sym typeface="思源黑体 CN Normal"/>
              </a:rPr>
              <a:t>or class in the software.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65000"/>
                    <a:lumOff val="35000"/>
                    <a:alpha val="100000"/>
                  </a:schemeClr>
                </a:solidFill>
                <a:latin typeface="思源黑体 CN Normal"/>
                <a:ea typeface="思源黑体 CN Normal"/>
                <a:cs typeface="+mn-cs"/>
              </a:defRPr>
            </a:pPr>
            <a:r>
              <a:rPr lang="en-US" altLang="zh-CN" sz="1600" b="1" i="0" u="none" strike="noStrike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sym typeface="思源黑体 CN Normal"/>
              </a:rPr>
              <a:t>Component testing</a:t>
            </a:r>
            <a:r>
              <a:rPr lang="en-US" altLang="zh-CN" sz="1600" b="0" i="0" u="none" strike="noStrike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sym typeface="思源黑体 CN Normal"/>
              </a:rPr>
              <a:t>: testing whether the integrated </a:t>
            </a:r>
            <a:r>
              <a:rPr lang="en-US" altLang="zh-CN" sz="1600" b="0" i="0" u="none" strike="noStrike" spc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sym typeface="思源黑体 CN Normal"/>
              </a:rPr>
              <a:t>components</a:t>
            </a:r>
            <a:r>
              <a:rPr lang="en-US" altLang="zh-CN" sz="1600" b="0" i="0" u="none" strike="noStrike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sym typeface="思源黑体 CN Normal"/>
              </a:rPr>
              <a:t> work together.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65000"/>
                    <a:lumOff val="35000"/>
                    <a:alpha val="100000"/>
                  </a:schemeClr>
                </a:solidFill>
                <a:latin typeface="思源黑体 CN Normal"/>
                <a:ea typeface="思源黑体 CN Normal"/>
                <a:cs typeface="+mn-cs"/>
              </a:defRPr>
            </a:pPr>
            <a:r>
              <a:rPr lang="en-US" altLang="zh-CN" sz="1600" b="1" i="0" u="none" strike="noStrike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sym typeface="思源黑体 CN Normal"/>
              </a:rPr>
              <a:t>System testing</a:t>
            </a:r>
            <a:r>
              <a:rPr lang="en-US" altLang="zh-CN" sz="1600" b="0" i="0" u="none" strike="noStrike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sym typeface="思源黑体 CN Normal"/>
              </a:rPr>
              <a:t>: Testing the functionality and interaction of all components of the </a:t>
            </a:r>
            <a:r>
              <a:rPr lang="en-US" altLang="zh-CN" sz="1600" b="0" i="0" u="none" strike="noStrike" spc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sym typeface="思源黑体 CN Normal"/>
              </a:rPr>
              <a:t>whole system after integration.</a:t>
            </a:r>
          </a:p>
          <a:p>
            <a:pPr marL="0" lvl="0" indent="-228600">
              <a:lnSpc>
                <a:spcPct val="9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65000"/>
                    <a:lumOff val="35000"/>
                    <a:alpha val="100000"/>
                  </a:schemeClr>
                </a:solidFill>
                <a:latin typeface="思源黑体 CN Normal"/>
                <a:ea typeface="思源黑体 CN Normal"/>
                <a:cs typeface="+mn-cs"/>
              </a:defRPr>
            </a:pPr>
            <a:r>
              <a:rPr lang="en-US" altLang="zh-CN" sz="2000" b="0" i="0" u="none" strike="noStrike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sym typeface="思源黑体 CN Normal"/>
              </a:rPr>
              <a:t>2. </a:t>
            </a:r>
            <a:r>
              <a:rPr lang="en-US" altLang="zh-CN" sz="2000" b="1" i="0" u="none" strike="noStrike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sym typeface="思源黑体 CN Normal"/>
              </a:rPr>
              <a:t>Release Testing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65000"/>
                    <a:lumOff val="35000"/>
                    <a:alpha val="100000"/>
                  </a:schemeClr>
                </a:solidFill>
                <a:latin typeface="思源黑体 CN Normal"/>
                <a:ea typeface="思源黑体 CN Normal"/>
                <a:cs typeface="+mn-cs"/>
              </a:defRPr>
            </a:pPr>
            <a:r>
              <a:rPr lang="en-US" altLang="zh-CN" sz="1600" b="1" i="0" u="none" strike="noStrike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sym typeface="思源黑体 CN Normal"/>
              </a:rPr>
              <a:t>Requirements base testing</a:t>
            </a:r>
            <a:r>
              <a:rPr lang="en-US" altLang="zh-CN" sz="1600" b="0" i="0" u="none" strike="noStrike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sym typeface="思源黑体 CN Normal"/>
              </a:rPr>
              <a:t>: Ensure that the software </a:t>
            </a:r>
            <a:r>
              <a:rPr lang="en-US" altLang="zh-CN" sz="1600" b="0" i="0" u="none" strike="noStrike" spc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sym typeface="思源黑体 CN Normal"/>
              </a:rPr>
              <a:t>realizes all the specified requirements</a:t>
            </a:r>
            <a:r>
              <a:rPr lang="en-US" altLang="zh-CN" sz="1600" b="0" i="0" u="none" strike="noStrike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sym typeface="思源黑体 CN Normal"/>
              </a:rPr>
              <a:t>.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65000"/>
                    <a:lumOff val="35000"/>
                    <a:alpha val="100000"/>
                  </a:schemeClr>
                </a:solidFill>
                <a:latin typeface="思源黑体 CN Normal"/>
                <a:ea typeface="思源黑体 CN Normal"/>
                <a:cs typeface="+mn-cs"/>
              </a:defRPr>
            </a:pPr>
            <a:r>
              <a:rPr lang="en-US" altLang="zh-CN" sz="1600" b="1" i="0" u="none" strike="noStrike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sym typeface="思源黑体 CN Normal"/>
              </a:rPr>
              <a:t>Scenario Testing</a:t>
            </a:r>
            <a:r>
              <a:rPr lang="en-US" altLang="zh-CN" sz="1600" b="0" i="0" u="none" strike="noStrike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sym typeface="思源黑体 CN Normal"/>
              </a:rPr>
              <a:t>: </a:t>
            </a:r>
            <a:r>
              <a:rPr lang="en-US" altLang="zh-CN" sz="1600" b="0" i="0" u="none" strike="noStrike" spc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sym typeface="思源黑体 CN Normal"/>
              </a:rPr>
              <a:t>Simulates actual user scenarios </a:t>
            </a:r>
            <a:r>
              <a:rPr lang="en-US" altLang="zh-CN" sz="1600" b="0" i="0" u="none" strike="noStrike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sym typeface="思源黑体 CN Normal"/>
              </a:rPr>
              <a:t>to test the response of the software.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65000"/>
                    <a:lumOff val="35000"/>
                    <a:alpha val="100000"/>
                  </a:schemeClr>
                </a:solidFill>
                <a:latin typeface="思源黑体 CN Normal"/>
                <a:ea typeface="思源黑体 CN Normal"/>
                <a:cs typeface="+mn-cs"/>
              </a:defRPr>
            </a:pPr>
            <a:r>
              <a:rPr lang="en-US" altLang="zh-CN" sz="1600" b="1" i="0" u="none" strike="noStrike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sym typeface="思源黑体 CN Normal"/>
              </a:rPr>
              <a:t>Performance testing</a:t>
            </a:r>
            <a:r>
              <a:rPr lang="en-US" altLang="zh-CN" sz="1600" b="0" i="0" u="none" strike="noStrike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sym typeface="思源黑体 CN Normal"/>
              </a:rPr>
              <a:t>: Test the </a:t>
            </a:r>
            <a:r>
              <a:rPr lang="en-US" altLang="zh-CN" sz="1600" b="0" i="0" u="none" strike="noStrike" spc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sym typeface="思源黑体 CN Normal"/>
              </a:rPr>
              <a:t>performance</a:t>
            </a:r>
            <a:r>
              <a:rPr lang="en-US" altLang="zh-CN" sz="1600" b="0" i="0" u="none" strike="noStrike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sym typeface="思源黑体 CN Normal"/>
              </a:rPr>
              <a:t> of the software under the expected load.</a:t>
            </a:r>
          </a:p>
          <a:p>
            <a:pPr marL="0" lvl="0" indent="-228600">
              <a:lnSpc>
                <a:spcPct val="9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65000"/>
                    <a:lumOff val="35000"/>
                    <a:alpha val="100000"/>
                  </a:schemeClr>
                </a:solidFill>
                <a:latin typeface="思源黑体 CN Normal"/>
                <a:ea typeface="思源黑体 CN Normal"/>
                <a:cs typeface="+mn-cs"/>
              </a:defRPr>
            </a:pPr>
            <a:r>
              <a:rPr lang="en-US" altLang="zh-CN" sz="2000" b="1" i="0" u="none" strike="noStrike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sym typeface="思源黑体 CN Normal"/>
              </a:rPr>
              <a:t>3. User Testing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65000"/>
                    <a:lumOff val="35000"/>
                    <a:alpha val="100000"/>
                  </a:schemeClr>
                </a:solidFill>
                <a:latin typeface="思源黑体 CN Normal"/>
                <a:ea typeface="思源黑体 CN Normal"/>
                <a:cs typeface="+mn-cs"/>
              </a:defRPr>
            </a:pPr>
            <a:r>
              <a:rPr lang="en-US" altLang="zh-CN" sz="1600" b="1" i="0" u="none" strike="noStrike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sym typeface="思源黑体 CN Normal"/>
              </a:rPr>
              <a:t>Practical use testing</a:t>
            </a:r>
            <a:r>
              <a:rPr lang="en-US" altLang="zh-CN" sz="1600" b="0" i="0" u="none" strike="noStrike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sym typeface="思源黑体 CN Normal"/>
              </a:rPr>
              <a:t>: Let users </a:t>
            </a:r>
            <a:r>
              <a:rPr lang="en-US" altLang="zh-CN" sz="1600" b="0" i="0" u="none" strike="noStrike" spc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sym typeface="思源黑体 CN Normal"/>
              </a:rPr>
              <a:t>actually operate </a:t>
            </a:r>
            <a:r>
              <a:rPr lang="en-US" altLang="zh-CN" sz="1600" b="0" i="0" u="none" strike="noStrike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sym typeface="思源黑体 CN Normal"/>
              </a:rPr>
              <a:t>the software and collect feedback.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65000"/>
                    <a:lumOff val="35000"/>
                    <a:alpha val="100000"/>
                  </a:schemeClr>
                </a:solidFill>
                <a:latin typeface="思源黑体 CN Normal"/>
                <a:ea typeface="思源黑体 CN Normal"/>
                <a:cs typeface="+mn-cs"/>
              </a:defRPr>
            </a:pPr>
            <a:r>
              <a:rPr lang="en-US" altLang="zh-CN" sz="1600" b="1" i="0" u="none" strike="noStrike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sym typeface="思源黑体 CN Normal"/>
              </a:rPr>
              <a:t>Acceptance testing</a:t>
            </a:r>
            <a:r>
              <a:rPr lang="en-US" altLang="zh-CN" sz="1600" b="0" i="0" u="none" strike="noStrike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sym typeface="思源黑体 CN Normal"/>
              </a:rPr>
              <a:t>: Users confirm whether the software </a:t>
            </a:r>
            <a:r>
              <a:rPr lang="en-US" altLang="zh-CN" sz="1600" b="0" i="0" u="none" strike="noStrike" spc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sym typeface="思源黑体 CN Normal"/>
              </a:rPr>
              <a:t>meets their business needs</a:t>
            </a:r>
            <a:r>
              <a:rPr lang="en-US" altLang="zh-CN" sz="1600" b="0" i="0" u="none" strike="noStrike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sym typeface="思源黑体 CN Norm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3916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8B2DCF-9BF6-EC23-3C78-0D61B80AC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75A6AFB6-2C1C-401B-FF56-289A0D14A40E}"/>
              </a:ext>
            </a:extLst>
          </p:cNvPr>
          <p:cNvCxnSpPr/>
          <p:nvPr/>
        </p:nvCxnSpPr>
        <p:spPr>
          <a:xfrm>
            <a:off x="263847" y="862550"/>
            <a:ext cx="10268136" cy="0"/>
          </a:xfrm>
          <a:prstGeom prst="line">
            <a:avLst/>
          </a:prstGeom>
          <a:ln w="19050">
            <a:solidFill>
              <a:schemeClr val="accent1">
                <a:lumMod val="10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BCB105A2-3073-78FE-97B3-593E4B6CCAD1}"/>
              </a:ext>
            </a:extLst>
          </p:cNvPr>
          <p:cNvSpPr/>
          <p:nvPr/>
        </p:nvSpPr>
        <p:spPr>
          <a:xfrm>
            <a:off x="9329804" y="702444"/>
            <a:ext cx="2861863" cy="300210"/>
          </a:xfrm>
          <a:prstGeom prst="rect">
            <a:avLst/>
          </a:prstGeom>
          <a:solidFill>
            <a:schemeClr val="accent1">
              <a:lumMod val="100000"/>
            </a:schemeClr>
          </a:solidFill>
          <a:ln>
            <a:solidFill>
              <a:schemeClr val="accent1">
                <a:lumMod val="10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kumimoji="1" lang="zh-CN" altLang="en-US" sz="1351">
              <a:cs typeface="+mn-ea"/>
              <a:sym typeface="+mn-lt"/>
            </a:endParaRPr>
          </a:p>
        </p:txBody>
      </p: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EB0B7F33-9BF9-3AA4-5008-B5B5A56D3744}"/>
              </a:ext>
            </a:extLst>
          </p:cNvPr>
          <p:cNvCxnSpPr>
            <a:cxnSpLocks/>
          </p:cNvCxnSpPr>
          <p:nvPr/>
        </p:nvCxnSpPr>
        <p:spPr>
          <a:xfrm flipH="1">
            <a:off x="724325" y="5837452"/>
            <a:ext cx="1818308" cy="0"/>
          </a:xfrm>
          <a:prstGeom prst="line">
            <a:avLst/>
          </a:prstGeom>
          <a:ln w="19050">
            <a:gradFill>
              <a:gsLst>
                <a:gs pos="27438">
                  <a:schemeClr val="accent1"/>
                </a:gs>
                <a:gs pos="0">
                  <a:schemeClr val="accent1">
                    <a:alpha val="0"/>
                  </a:schemeClr>
                </a:gs>
                <a:gs pos="75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2DB187BD-8ACB-A9EF-F9B3-EA0BECEFEABE}"/>
              </a:ext>
            </a:extLst>
          </p:cNvPr>
          <p:cNvCxnSpPr>
            <a:cxnSpLocks/>
          </p:cNvCxnSpPr>
          <p:nvPr/>
        </p:nvCxnSpPr>
        <p:spPr>
          <a:xfrm>
            <a:off x="982571" y="3701337"/>
            <a:ext cx="0" cy="2409212"/>
          </a:xfrm>
          <a:prstGeom prst="line">
            <a:avLst/>
          </a:prstGeom>
          <a:ln w="19050">
            <a:gradFill>
              <a:gsLst>
                <a:gs pos="27438">
                  <a:schemeClr val="accent1"/>
                </a:gs>
                <a:gs pos="0">
                  <a:schemeClr val="accent1">
                    <a:alpha val="0"/>
                  </a:schemeClr>
                </a:gs>
                <a:gs pos="75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23AF4999-3449-A558-6667-5AC26A2677BE}"/>
              </a:ext>
            </a:extLst>
          </p:cNvPr>
          <p:cNvCxnSpPr>
            <a:cxnSpLocks/>
          </p:cNvCxnSpPr>
          <p:nvPr/>
        </p:nvCxnSpPr>
        <p:spPr>
          <a:xfrm flipH="1">
            <a:off x="10685409" y="3572798"/>
            <a:ext cx="947943" cy="0"/>
          </a:xfrm>
          <a:prstGeom prst="line">
            <a:avLst/>
          </a:prstGeom>
          <a:ln w="19050">
            <a:gradFill>
              <a:gsLst>
                <a:gs pos="27438">
                  <a:schemeClr val="accent1"/>
                </a:gs>
                <a:gs pos="0">
                  <a:schemeClr val="accent1">
                    <a:alpha val="0"/>
                  </a:schemeClr>
                </a:gs>
                <a:gs pos="75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7B2E7CC7-788D-2836-FDA3-EDA38E33FB6A}"/>
              </a:ext>
            </a:extLst>
          </p:cNvPr>
          <p:cNvCxnSpPr>
            <a:cxnSpLocks/>
          </p:cNvCxnSpPr>
          <p:nvPr/>
        </p:nvCxnSpPr>
        <p:spPr>
          <a:xfrm>
            <a:off x="11358266" y="3321256"/>
            <a:ext cx="1989" cy="1024114"/>
          </a:xfrm>
          <a:prstGeom prst="line">
            <a:avLst/>
          </a:prstGeom>
          <a:ln w="19050">
            <a:gradFill>
              <a:gsLst>
                <a:gs pos="27438">
                  <a:schemeClr val="accent1"/>
                </a:gs>
                <a:gs pos="0">
                  <a:schemeClr val="accent1">
                    <a:alpha val="0"/>
                  </a:schemeClr>
                </a:gs>
                <a:gs pos="75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7">
            <a:extLst>
              <a:ext uri="{FF2B5EF4-FFF2-40B4-BE49-F238E27FC236}">
                <a16:creationId xmlns:a16="http://schemas.microsoft.com/office/drawing/2014/main" id="{F3008FC9-F6C8-F45A-2E4B-54146DEC1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44" y="320665"/>
            <a:ext cx="3334439" cy="480131"/>
          </a:xfrm>
        </p:spPr>
        <p:txBody>
          <a:bodyPr>
            <a:spAutoFit/>
          </a:bodyPr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Project Introduction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9DE7F414-4BE0-C1F1-2A1F-7C462C5665C1}"/>
              </a:ext>
            </a:extLst>
          </p:cNvPr>
          <p:cNvCxnSpPr/>
          <p:nvPr/>
        </p:nvCxnSpPr>
        <p:spPr>
          <a:xfrm>
            <a:off x="2278392" y="4418887"/>
            <a:ext cx="3937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FFF13C54-38B1-C755-5A25-7813A9D6CDBA}"/>
              </a:ext>
            </a:extLst>
          </p:cNvPr>
          <p:cNvSpPr txBox="1"/>
          <p:nvPr/>
        </p:nvSpPr>
        <p:spPr>
          <a:xfrm>
            <a:off x="369363" y="1099610"/>
            <a:ext cx="7101650" cy="249299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altLang="zh-CN" dirty="0">
                <a:cs typeface="+mn-ea"/>
                <a:sym typeface="+mn-lt"/>
              </a:rPr>
              <a:t>Project Name: </a:t>
            </a:r>
          </a:p>
          <a:p>
            <a:pPr algn="l"/>
            <a:r>
              <a:rPr lang="en-US" altLang="zh-CN" dirty="0">
                <a:cs typeface="+mn-ea"/>
                <a:sym typeface="+mn-lt"/>
              </a:rPr>
              <a:t>	Going Anywhere APP</a:t>
            </a:r>
          </a:p>
          <a:p>
            <a:pPr algn="l"/>
            <a:r>
              <a:rPr lang="en-US" altLang="zh-CN" dirty="0">
                <a:cs typeface="+mn-ea"/>
                <a:sym typeface="+mn-lt"/>
              </a:rPr>
              <a:t>System Category: </a:t>
            </a:r>
          </a:p>
          <a:p>
            <a:pPr algn="l"/>
            <a:r>
              <a:rPr lang="en-US" altLang="zh-CN" dirty="0">
                <a:cs typeface="+mn-ea"/>
                <a:sym typeface="+mn-lt"/>
              </a:rPr>
              <a:t>	Airline Ticket Sales &amp; Management</a:t>
            </a:r>
          </a:p>
          <a:p>
            <a:pPr algn="l"/>
            <a:r>
              <a:rPr lang="en-US" altLang="zh-CN" dirty="0">
                <a:cs typeface="+mn-ea"/>
                <a:sym typeface="+mn-lt"/>
              </a:rPr>
              <a:t>Team Member:</a:t>
            </a:r>
          </a:p>
          <a:p>
            <a:pPr algn="l"/>
            <a:r>
              <a:rPr lang="en-US" altLang="zh-CN" dirty="0">
                <a:cs typeface="+mn-ea"/>
                <a:sym typeface="+mn-lt"/>
              </a:rPr>
              <a:t>	Cheng Bao(1335784), as “project manager”</a:t>
            </a:r>
          </a:p>
          <a:p>
            <a:pPr algn="l"/>
            <a:r>
              <a:rPr lang="en-US" altLang="zh-CN" dirty="0">
                <a:cs typeface="+mn-ea"/>
                <a:sym typeface="+mn-lt"/>
              </a:rPr>
              <a:t>	</a:t>
            </a:r>
            <a:r>
              <a:rPr lang="en-US" altLang="zh-CN" dirty="0" err="1">
                <a:cs typeface="+mn-ea"/>
                <a:sym typeface="+mn-lt"/>
              </a:rPr>
              <a:t>Xinxin</a:t>
            </a:r>
            <a:r>
              <a:rPr lang="en-US" altLang="zh-CN" dirty="0">
                <a:cs typeface="+mn-ea"/>
                <a:sym typeface="+mn-lt"/>
              </a:rPr>
              <a:t> Qiu(1335785), as “development manager”</a:t>
            </a:r>
          </a:p>
          <a:p>
            <a:pPr algn="l"/>
            <a:r>
              <a:rPr lang="en-US" altLang="zh-CN" dirty="0">
                <a:cs typeface="+mn-ea"/>
                <a:sym typeface="+mn-lt"/>
              </a:rPr>
              <a:t>	</a:t>
            </a:r>
            <a:r>
              <a:rPr lang="en-US" altLang="zh-CN" dirty="0" err="1">
                <a:cs typeface="+mn-ea"/>
                <a:sym typeface="+mn-lt"/>
              </a:rPr>
              <a:t>Dinggen</a:t>
            </a:r>
            <a:r>
              <a:rPr lang="en-US" altLang="zh-CN" dirty="0">
                <a:cs typeface="+mn-ea"/>
                <a:sym typeface="+mn-lt"/>
              </a:rPr>
              <a:t> Zhang(1336574), as “</a:t>
            </a:r>
            <a:r>
              <a:rPr lang="en-US" altLang="zh-CN" dirty="0" err="1">
                <a:cs typeface="+mn-ea"/>
                <a:sym typeface="+mn-lt"/>
              </a:rPr>
              <a:t>Architector</a:t>
            </a:r>
            <a:r>
              <a:rPr lang="en-US" altLang="zh-CN" dirty="0">
                <a:cs typeface="+mn-ea"/>
                <a:sym typeface="+mn-lt"/>
              </a:rPr>
              <a:t> &amp; Testing manager”</a:t>
            </a:r>
          </a:p>
          <a:p>
            <a:pPr algn="l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B958849-6F51-4B49-86B5-B900F709139E}"/>
              </a:ext>
            </a:extLst>
          </p:cNvPr>
          <p:cNvSpPr txBox="1"/>
          <p:nvPr/>
        </p:nvSpPr>
        <p:spPr>
          <a:xfrm>
            <a:off x="1271867" y="3780091"/>
            <a:ext cx="9813302" cy="1894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dirty="0">
                <a:cs typeface="+mn-ea"/>
                <a:sym typeface="+mn-lt"/>
              </a:rPr>
              <a:t>The software provides a platform for users who want to travel by air and want to find all possible choices they have in one place. 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cs typeface="+mn-ea"/>
                <a:sym typeface="+mn-lt"/>
              </a:rPr>
              <a:t>The software will gather flight information from all </a:t>
            </a:r>
            <a:r>
              <a:rPr lang="en-US" altLang="zh-CN" sz="1600" dirty="0" err="1">
                <a:cs typeface="+mn-ea"/>
                <a:sym typeface="+mn-lt"/>
              </a:rPr>
              <a:t>avaliable</a:t>
            </a:r>
            <a:r>
              <a:rPr lang="en-US" altLang="zh-CN" sz="1600" dirty="0">
                <a:cs typeface="+mn-ea"/>
                <a:sym typeface="+mn-lt"/>
              </a:rPr>
              <a:t> airlines, give users a list of tickets that they can buy according to their search settings, and complete the processes of purchasing, changing, refunding and boarding of their tickets.</a:t>
            </a:r>
            <a:endParaRPr lang="zh-CN" altLang="en-US" sz="1600" dirty="0">
              <a:cs typeface="+mn-ea"/>
              <a:sym typeface="+mn-lt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1B962BC-4164-40B5-D017-EA799EC86F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627" y="1208331"/>
            <a:ext cx="4607618" cy="202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13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909FB-B9AB-9925-537A-0EC0464029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D3F2FCD-C79C-60FB-62F6-78ACE63EFB34}"/>
              </a:ext>
            </a:extLst>
          </p:cNvPr>
          <p:cNvSpPr txBox="1"/>
          <p:nvPr/>
        </p:nvSpPr>
        <p:spPr>
          <a:xfrm>
            <a:off x="901831" y="2901388"/>
            <a:ext cx="10388338" cy="1055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6000" b="1" dirty="0">
                <a:solidFill>
                  <a:schemeClr val="bg1"/>
                </a:solidFill>
                <a:cs typeface="+mn-ea"/>
                <a:sym typeface="+mn-lt"/>
              </a:rPr>
              <a:t>User Requirements </a:t>
            </a:r>
            <a:endParaRPr kumimoji="1" lang="zh-CN" altLang="en-US" sz="6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D67C632-80EA-0E86-8D6C-A25EE5C6431C}"/>
              </a:ext>
            </a:extLst>
          </p:cNvPr>
          <p:cNvSpPr txBox="1"/>
          <p:nvPr/>
        </p:nvSpPr>
        <p:spPr>
          <a:xfrm>
            <a:off x="5336988" y="2485198"/>
            <a:ext cx="1422056" cy="500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655" dirty="0">
                <a:ln w="12700">
                  <a:solidFill>
                    <a:schemeClr val="bg1"/>
                  </a:solidFill>
                </a:ln>
                <a:noFill/>
                <a:cs typeface="+mn-ea"/>
                <a:sym typeface="+mn-lt"/>
              </a:rPr>
              <a:t>PART 02</a:t>
            </a:r>
            <a:endParaRPr kumimoji="1" lang="zh-CN" altLang="en-US" sz="2655" dirty="0">
              <a:ln w="12700">
                <a:solidFill>
                  <a:schemeClr val="bg1"/>
                </a:solidFill>
              </a:ln>
              <a:noFill/>
              <a:cs typeface="+mn-ea"/>
              <a:sym typeface="+mn-lt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3C6A417-6E80-C8E7-D361-FA7B96DF78AF}"/>
              </a:ext>
            </a:extLst>
          </p:cNvPr>
          <p:cNvCxnSpPr>
            <a:cxnSpLocks/>
          </p:cNvCxnSpPr>
          <p:nvPr/>
        </p:nvCxnSpPr>
        <p:spPr>
          <a:xfrm flipH="1">
            <a:off x="6851124" y="2738042"/>
            <a:ext cx="70081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1083D66-E7AE-B842-7FD7-DF5C1AF8CCF7}"/>
              </a:ext>
            </a:extLst>
          </p:cNvPr>
          <p:cNvCxnSpPr>
            <a:cxnSpLocks/>
          </p:cNvCxnSpPr>
          <p:nvPr/>
        </p:nvCxnSpPr>
        <p:spPr>
          <a:xfrm flipH="1">
            <a:off x="4544089" y="2738042"/>
            <a:ext cx="70081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FEBDEDEC-FC0A-66B2-EE92-BAA88249EFD1}"/>
              </a:ext>
            </a:extLst>
          </p:cNvPr>
          <p:cNvCxnSpPr>
            <a:cxnSpLocks/>
          </p:cNvCxnSpPr>
          <p:nvPr/>
        </p:nvCxnSpPr>
        <p:spPr>
          <a:xfrm flipH="1">
            <a:off x="6988772" y="4180017"/>
            <a:ext cx="56316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36B71C0D-93C2-437F-AF4A-38ABD745D03B}"/>
              </a:ext>
            </a:extLst>
          </p:cNvPr>
          <p:cNvCxnSpPr>
            <a:cxnSpLocks/>
          </p:cNvCxnSpPr>
          <p:nvPr/>
        </p:nvCxnSpPr>
        <p:spPr>
          <a:xfrm flipH="1">
            <a:off x="4544089" y="4180017"/>
            <a:ext cx="56316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A20BB3A7-F99F-D60C-567A-8A3A2FBDA517}"/>
              </a:ext>
            </a:extLst>
          </p:cNvPr>
          <p:cNvCxnSpPr/>
          <p:nvPr/>
        </p:nvCxnSpPr>
        <p:spPr>
          <a:xfrm>
            <a:off x="4544089" y="2738042"/>
            <a:ext cx="0" cy="24324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5099163F-CA7C-F25A-EEAE-CD367A06CFFE}"/>
              </a:ext>
            </a:extLst>
          </p:cNvPr>
          <p:cNvCxnSpPr/>
          <p:nvPr/>
        </p:nvCxnSpPr>
        <p:spPr>
          <a:xfrm>
            <a:off x="7544347" y="2738042"/>
            <a:ext cx="0" cy="24324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64C3C323-917E-1416-A2E0-A6BFCDA0F760}"/>
              </a:ext>
            </a:extLst>
          </p:cNvPr>
          <p:cNvCxnSpPr>
            <a:cxnSpLocks/>
          </p:cNvCxnSpPr>
          <p:nvPr/>
        </p:nvCxnSpPr>
        <p:spPr>
          <a:xfrm>
            <a:off x="7544347" y="3906920"/>
            <a:ext cx="0" cy="26720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250C5B6C-52D1-579F-A505-181511CD5541}"/>
              </a:ext>
            </a:extLst>
          </p:cNvPr>
          <p:cNvCxnSpPr>
            <a:cxnSpLocks/>
          </p:cNvCxnSpPr>
          <p:nvPr/>
        </p:nvCxnSpPr>
        <p:spPr>
          <a:xfrm>
            <a:off x="4544089" y="3906920"/>
            <a:ext cx="0" cy="27842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278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8AA5EBE-C217-394F-98ED-B7615CD13584}"/>
              </a:ext>
            </a:extLst>
          </p:cNvPr>
          <p:cNvCxnSpPr/>
          <p:nvPr/>
        </p:nvCxnSpPr>
        <p:spPr>
          <a:xfrm>
            <a:off x="263847" y="862550"/>
            <a:ext cx="10268136" cy="0"/>
          </a:xfrm>
          <a:prstGeom prst="line">
            <a:avLst/>
          </a:prstGeom>
          <a:ln w="19050">
            <a:solidFill>
              <a:schemeClr val="accent1">
                <a:lumMod val="10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A9018BE8-AC36-5349-95C3-E7C096E1A779}"/>
              </a:ext>
            </a:extLst>
          </p:cNvPr>
          <p:cNvSpPr/>
          <p:nvPr/>
        </p:nvSpPr>
        <p:spPr>
          <a:xfrm>
            <a:off x="9329804" y="702444"/>
            <a:ext cx="2861863" cy="300210"/>
          </a:xfrm>
          <a:prstGeom prst="rect">
            <a:avLst/>
          </a:prstGeom>
          <a:solidFill>
            <a:schemeClr val="accent1">
              <a:lumMod val="100000"/>
            </a:schemeClr>
          </a:solidFill>
          <a:ln>
            <a:solidFill>
              <a:schemeClr val="accent1">
                <a:lumMod val="10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kumimoji="1" lang="zh-CN" altLang="en-US" sz="1351">
              <a:cs typeface="+mn-ea"/>
              <a:sym typeface="+mn-lt"/>
            </a:endParaRPr>
          </a:p>
        </p:txBody>
      </p: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08179ED0-52B4-40ED-929F-6D9DF0BC2451}"/>
              </a:ext>
            </a:extLst>
          </p:cNvPr>
          <p:cNvCxnSpPr>
            <a:cxnSpLocks/>
          </p:cNvCxnSpPr>
          <p:nvPr/>
        </p:nvCxnSpPr>
        <p:spPr>
          <a:xfrm flipH="1">
            <a:off x="335184" y="6129683"/>
            <a:ext cx="1818308" cy="0"/>
          </a:xfrm>
          <a:prstGeom prst="line">
            <a:avLst/>
          </a:prstGeom>
          <a:ln w="19050">
            <a:gradFill>
              <a:gsLst>
                <a:gs pos="27438">
                  <a:schemeClr val="accent1"/>
                </a:gs>
                <a:gs pos="0">
                  <a:schemeClr val="accent1">
                    <a:alpha val="0"/>
                  </a:schemeClr>
                </a:gs>
                <a:gs pos="75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E95FDEF8-0B06-4D09-B145-A35E19715C3D}"/>
              </a:ext>
            </a:extLst>
          </p:cNvPr>
          <p:cNvCxnSpPr>
            <a:cxnSpLocks/>
          </p:cNvCxnSpPr>
          <p:nvPr/>
        </p:nvCxnSpPr>
        <p:spPr>
          <a:xfrm>
            <a:off x="593430" y="3993568"/>
            <a:ext cx="0" cy="2409212"/>
          </a:xfrm>
          <a:prstGeom prst="line">
            <a:avLst/>
          </a:prstGeom>
          <a:ln w="19050">
            <a:gradFill>
              <a:gsLst>
                <a:gs pos="27438">
                  <a:schemeClr val="accent1"/>
                </a:gs>
                <a:gs pos="0">
                  <a:schemeClr val="accent1">
                    <a:alpha val="0"/>
                  </a:schemeClr>
                </a:gs>
                <a:gs pos="75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82B7AF69-210B-4A6E-8C11-3A5BCD5270C2}"/>
              </a:ext>
            </a:extLst>
          </p:cNvPr>
          <p:cNvCxnSpPr>
            <a:cxnSpLocks/>
          </p:cNvCxnSpPr>
          <p:nvPr/>
        </p:nvCxnSpPr>
        <p:spPr>
          <a:xfrm flipH="1">
            <a:off x="11069785" y="1340498"/>
            <a:ext cx="947943" cy="0"/>
          </a:xfrm>
          <a:prstGeom prst="line">
            <a:avLst/>
          </a:prstGeom>
          <a:ln w="19050">
            <a:gradFill>
              <a:gsLst>
                <a:gs pos="27438">
                  <a:schemeClr val="accent1"/>
                </a:gs>
                <a:gs pos="0">
                  <a:schemeClr val="accent1">
                    <a:alpha val="0"/>
                  </a:schemeClr>
                </a:gs>
                <a:gs pos="75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35B77339-76E6-4678-99D8-A2C6402533C0}"/>
              </a:ext>
            </a:extLst>
          </p:cNvPr>
          <p:cNvCxnSpPr>
            <a:cxnSpLocks/>
          </p:cNvCxnSpPr>
          <p:nvPr/>
        </p:nvCxnSpPr>
        <p:spPr>
          <a:xfrm>
            <a:off x="11742642" y="1088956"/>
            <a:ext cx="1989" cy="1024114"/>
          </a:xfrm>
          <a:prstGeom prst="line">
            <a:avLst/>
          </a:prstGeom>
          <a:ln w="19050">
            <a:gradFill>
              <a:gsLst>
                <a:gs pos="27438">
                  <a:schemeClr val="accent1"/>
                </a:gs>
                <a:gs pos="0">
                  <a:schemeClr val="accent1">
                    <a:alpha val="0"/>
                  </a:schemeClr>
                </a:gs>
                <a:gs pos="75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7">
            <a:extLst>
              <a:ext uri="{FF2B5EF4-FFF2-40B4-BE49-F238E27FC236}">
                <a16:creationId xmlns:a16="http://schemas.microsoft.com/office/drawing/2014/main" id="{9E06C8C2-1CDB-44C3-B83D-5CDE671A3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44" y="320665"/>
            <a:ext cx="4695388" cy="480131"/>
          </a:xfrm>
        </p:spPr>
        <p:txBody>
          <a:bodyPr>
            <a:spAutoFit/>
          </a:bodyPr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User Requirements Overview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2852F2B-48A1-F30A-1D05-24FE7160F69A}"/>
              </a:ext>
            </a:extLst>
          </p:cNvPr>
          <p:cNvCxnSpPr/>
          <p:nvPr/>
        </p:nvCxnSpPr>
        <p:spPr>
          <a:xfrm>
            <a:off x="2278392" y="4418887"/>
            <a:ext cx="3937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55466A80-A58E-3F6C-DB4C-76AB28B0EA47}"/>
              </a:ext>
            </a:extLst>
          </p:cNvPr>
          <p:cNvSpPr txBox="1"/>
          <p:nvPr/>
        </p:nvSpPr>
        <p:spPr>
          <a:xfrm>
            <a:off x="1018954" y="1216122"/>
            <a:ext cx="1141338" cy="276999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l"/>
            <a:r>
              <a:rPr lang="en-US" altLang="zh-CN" dirty="0"/>
              <a:t>User Roles:</a:t>
            </a:r>
            <a:r>
              <a:rPr lang="zh-CN" altLang="en-US" dirty="0"/>
              <a:t> 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F22B662-050F-9100-116F-DD2B9EEA5140}"/>
              </a:ext>
            </a:extLst>
          </p:cNvPr>
          <p:cNvSpPr txBox="1"/>
          <p:nvPr/>
        </p:nvSpPr>
        <p:spPr>
          <a:xfrm>
            <a:off x="1018954" y="1679286"/>
            <a:ext cx="3962623" cy="830997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l"/>
            <a:r>
              <a:rPr lang="en-US" altLang="zh-CN" dirty="0"/>
              <a:t>Guest: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/>
              <a:t>Search available tickets of the flights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/>
              <a:t>Register to become a user of the system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0105618-7158-2319-A37B-FD4BB77F45D5}"/>
              </a:ext>
            </a:extLst>
          </p:cNvPr>
          <p:cNvSpPr txBox="1"/>
          <p:nvPr/>
        </p:nvSpPr>
        <p:spPr>
          <a:xfrm>
            <a:off x="1018954" y="2696448"/>
            <a:ext cx="4918013" cy="1661993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l"/>
            <a:r>
              <a:rPr lang="en-US" altLang="zh-CN" dirty="0"/>
              <a:t>User: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/>
              <a:t>Login / Logout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/>
              <a:t>Search available tickets of the flights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/>
              <a:t>Maintain a list of passengers (CURD)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/>
              <a:t>Book / Cancel / Buy / Refund / Change the tickets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/>
              <a:t>View the status of the tickets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07F40AC-D3AE-B418-C3E3-7F77639BEEFD}"/>
              </a:ext>
            </a:extLst>
          </p:cNvPr>
          <p:cNvSpPr txBox="1"/>
          <p:nvPr/>
        </p:nvSpPr>
        <p:spPr>
          <a:xfrm>
            <a:off x="1018954" y="4544605"/>
            <a:ext cx="5027017" cy="1107996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l"/>
            <a:r>
              <a:rPr lang="en-US" altLang="zh-CN" dirty="0"/>
              <a:t>Administrator: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/>
              <a:t>Login / Logout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/>
              <a:t>Maintain the airlines (CURD)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/>
              <a:t>Activate / Deactivate the flights of chosen airlines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B8165BE-260A-F0C4-6B7A-98A6CEAA7564}"/>
              </a:ext>
            </a:extLst>
          </p:cNvPr>
          <p:cNvSpPr txBox="1"/>
          <p:nvPr/>
        </p:nvSpPr>
        <p:spPr>
          <a:xfrm>
            <a:off x="1018954" y="6190130"/>
            <a:ext cx="3175549" cy="24622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l"/>
            <a:r>
              <a:rPr lang="en-US" altLang="zh-CN" sz="1600" dirty="0"/>
              <a:t>*CURD: Create, Update, Read, Delete</a:t>
            </a:r>
            <a:endParaRPr lang="zh-CN" altLang="en-US" sz="16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C0411F8-7D6E-B3B9-F708-64A206B1F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74" y="1493122"/>
            <a:ext cx="5365545" cy="463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067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A49F2A-1A02-AA37-4C05-ACE3115BD8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8167355-C86E-6D7E-2F4E-F2EC507A9305}"/>
              </a:ext>
            </a:extLst>
          </p:cNvPr>
          <p:cNvCxnSpPr/>
          <p:nvPr/>
        </p:nvCxnSpPr>
        <p:spPr>
          <a:xfrm>
            <a:off x="263847" y="862550"/>
            <a:ext cx="10268136" cy="0"/>
          </a:xfrm>
          <a:prstGeom prst="line">
            <a:avLst/>
          </a:prstGeom>
          <a:ln w="19050">
            <a:solidFill>
              <a:schemeClr val="accent1">
                <a:lumMod val="10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2C487451-11D2-0527-CB61-E5E5658077EC}"/>
              </a:ext>
            </a:extLst>
          </p:cNvPr>
          <p:cNvSpPr/>
          <p:nvPr/>
        </p:nvSpPr>
        <p:spPr>
          <a:xfrm>
            <a:off x="9329804" y="702444"/>
            <a:ext cx="2861863" cy="300210"/>
          </a:xfrm>
          <a:prstGeom prst="rect">
            <a:avLst/>
          </a:prstGeom>
          <a:solidFill>
            <a:schemeClr val="accent1">
              <a:lumMod val="100000"/>
            </a:schemeClr>
          </a:solidFill>
          <a:ln>
            <a:solidFill>
              <a:schemeClr val="accent1">
                <a:lumMod val="10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kumimoji="1" lang="zh-CN" altLang="en-US" sz="1351">
              <a:cs typeface="+mn-ea"/>
              <a:sym typeface="+mn-lt"/>
            </a:endParaRPr>
          </a:p>
        </p:txBody>
      </p: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1A1C50C9-DE7B-1976-40E9-4D62C9946AF4}"/>
              </a:ext>
            </a:extLst>
          </p:cNvPr>
          <p:cNvCxnSpPr>
            <a:cxnSpLocks/>
          </p:cNvCxnSpPr>
          <p:nvPr/>
        </p:nvCxnSpPr>
        <p:spPr>
          <a:xfrm flipH="1">
            <a:off x="335184" y="6129683"/>
            <a:ext cx="1818308" cy="0"/>
          </a:xfrm>
          <a:prstGeom prst="line">
            <a:avLst/>
          </a:prstGeom>
          <a:ln w="19050">
            <a:gradFill>
              <a:gsLst>
                <a:gs pos="27438">
                  <a:schemeClr val="accent1"/>
                </a:gs>
                <a:gs pos="0">
                  <a:schemeClr val="accent1">
                    <a:alpha val="0"/>
                  </a:schemeClr>
                </a:gs>
                <a:gs pos="75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B75A985A-FB41-90A4-BA9F-BA52F9EF5C33}"/>
              </a:ext>
            </a:extLst>
          </p:cNvPr>
          <p:cNvCxnSpPr>
            <a:cxnSpLocks/>
          </p:cNvCxnSpPr>
          <p:nvPr/>
        </p:nvCxnSpPr>
        <p:spPr>
          <a:xfrm>
            <a:off x="593430" y="3993568"/>
            <a:ext cx="0" cy="2409212"/>
          </a:xfrm>
          <a:prstGeom prst="line">
            <a:avLst/>
          </a:prstGeom>
          <a:ln w="19050">
            <a:gradFill>
              <a:gsLst>
                <a:gs pos="27438">
                  <a:schemeClr val="accent1"/>
                </a:gs>
                <a:gs pos="0">
                  <a:schemeClr val="accent1">
                    <a:alpha val="0"/>
                  </a:schemeClr>
                </a:gs>
                <a:gs pos="75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5C4F38F3-B8A2-0A5A-AC7F-82348078159A}"/>
              </a:ext>
            </a:extLst>
          </p:cNvPr>
          <p:cNvCxnSpPr>
            <a:cxnSpLocks/>
          </p:cNvCxnSpPr>
          <p:nvPr/>
        </p:nvCxnSpPr>
        <p:spPr>
          <a:xfrm flipH="1">
            <a:off x="11069785" y="1340498"/>
            <a:ext cx="947943" cy="0"/>
          </a:xfrm>
          <a:prstGeom prst="line">
            <a:avLst/>
          </a:prstGeom>
          <a:ln w="19050">
            <a:gradFill>
              <a:gsLst>
                <a:gs pos="27438">
                  <a:schemeClr val="accent1"/>
                </a:gs>
                <a:gs pos="0">
                  <a:schemeClr val="accent1">
                    <a:alpha val="0"/>
                  </a:schemeClr>
                </a:gs>
                <a:gs pos="75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84118F5A-6AB0-1EE1-7750-1CD0A3AFE323}"/>
              </a:ext>
            </a:extLst>
          </p:cNvPr>
          <p:cNvCxnSpPr>
            <a:cxnSpLocks/>
          </p:cNvCxnSpPr>
          <p:nvPr/>
        </p:nvCxnSpPr>
        <p:spPr>
          <a:xfrm>
            <a:off x="11742642" y="1088956"/>
            <a:ext cx="1989" cy="1024114"/>
          </a:xfrm>
          <a:prstGeom prst="line">
            <a:avLst/>
          </a:prstGeom>
          <a:ln w="19050">
            <a:gradFill>
              <a:gsLst>
                <a:gs pos="27438">
                  <a:schemeClr val="accent1"/>
                </a:gs>
                <a:gs pos="0">
                  <a:schemeClr val="accent1">
                    <a:alpha val="0"/>
                  </a:schemeClr>
                </a:gs>
                <a:gs pos="75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7">
            <a:extLst>
              <a:ext uri="{FF2B5EF4-FFF2-40B4-BE49-F238E27FC236}">
                <a16:creationId xmlns:a16="http://schemas.microsoft.com/office/drawing/2014/main" id="{B8E566BD-814F-F802-BE5F-A6204DE78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44" y="320665"/>
            <a:ext cx="4695388" cy="480131"/>
          </a:xfrm>
        </p:spPr>
        <p:txBody>
          <a:bodyPr>
            <a:spAutoFit/>
          </a:bodyPr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User Requirements Overview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D127EBA-1E53-D2EE-DA19-47DE5049D272}"/>
              </a:ext>
            </a:extLst>
          </p:cNvPr>
          <p:cNvCxnSpPr/>
          <p:nvPr/>
        </p:nvCxnSpPr>
        <p:spPr>
          <a:xfrm>
            <a:off x="2278392" y="4418887"/>
            <a:ext cx="3937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D5775510-47B3-820E-92FF-D5C18D5C7A27}"/>
              </a:ext>
            </a:extLst>
          </p:cNvPr>
          <p:cNvSpPr txBox="1"/>
          <p:nvPr/>
        </p:nvSpPr>
        <p:spPr>
          <a:xfrm>
            <a:off x="1018954" y="1216122"/>
            <a:ext cx="1141338" cy="276999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l"/>
            <a:r>
              <a:rPr lang="en-US" altLang="zh-CN" dirty="0"/>
              <a:t>User Roles:</a:t>
            </a:r>
            <a:r>
              <a:rPr lang="zh-CN" altLang="en-US" dirty="0"/>
              <a:t> 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E83ABC1-6500-0235-BFB5-38CB070BB020}"/>
              </a:ext>
            </a:extLst>
          </p:cNvPr>
          <p:cNvSpPr txBox="1"/>
          <p:nvPr/>
        </p:nvSpPr>
        <p:spPr>
          <a:xfrm>
            <a:off x="1018954" y="1679286"/>
            <a:ext cx="3962623" cy="830997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l"/>
            <a:r>
              <a:rPr lang="en-US" altLang="zh-CN" dirty="0"/>
              <a:t>Guest: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/>
              <a:t>Search available tickets of the flights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/>
              <a:t>Register to become a user of the system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D25717F-7A25-D81D-CFE2-8F47D0A6CB6A}"/>
              </a:ext>
            </a:extLst>
          </p:cNvPr>
          <p:cNvSpPr txBox="1"/>
          <p:nvPr/>
        </p:nvSpPr>
        <p:spPr>
          <a:xfrm>
            <a:off x="1018954" y="2696448"/>
            <a:ext cx="4918013" cy="1661993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l"/>
            <a:r>
              <a:rPr lang="en-US" altLang="zh-CN" dirty="0"/>
              <a:t>User: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/>
              <a:t>Login / Logout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/>
              <a:t>Search available tickets of the flights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/>
              <a:t>Maintain a list of passengers (CURD)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/>
              <a:t>Book / Cancel / Buy / Refund / Change the tickets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/>
              <a:t>View the status of the tickets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8A42D4A-6214-9D61-75D4-0DC646636166}"/>
              </a:ext>
            </a:extLst>
          </p:cNvPr>
          <p:cNvSpPr txBox="1"/>
          <p:nvPr/>
        </p:nvSpPr>
        <p:spPr>
          <a:xfrm>
            <a:off x="1018954" y="4544605"/>
            <a:ext cx="5027017" cy="1107996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l"/>
            <a:r>
              <a:rPr lang="en-US" altLang="zh-CN" dirty="0"/>
              <a:t>Administrator: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/>
              <a:t>Login / Logout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/>
              <a:t>Maintain the airlines (CURD)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/>
              <a:t>Activate / Deactivate the flights of chosen airlines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19A1B3E-0B91-35B9-1D04-6417CC47F124}"/>
              </a:ext>
            </a:extLst>
          </p:cNvPr>
          <p:cNvSpPr txBox="1"/>
          <p:nvPr/>
        </p:nvSpPr>
        <p:spPr>
          <a:xfrm>
            <a:off x="1018954" y="6190130"/>
            <a:ext cx="3175549" cy="24622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l"/>
            <a:r>
              <a:rPr lang="en-US" altLang="zh-CN" sz="1600" dirty="0"/>
              <a:t>*CURD: Create, Update, Read, Delete</a:t>
            </a:r>
            <a:endParaRPr lang="zh-CN" altLang="en-US" sz="16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0392431-DAF0-DDC6-4F0B-25FFC9B76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754" y="19770"/>
            <a:ext cx="7890493" cy="681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383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6F4254-5A79-5BA2-A86D-348F0C87A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96B7961E-CCFA-32E4-62DD-99EE4BF52C83}"/>
              </a:ext>
            </a:extLst>
          </p:cNvPr>
          <p:cNvCxnSpPr/>
          <p:nvPr/>
        </p:nvCxnSpPr>
        <p:spPr>
          <a:xfrm>
            <a:off x="263847" y="862550"/>
            <a:ext cx="10268136" cy="0"/>
          </a:xfrm>
          <a:prstGeom prst="line">
            <a:avLst/>
          </a:prstGeom>
          <a:ln w="19050">
            <a:solidFill>
              <a:schemeClr val="accent1">
                <a:lumMod val="10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F336C611-CB4D-77A4-DCE6-EF19C35ED56F}"/>
              </a:ext>
            </a:extLst>
          </p:cNvPr>
          <p:cNvSpPr/>
          <p:nvPr/>
        </p:nvSpPr>
        <p:spPr>
          <a:xfrm>
            <a:off x="9329804" y="702444"/>
            <a:ext cx="2861863" cy="300210"/>
          </a:xfrm>
          <a:prstGeom prst="rect">
            <a:avLst/>
          </a:prstGeom>
          <a:solidFill>
            <a:schemeClr val="accent1">
              <a:lumMod val="100000"/>
            </a:schemeClr>
          </a:solidFill>
          <a:ln>
            <a:solidFill>
              <a:schemeClr val="accent1">
                <a:lumMod val="10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kumimoji="1" lang="zh-CN" altLang="en-US" sz="1351">
              <a:cs typeface="+mn-ea"/>
              <a:sym typeface="+mn-lt"/>
            </a:endParaRPr>
          </a:p>
        </p:txBody>
      </p: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0E0E67E2-779C-340E-BE5B-7AC540688000}"/>
              </a:ext>
            </a:extLst>
          </p:cNvPr>
          <p:cNvCxnSpPr>
            <a:cxnSpLocks/>
          </p:cNvCxnSpPr>
          <p:nvPr/>
        </p:nvCxnSpPr>
        <p:spPr>
          <a:xfrm flipH="1">
            <a:off x="335184" y="6129683"/>
            <a:ext cx="1818308" cy="0"/>
          </a:xfrm>
          <a:prstGeom prst="line">
            <a:avLst/>
          </a:prstGeom>
          <a:ln w="19050">
            <a:gradFill>
              <a:gsLst>
                <a:gs pos="27438">
                  <a:schemeClr val="accent1"/>
                </a:gs>
                <a:gs pos="0">
                  <a:schemeClr val="accent1">
                    <a:alpha val="0"/>
                  </a:schemeClr>
                </a:gs>
                <a:gs pos="75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1C8FAF16-4039-9512-050E-AF66A2EFC990}"/>
              </a:ext>
            </a:extLst>
          </p:cNvPr>
          <p:cNvCxnSpPr>
            <a:cxnSpLocks/>
          </p:cNvCxnSpPr>
          <p:nvPr/>
        </p:nvCxnSpPr>
        <p:spPr>
          <a:xfrm>
            <a:off x="593430" y="3993568"/>
            <a:ext cx="0" cy="2409212"/>
          </a:xfrm>
          <a:prstGeom prst="line">
            <a:avLst/>
          </a:prstGeom>
          <a:ln w="19050">
            <a:gradFill>
              <a:gsLst>
                <a:gs pos="27438">
                  <a:schemeClr val="accent1"/>
                </a:gs>
                <a:gs pos="0">
                  <a:schemeClr val="accent1">
                    <a:alpha val="0"/>
                  </a:schemeClr>
                </a:gs>
                <a:gs pos="75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B67CC048-7AA2-3A29-0FBD-8BBCB72158CA}"/>
              </a:ext>
            </a:extLst>
          </p:cNvPr>
          <p:cNvCxnSpPr>
            <a:cxnSpLocks/>
          </p:cNvCxnSpPr>
          <p:nvPr/>
        </p:nvCxnSpPr>
        <p:spPr>
          <a:xfrm flipH="1">
            <a:off x="11069785" y="1340498"/>
            <a:ext cx="947943" cy="0"/>
          </a:xfrm>
          <a:prstGeom prst="line">
            <a:avLst/>
          </a:prstGeom>
          <a:ln w="19050">
            <a:gradFill>
              <a:gsLst>
                <a:gs pos="27438">
                  <a:schemeClr val="accent1"/>
                </a:gs>
                <a:gs pos="0">
                  <a:schemeClr val="accent1">
                    <a:alpha val="0"/>
                  </a:schemeClr>
                </a:gs>
                <a:gs pos="75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1B6488AC-A0C5-4BBB-AAE5-D70CB4DF3FDD}"/>
              </a:ext>
            </a:extLst>
          </p:cNvPr>
          <p:cNvCxnSpPr>
            <a:cxnSpLocks/>
          </p:cNvCxnSpPr>
          <p:nvPr/>
        </p:nvCxnSpPr>
        <p:spPr>
          <a:xfrm>
            <a:off x="11742642" y="1088956"/>
            <a:ext cx="1989" cy="1024114"/>
          </a:xfrm>
          <a:prstGeom prst="line">
            <a:avLst/>
          </a:prstGeom>
          <a:ln w="19050">
            <a:gradFill>
              <a:gsLst>
                <a:gs pos="27438">
                  <a:schemeClr val="accent1"/>
                </a:gs>
                <a:gs pos="0">
                  <a:schemeClr val="accent1">
                    <a:alpha val="0"/>
                  </a:schemeClr>
                </a:gs>
                <a:gs pos="75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7">
            <a:extLst>
              <a:ext uri="{FF2B5EF4-FFF2-40B4-BE49-F238E27FC236}">
                <a16:creationId xmlns:a16="http://schemas.microsoft.com/office/drawing/2014/main" id="{EDCB8B38-C8D5-4128-A2F0-18511A335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44" y="320665"/>
            <a:ext cx="4087914" cy="480131"/>
          </a:xfrm>
        </p:spPr>
        <p:txBody>
          <a:bodyPr>
            <a:spAutoFit/>
          </a:bodyPr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Ticket State Specification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38F4280-F207-0D99-92F6-CA68BCE4E5EC}"/>
              </a:ext>
            </a:extLst>
          </p:cNvPr>
          <p:cNvCxnSpPr/>
          <p:nvPr/>
        </p:nvCxnSpPr>
        <p:spPr>
          <a:xfrm>
            <a:off x="2278392" y="4418887"/>
            <a:ext cx="3937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">
            <a:extLst>
              <a:ext uri="{FF2B5EF4-FFF2-40B4-BE49-F238E27FC236}">
                <a16:creationId xmlns:a16="http://schemas.microsoft.com/office/drawing/2014/main" id="{95621FEB-F8E1-F4AF-89E2-F18CF0F8C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676" y="1002654"/>
            <a:ext cx="6208999" cy="5028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333333"/>
                </a:solidFill>
                <a:latin typeface="+mj-lt"/>
                <a:ea typeface="微软雅黑" panose="020B0503020204020204" pitchFamily="34" charset="-122"/>
              </a:rPr>
              <a:t>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微软雅黑" panose="020B0503020204020204" pitchFamily="34" charset="-122"/>
              </a:rPr>
              <a:t>he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微软雅黑" panose="020B0503020204020204" pitchFamily="34" charset="-122"/>
              </a:rPr>
              <a:t>states of the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微软雅黑" panose="020B0503020204020204" pitchFamily="34" charset="-122"/>
              </a:rPr>
              <a:t>ticket includes the following: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j-lt"/>
              <a:ea typeface="微软雅黑" panose="020B0503020204020204" pitchFamily="34" charset="-122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微软雅黑" panose="020B0503020204020204" pitchFamily="34" charset="-122"/>
              </a:rPr>
              <a:t>Open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微软雅黑" panose="020B0503020204020204" pitchFamily="34" charset="-122"/>
              </a:rPr>
              <a:t>: Ticket is open for sale or unlocked.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微软雅黑" panose="020B0503020204020204" pitchFamily="34" charset="-122"/>
              </a:rPr>
              <a:t>Locked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微软雅黑" panose="020B0503020204020204" pitchFamily="34" charset="-122"/>
              </a:rPr>
              <a:t>: Ticket is locked by a user but not purchased yet.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微软雅黑" panose="020B0503020204020204" pitchFamily="34" charset="-122"/>
              </a:rPr>
              <a:t>Canceled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微软雅黑" panose="020B0503020204020204" pitchFamily="34" charset="-122"/>
              </a:rPr>
              <a:t>: Ticket is canceled by airline or administrator.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微软雅黑" panose="020B0503020204020204" pitchFamily="34" charset="-122"/>
              </a:rPr>
              <a:t>Changed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微软雅黑" panose="020B0503020204020204" pitchFamily="34" charset="-122"/>
              </a:rPr>
              <a:t>: Ticket is changed by user.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微软雅黑" panose="020B0503020204020204" pitchFamily="34" charset="-122"/>
              </a:rPr>
              <a:t>Refunded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微软雅黑" panose="020B0503020204020204" pitchFamily="34" charset="-122"/>
              </a:rPr>
              <a:t>: Ticket is refunded by user.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微软雅黑" panose="020B0503020204020204" pitchFamily="34" charset="-122"/>
              </a:rPr>
              <a:t>Boarding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微软雅黑" panose="020B0503020204020204" pitchFamily="34" charset="-122"/>
              </a:rPr>
              <a:t>: Ticket is checked in by user.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微软雅黑" panose="020B0503020204020204" pitchFamily="34" charset="-122"/>
              </a:rPr>
              <a:t>On-going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微软雅黑" panose="020B0503020204020204" pitchFamily="34" charset="-122"/>
              </a:rPr>
              <a:t>: Flight of the ticket is already take-off.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微软雅黑" panose="020B0503020204020204" pitchFamily="34" charset="-122"/>
              </a:rPr>
              <a:t>Purchased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微软雅黑" panose="020B0503020204020204" pitchFamily="34" charset="-122"/>
              </a:rPr>
              <a:t>: Ticket is already bought.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微软雅黑" panose="020B0503020204020204" pitchFamily="34" charset="-122"/>
              </a:rPr>
              <a:t>Completed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微软雅黑" panose="020B0503020204020204" pitchFamily="34" charset="-122"/>
              </a:rPr>
              <a:t>: Flight of the ticket is landed, and the ticket is completed.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A0D8B5B-3260-4614-1B10-6F790DBF7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711" y="1313759"/>
            <a:ext cx="3244185" cy="508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230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970FB-7A3F-63F8-F552-B6790B6AF8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7E3FAF59-C064-20B7-C60E-FE2B43FC7B0B}"/>
              </a:ext>
            </a:extLst>
          </p:cNvPr>
          <p:cNvCxnSpPr/>
          <p:nvPr/>
        </p:nvCxnSpPr>
        <p:spPr>
          <a:xfrm>
            <a:off x="263847" y="862550"/>
            <a:ext cx="10268136" cy="0"/>
          </a:xfrm>
          <a:prstGeom prst="line">
            <a:avLst/>
          </a:prstGeom>
          <a:ln w="19050">
            <a:solidFill>
              <a:schemeClr val="accent1">
                <a:lumMod val="10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EB799E55-B693-8E4B-DBB3-B726E9BDB453}"/>
              </a:ext>
            </a:extLst>
          </p:cNvPr>
          <p:cNvSpPr/>
          <p:nvPr/>
        </p:nvSpPr>
        <p:spPr>
          <a:xfrm>
            <a:off x="9329804" y="702444"/>
            <a:ext cx="2861863" cy="300210"/>
          </a:xfrm>
          <a:prstGeom prst="rect">
            <a:avLst/>
          </a:prstGeom>
          <a:solidFill>
            <a:schemeClr val="accent1">
              <a:lumMod val="100000"/>
            </a:schemeClr>
          </a:solidFill>
          <a:ln>
            <a:solidFill>
              <a:schemeClr val="accent1">
                <a:lumMod val="10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kumimoji="1" lang="zh-CN" altLang="en-US" sz="1351">
              <a:cs typeface="+mn-ea"/>
              <a:sym typeface="+mn-lt"/>
            </a:endParaRPr>
          </a:p>
        </p:txBody>
      </p: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8694ECC7-723A-F6C6-8286-A7B2D4FEFE09}"/>
              </a:ext>
            </a:extLst>
          </p:cNvPr>
          <p:cNvCxnSpPr>
            <a:cxnSpLocks/>
          </p:cNvCxnSpPr>
          <p:nvPr/>
        </p:nvCxnSpPr>
        <p:spPr>
          <a:xfrm flipH="1">
            <a:off x="335184" y="6129683"/>
            <a:ext cx="1818308" cy="0"/>
          </a:xfrm>
          <a:prstGeom prst="line">
            <a:avLst/>
          </a:prstGeom>
          <a:ln w="19050">
            <a:gradFill>
              <a:gsLst>
                <a:gs pos="27438">
                  <a:schemeClr val="accent1"/>
                </a:gs>
                <a:gs pos="0">
                  <a:schemeClr val="accent1">
                    <a:alpha val="0"/>
                  </a:schemeClr>
                </a:gs>
                <a:gs pos="75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7161C641-9D58-AD14-54F6-56273138A3FE}"/>
              </a:ext>
            </a:extLst>
          </p:cNvPr>
          <p:cNvCxnSpPr>
            <a:cxnSpLocks/>
          </p:cNvCxnSpPr>
          <p:nvPr/>
        </p:nvCxnSpPr>
        <p:spPr>
          <a:xfrm>
            <a:off x="593430" y="3993568"/>
            <a:ext cx="0" cy="2409212"/>
          </a:xfrm>
          <a:prstGeom prst="line">
            <a:avLst/>
          </a:prstGeom>
          <a:ln w="19050">
            <a:gradFill>
              <a:gsLst>
                <a:gs pos="27438">
                  <a:schemeClr val="accent1"/>
                </a:gs>
                <a:gs pos="0">
                  <a:schemeClr val="accent1">
                    <a:alpha val="0"/>
                  </a:schemeClr>
                </a:gs>
                <a:gs pos="75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B0CFE651-545C-A2B5-2428-B9067E4DFA38}"/>
              </a:ext>
            </a:extLst>
          </p:cNvPr>
          <p:cNvCxnSpPr>
            <a:cxnSpLocks/>
          </p:cNvCxnSpPr>
          <p:nvPr/>
        </p:nvCxnSpPr>
        <p:spPr>
          <a:xfrm flipH="1">
            <a:off x="11069785" y="1340498"/>
            <a:ext cx="947943" cy="0"/>
          </a:xfrm>
          <a:prstGeom prst="line">
            <a:avLst/>
          </a:prstGeom>
          <a:ln w="19050">
            <a:gradFill>
              <a:gsLst>
                <a:gs pos="27438">
                  <a:schemeClr val="accent1"/>
                </a:gs>
                <a:gs pos="0">
                  <a:schemeClr val="accent1">
                    <a:alpha val="0"/>
                  </a:schemeClr>
                </a:gs>
                <a:gs pos="75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0638A527-5F69-AD56-A6F1-4CAC4A6F6A42}"/>
              </a:ext>
            </a:extLst>
          </p:cNvPr>
          <p:cNvCxnSpPr>
            <a:cxnSpLocks/>
          </p:cNvCxnSpPr>
          <p:nvPr/>
        </p:nvCxnSpPr>
        <p:spPr>
          <a:xfrm>
            <a:off x="11742642" y="1088956"/>
            <a:ext cx="1989" cy="1024114"/>
          </a:xfrm>
          <a:prstGeom prst="line">
            <a:avLst/>
          </a:prstGeom>
          <a:ln w="19050">
            <a:gradFill>
              <a:gsLst>
                <a:gs pos="27438">
                  <a:schemeClr val="accent1"/>
                </a:gs>
                <a:gs pos="0">
                  <a:schemeClr val="accent1">
                    <a:alpha val="0"/>
                  </a:schemeClr>
                </a:gs>
                <a:gs pos="75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7">
            <a:extLst>
              <a:ext uri="{FF2B5EF4-FFF2-40B4-BE49-F238E27FC236}">
                <a16:creationId xmlns:a16="http://schemas.microsoft.com/office/drawing/2014/main" id="{17536FA0-48B2-FC64-8AE9-84A93B41A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44" y="320665"/>
            <a:ext cx="4087914" cy="480131"/>
          </a:xfrm>
        </p:spPr>
        <p:txBody>
          <a:bodyPr>
            <a:spAutoFit/>
          </a:bodyPr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Ticket State Specification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A082BD6-97B6-699D-46F1-03FA0FA78B0B}"/>
              </a:ext>
            </a:extLst>
          </p:cNvPr>
          <p:cNvCxnSpPr/>
          <p:nvPr/>
        </p:nvCxnSpPr>
        <p:spPr>
          <a:xfrm>
            <a:off x="2278392" y="4418887"/>
            <a:ext cx="3937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">
            <a:extLst>
              <a:ext uri="{FF2B5EF4-FFF2-40B4-BE49-F238E27FC236}">
                <a16:creationId xmlns:a16="http://schemas.microsoft.com/office/drawing/2014/main" id="{3260D3CF-6E37-7449-DBA4-847A06743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676" y="1002654"/>
            <a:ext cx="6208999" cy="5028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333333"/>
                </a:solidFill>
                <a:latin typeface="+mj-lt"/>
                <a:ea typeface="微软雅黑" panose="020B0503020204020204" pitchFamily="34" charset="-122"/>
              </a:rPr>
              <a:t>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微软雅黑" panose="020B0503020204020204" pitchFamily="34" charset="-122"/>
              </a:rPr>
              <a:t>he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微软雅黑" panose="020B0503020204020204" pitchFamily="34" charset="-122"/>
              </a:rPr>
              <a:t>states of the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微软雅黑" panose="020B0503020204020204" pitchFamily="34" charset="-122"/>
              </a:rPr>
              <a:t>ticket includes the following: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j-lt"/>
              <a:ea typeface="微软雅黑" panose="020B0503020204020204" pitchFamily="34" charset="-122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微软雅黑" panose="020B0503020204020204" pitchFamily="34" charset="-122"/>
              </a:rPr>
              <a:t>Open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微软雅黑" panose="020B0503020204020204" pitchFamily="34" charset="-122"/>
              </a:rPr>
              <a:t>: Ticket is open for sale or unlocked.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微软雅黑" panose="020B0503020204020204" pitchFamily="34" charset="-122"/>
              </a:rPr>
              <a:t>Locked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微软雅黑" panose="020B0503020204020204" pitchFamily="34" charset="-122"/>
              </a:rPr>
              <a:t>: Ticket is locked by a user but not purchased yet.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微软雅黑" panose="020B0503020204020204" pitchFamily="34" charset="-122"/>
              </a:rPr>
              <a:t>Canceled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微软雅黑" panose="020B0503020204020204" pitchFamily="34" charset="-122"/>
              </a:rPr>
              <a:t>: Ticket is canceled by airline or administrator.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微软雅黑" panose="020B0503020204020204" pitchFamily="34" charset="-122"/>
              </a:rPr>
              <a:t>Changed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微软雅黑" panose="020B0503020204020204" pitchFamily="34" charset="-122"/>
              </a:rPr>
              <a:t>: Ticket is changed by user.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微软雅黑" panose="020B0503020204020204" pitchFamily="34" charset="-122"/>
              </a:rPr>
              <a:t>Refunded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微软雅黑" panose="020B0503020204020204" pitchFamily="34" charset="-122"/>
              </a:rPr>
              <a:t>: Ticket is refunded by user.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微软雅黑" panose="020B0503020204020204" pitchFamily="34" charset="-122"/>
              </a:rPr>
              <a:t>Boarding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微软雅黑" panose="020B0503020204020204" pitchFamily="34" charset="-122"/>
              </a:rPr>
              <a:t>: Ticket is checked in by user.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微软雅黑" panose="020B0503020204020204" pitchFamily="34" charset="-122"/>
              </a:rPr>
              <a:t>On-going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微软雅黑" panose="020B0503020204020204" pitchFamily="34" charset="-122"/>
              </a:rPr>
              <a:t>: Flight of the ticket is already take-off.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微软雅黑" panose="020B0503020204020204" pitchFamily="34" charset="-122"/>
              </a:rPr>
              <a:t>Purchased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微软雅黑" panose="020B0503020204020204" pitchFamily="34" charset="-122"/>
              </a:rPr>
              <a:t>: Ticket is already bought.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微软雅黑" panose="020B0503020204020204" pitchFamily="34" charset="-122"/>
              </a:rPr>
              <a:t>Completed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微软雅黑" panose="020B0503020204020204" pitchFamily="34" charset="-122"/>
              </a:rPr>
              <a:t>: Flight of the ticket is landed, and the ticket is completed.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8E22577-456F-F55C-FA79-8CE97A409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704" y="0"/>
            <a:ext cx="4386592" cy="688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366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314A64-050A-EF0B-0EC7-4A001C6694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CDEAD93-E538-B327-9EC3-F602E559B808}"/>
              </a:ext>
            </a:extLst>
          </p:cNvPr>
          <p:cNvSpPr txBox="1"/>
          <p:nvPr/>
        </p:nvSpPr>
        <p:spPr>
          <a:xfrm>
            <a:off x="901831" y="2901388"/>
            <a:ext cx="10388338" cy="1055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6000" b="1" dirty="0">
                <a:solidFill>
                  <a:schemeClr val="bg1"/>
                </a:solidFill>
                <a:cs typeface="+mn-ea"/>
                <a:sym typeface="+mn-lt"/>
              </a:rPr>
              <a:t>System Design </a:t>
            </a:r>
            <a:endParaRPr kumimoji="1" lang="zh-CN" altLang="en-US" sz="6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0443C3D-6B40-D2B3-BC3A-2656520E4997}"/>
              </a:ext>
            </a:extLst>
          </p:cNvPr>
          <p:cNvSpPr txBox="1"/>
          <p:nvPr/>
        </p:nvSpPr>
        <p:spPr>
          <a:xfrm>
            <a:off x="5336988" y="2485198"/>
            <a:ext cx="1422056" cy="500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655" dirty="0">
                <a:ln w="12700">
                  <a:solidFill>
                    <a:schemeClr val="bg1"/>
                  </a:solidFill>
                </a:ln>
                <a:noFill/>
                <a:cs typeface="+mn-ea"/>
                <a:sym typeface="+mn-lt"/>
              </a:rPr>
              <a:t>PART 03</a:t>
            </a:r>
            <a:endParaRPr kumimoji="1" lang="zh-CN" altLang="en-US" sz="2655" dirty="0">
              <a:ln w="12700">
                <a:solidFill>
                  <a:schemeClr val="bg1"/>
                </a:solidFill>
              </a:ln>
              <a:noFill/>
              <a:cs typeface="+mn-ea"/>
              <a:sym typeface="+mn-lt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A6F7AB4-DBF1-4FA3-CF5E-AFB001FC2F2A}"/>
              </a:ext>
            </a:extLst>
          </p:cNvPr>
          <p:cNvCxnSpPr>
            <a:cxnSpLocks/>
          </p:cNvCxnSpPr>
          <p:nvPr/>
        </p:nvCxnSpPr>
        <p:spPr>
          <a:xfrm flipH="1">
            <a:off x="6851124" y="2738042"/>
            <a:ext cx="70081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2D739A6-39CC-B269-DB12-7ED4417E91B6}"/>
              </a:ext>
            </a:extLst>
          </p:cNvPr>
          <p:cNvCxnSpPr>
            <a:cxnSpLocks/>
          </p:cNvCxnSpPr>
          <p:nvPr/>
        </p:nvCxnSpPr>
        <p:spPr>
          <a:xfrm flipH="1">
            <a:off x="4544089" y="2738042"/>
            <a:ext cx="70081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71D410A8-BFC3-C887-9879-D6DD7107ADD8}"/>
              </a:ext>
            </a:extLst>
          </p:cNvPr>
          <p:cNvCxnSpPr>
            <a:cxnSpLocks/>
          </p:cNvCxnSpPr>
          <p:nvPr/>
        </p:nvCxnSpPr>
        <p:spPr>
          <a:xfrm flipH="1">
            <a:off x="6988772" y="4180017"/>
            <a:ext cx="56316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2A559FF5-C6C9-85E7-0AE0-3EE8F73714AE}"/>
              </a:ext>
            </a:extLst>
          </p:cNvPr>
          <p:cNvCxnSpPr>
            <a:cxnSpLocks/>
          </p:cNvCxnSpPr>
          <p:nvPr/>
        </p:nvCxnSpPr>
        <p:spPr>
          <a:xfrm flipH="1">
            <a:off x="4544089" y="4180017"/>
            <a:ext cx="56316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E1BD6DFE-E1CA-AC7E-CC13-045757089A77}"/>
              </a:ext>
            </a:extLst>
          </p:cNvPr>
          <p:cNvCxnSpPr/>
          <p:nvPr/>
        </p:nvCxnSpPr>
        <p:spPr>
          <a:xfrm>
            <a:off x="4544089" y="2738042"/>
            <a:ext cx="0" cy="24324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CC1B6DE5-CFA2-8794-B3F7-DB20EEDB4B3B}"/>
              </a:ext>
            </a:extLst>
          </p:cNvPr>
          <p:cNvCxnSpPr/>
          <p:nvPr/>
        </p:nvCxnSpPr>
        <p:spPr>
          <a:xfrm>
            <a:off x="7544347" y="2738042"/>
            <a:ext cx="0" cy="24324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7DFC634B-C455-2E29-28F5-B595538D9022}"/>
              </a:ext>
            </a:extLst>
          </p:cNvPr>
          <p:cNvCxnSpPr>
            <a:cxnSpLocks/>
          </p:cNvCxnSpPr>
          <p:nvPr/>
        </p:nvCxnSpPr>
        <p:spPr>
          <a:xfrm>
            <a:off x="7544347" y="3906920"/>
            <a:ext cx="0" cy="26720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3AEBFD82-69E2-A3AD-00C9-A7296BCE82FF}"/>
              </a:ext>
            </a:extLst>
          </p:cNvPr>
          <p:cNvCxnSpPr>
            <a:cxnSpLocks/>
          </p:cNvCxnSpPr>
          <p:nvPr/>
        </p:nvCxnSpPr>
        <p:spPr>
          <a:xfrm>
            <a:off x="4544089" y="3906920"/>
            <a:ext cx="0" cy="27842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2478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4abfe10b-df26-43d6-a70a-10ce03a908e4&quot;,&quot;Name&quot;:null,&quot;Kind&quot;:&quot;Custom&quot;,&quot;OldGuidesSetting&quot;:{&quot;HeaderHeight&quot;:0.0,&quot;FooterHeight&quot;:0.0,&quot;SideMargin&quot;:0.0,&quot;TopMargin&quot;:0.0,&quot;BottomMargin&quot;:0.0,&quot;IntervalMargin&quot;:0.0}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PICTURE" val="#227108;"/>
</p:tagLst>
</file>

<file path=ppt/theme/theme1.xml><?xml version="1.0" encoding="utf-8"?>
<a:theme xmlns:a="http://schemas.openxmlformats.org/drawingml/2006/main" name="Office 主题​​">
  <a:themeElements>
    <a:clrScheme name="自定义 4">
      <a:dk1>
        <a:sysClr val="windowText" lastClr="000000"/>
      </a:dk1>
      <a:lt1>
        <a:sysClr val="window" lastClr="FFFFFF"/>
      </a:lt1>
      <a:dk2>
        <a:srgbClr val="222A35"/>
      </a:dk2>
      <a:lt2>
        <a:srgbClr val="DBEFF9"/>
      </a:lt2>
      <a:accent1>
        <a:srgbClr val="2290FC"/>
      </a:accent1>
      <a:accent2>
        <a:srgbClr val="2BC3E3"/>
      </a:accent2>
      <a:accent3>
        <a:srgbClr val="7BDF9B"/>
      </a:accent3>
      <a:accent4>
        <a:srgbClr val="25AE9E"/>
      </a:accent4>
      <a:accent5>
        <a:srgbClr val="FC9783"/>
      </a:accent5>
      <a:accent6>
        <a:srgbClr val="FB7598"/>
      </a:accent6>
      <a:hlink>
        <a:srgbClr val="F49100"/>
      </a:hlink>
      <a:folHlink>
        <a:srgbClr val="85DFD0"/>
      </a:folHlink>
    </a:clrScheme>
    <a:fontScheme name="fb948196-50e5-4446-8c37-fadad504fa15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 anchor="t">
        <a:sp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0CD27951-AB6D-4B67-B17C-5C029B85B9F5}" vid="{9B770B75-4EAD-4B24-BE2A-1F1291F21CD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02-标准模板空白文档</Template>
  <TotalTime>912</TotalTime>
  <Words>2056</Words>
  <Application>Microsoft Office PowerPoint</Application>
  <PresentationFormat>宽屏</PresentationFormat>
  <Paragraphs>208</Paragraphs>
  <Slides>28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MiSans Light</vt:lpstr>
      <vt:lpstr>默认字体</vt:lpstr>
      <vt:lpstr>微软雅黑</vt:lpstr>
      <vt:lpstr>幼圆</vt:lpstr>
      <vt:lpstr>Arial</vt:lpstr>
      <vt:lpstr>Times New Roman</vt:lpstr>
      <vt:lpstr>Wingdings 2</vt:lpstr>
      <vt:lpstr>Office 主题​​</vt:lpstr>
      <vt:lpstr>PowerPoint 演示文稿</vt:lpstr>
      <vt:lpstr>PowerPoint 演示文稿</vt:lpstr>
      <vt:lpstr>Project Introduction</vt:lpstr>
      <vt:lpstr>PowerPoint 演示文稿</vt:lpstr>
      <vt:lpstr>User Requirements Overview</vt:lpstr>
      <vt:lpstr>User Requirements Overview</vt:lpstr>
      <vt:lpstr>Ticket State Specification</vt:lpstr>
      <vt:lpstr>Ticket State Specification</vt:lpstr>
      <vt:lpstr>PowerPoint 演示文稿</vt:lpstr>
      <vt:lpstr>Overview</vt:lpstr>
      <vt:lpstr>Key Modules &amp; Their Functions</vt:lpstr>
      <vt:lpstr>Key Modules &amp; Their Functions</vt:lpstr>
      <vt:lpstr>Key Modules &amp; Their Functions</vt:lpstr>
      <vt:lpstr>Key Features of the Design</vt:lpstr>
      <vt:lpstr>Scalability &amp; Security Features</vt:lpstr>
      <vt:lpstr>Class Diagram</vt:lpstr>
      <vt:lpstr>Conclusion</vt:lpstr>
      <vt:lpstr>PowerPoint 演示文稿</vt:lpstr>
      <vt:lpstr>Architecture</vt:lpstr>
      <vt:lpstr>Layer Model(Main)</vt:lpstr>
      <vt:lpstr>Repository Model</vt:lpstr>
      <vt:lpstr>UI Layer</vt:lpstr>
      <vt:lpstr>Business Logic Layer</vt:lpstr>
      <vt:lpstr>Repository Layer</vt:lpstr>
      <vt:lpstr>Database Design</vt:lpstr>
      <vt:lpstr>Database Design</vt:lpstr>
      <vt:lpstr>PowerPoint 演示文稿</vt:lpstr>
      <vt:lpstr>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WZJ</dc:creator>
  <cp:lastModifiedBy>包诚</cp:lastModifiedBy>
  <cp:revision>42</cp:revision>
  <dcterms:created xsi:type="dcterms:W3CDTF">2021-12-06T16:01:36Z</dcterms:created>
  <dcterms:modified xsi:type="dcterms:W3CDTF">2024-12-05T09:08:22Z</dcterms:modified>
</cp:coreProperties>
</file>