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7" r:id="rId6"/>
    <p:sldId id="268" r:id="rId7"/>
    <p:sldId id="256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FCB57-C7A3-4C79-8E39-C3D1499EA4C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AC15AE-AC80-4715-BAFF-EAB2643ED020}">
      <dgm:prSet/>
      <dgm:spPr/>
      <dgm:t>
        <a:bodyPr/>
        <a:lstStyle/>
        <a:p>
          <a:r>
            <a:rPr lang="en-US"/>
            <a:t>Good for sharing large amounts of data.  </a:t>
          </a:r>
        </a:p>
      </dgm:t>
    </dgm:pt>
    <dgm:pt modelId="{27547B57-9758-42FC-97AD-2F04C2511D9C}" type="parTrans" cxnId="{8BEA8833-7E58-4A5F-A1A1-E4B0771201CB}">
      <dgm:prSet/>
      <dgm:spPr/>
      <dgm:t>
        <a:bodyPr/>
        <a:lstStyle/>
        <a:p>
          <a:endParaRPr lang="en-US"/>
        </a:p>
      </dgm:t>
    </dgm:pt>
    <dgm:pt modelId="{52C7A8F8-3441-4DC4-8B85-F34F83B5B6C8}" type="sibTrans" cxnId="{8BEA8833-7E58-4A5F-A1A1-E4B0771201CB}">
      <dgm:prSet/>
      <dgm:spPr/>
      <dgm:t>
        <a:bodyPr/>
        <a:lstStyle/>
        <a:p>
          <a:endParaRPr lang="en-US"/>
        </a:p>
      </dgm:t>
    </dgm:pt>
    <dgm:pt modelId="{6616738C-23E7-48DC-8846-805614171180}">
      <dgm:prSet/>
      <dgm:spPr/>
      <dgm:t>
        <a:bodyPr/>
        <a:lstStyle/>
        <a:p>
          <a:r>
            <a:rPr lang="en-US"/>
            <a:t>Subsystems that produce data need not be concerned with how that data is used by other subsystems.</a:t>
          </a:r>
        </a:p>
      </dgm:t>
    </dgm:pt>
    <dgm:pt modelId="{BCA59021-658E-4D28-A6C5-EDA56C39C2A8}" type="parTrans" cxnId="{B896E0AB-348D-47AB-A83A-832219AC4880}">
      <dgm:prSet/>
      <dgm:spPr/>
      <dgm:t>
        <a:bodyPr/>
        <a:lstStyle/>
        <a:p>
          <a:endParaRPr lang="en-US"/>
        </a:p>
      </dgm:t>
    </dgm:pt>
    <dgm:pt modelId="{6F179F23-C484-4BBB-AFB9-7575B238F44D}" type="sibTrans" cxnId="{B896E0AB-348D-47AB-A83A-832219AC4880}">
      <dgm:prSet/>
      <dgm:spPr/>
      <dgm:t>
        <a:bodyPr/>
        <a:lstStyle/>
        <a:p>
          <a:endParaRPr lang="en-US"/>
        </a:p>
      </dgm:t>
    </dgm:pt>
    <dgm:pt modelId="{6BE5F890-8E59-4324-8796-5A1DA0CCCF2F}">
      <dgm:prSet/>
      <dgm:spPr/>
      <dgm:t>
        <a:bodyPr/>
        <a:lstStyle/>
        <a:p>
          <a:r>
            <a:rPr lang="en-US"/>
            <a:t>All subsystems must agree and compromise on the repository data model. Performance may be affected by this compromise. </a:t>
          </a:r>
        </a:p>
      </dgm:t>
    </dgm:pt>
    <dgm:pt modelId="{1D82250D-DDFD-4A72-9F69-E2D4A4401C3F}" type="parTrans" cxnId="{C48A51F4-C855-443E-AE95-C764AEF62EDC}">
      <dgm:prSet/>
      <dgm:spPr/>
      <dgm:t>
        <a:bodyPr/>
        <a:lstStyle/>
        <a:p>
          <a:endParaRPr lang="en-US"/>
        </a:p>
      </dgm:t>
    </dgm:pt>
    <dgm:pt modelId="{DC9E60EF-3204-4FC1-AE60-9507979DC64E}" type="sibTrans" cxnId="{C48A51F4-C855-443E-AE95-C764AEF62EDC}">
      <dgm:prSet/>
      <dgm:spPr/>
      <dgm:t>
        <a:bodyPr/>
        <a:lstStyle/>
        <a:p>
          <a:endParaRPr lang="en-US"/>
        </a:p>
      </dgm:t>
    </dgm:pt>
    <dgm:pt modelId="{B937E065-7580-4A82-9761-E53E414D39EB}">
      <dgm:prSet/>
      <dgm:spPr/>
      <dgm:t>
        <a:bodyPr/>
        <a:lstStyle/>
        <a:p>
          <a:r>
            <a:rPr lang="en-US"/>
            <a:t>It may be difficult to integrate new sub-systems. The data models of the new subsystem must agree on the schema.</a:t>
          </a:r>
        </a:p>
      </dgm:t>
    </dgm:pt>
    <dgm:pt modelId="{3026150C-84F3-4195-8D22-5ABCDAD15E1E}" type="parTrans" cxnId="{F72B4279-0267-4EA0-BB21-59C3AFE2B47E}">
      <dgm:prSet/>
      <dgm:spPr/>
      <dgm:t>
        <a:bodyPr/>
        <a:lstStyle/>
        <a:p>
          <a:endParaRPr lang="en-US"/>
        </a:p>
      </dgm:t>
    </dgm:pt>
    <dgm:pt modelId="{654AA063-5046-49EE-8EFE-8A185C3F2F2D}" type="sibTrans" cxnId="{F72B4279-0267-4EA0-BB21-59C3AFE2B47E}">
      <dgm:prSet/>
      <dgm:spPr/>
      <dgm:t>
        <a:bodyPr/>
        <a:lstStyle/>
        <a:p>
          <a:endParaRPr lang="en-US"/>
        </a:p>
      </dgm:t>
    </dgm:pt>
    <dgm:pt modelId="{9F3E34FD-63B5-4728-93C8-27D97AE4C244}">
      <dgm:prSet/>
      <dgm:spPr/>
      <dgm:t>
        <a:bodyPr/>
        <a:lstStyle/>
        <a:p>
          <a:r>
            <a:rPr lang="en-US"/>
            <a:t>Evolution may be difficult as a large volume of information is generated according to an agreed data model. Translating this to a new model will certainly be expensive.  </a:t>
          </a:r>
        </a:p>
      </dgm:t>
    </dgm:pt>
    <dgm:pt modelId="{F0AAA96E-A107-4E6D-B6ED-F6CFF8FC91B1}" type="parTrans" cxnId="{8240579D-FCE8-4603-A304-6FA888F8AC74}">
      <dgm:prSet/>
      <dgm:spPr/>
      <dgm:t>
        <a:bodyPr/>
        <a:lstStyle/>
        <a:p>
          <a:endParaRPr lang="en-US"/>
        </a:p>
      </dgm:t>
    </dgm:pt>
    <dgm:pt modelId="{C7FE8B80-E78C-44B1-9899-B9D49E8435C2}" type="sibTrans" cxnId="{8240579D-FCE8-4603-A304-6FA888F8AC74}">
      <dgm:prSet/>
      <dgm:spPr/>
      <dgm:t>
        <a:bodyPr/>
        <a:lstStyle/>
        <a:p>
          <a:endParaRPr lang="en-US"/>
        </a:p>
      </dgm:t>
    </dgm:pt>
    <dgm:pt modelId="{20717F80-56F0-4450-9F87-EC01C7FB63C3}">
      <dgm:prSet/>
      <dgm:spPr/>
      <dgm:t>
        <a:bodyPr/>
        <a:lstStyle/>
        <a:p>
          <a:r>
            <a:rPr lang="en-US"/>
            <a:t>Different subsystems may have different requirements for security, recovery and backup policies. The repository model forces the same policy on all subsystems.</a:t>
          </a:r>
        </a:p>
      </dgm:t>
    </dgm:pt>
    <dgm:pt modelId="{33C1E849-ED86-45AB-A068-AF3677AA64EC}" type="parTrans" cxnId="{A7F435F7-2162-4C46-900C-748F32564DC3}">
      <dgm:prSet/>
      <dgm:spPr/>
      <dgm:t>
        <a:bodyPr/>
        <a:lstStyle/>
        <a:p>
          <a:endParaRPr lang="en-US"/>
        </a:p>
      </dgm:t>
    </dgm:pt>
    <dgm:pt modelId="{6BA2DB59-309F-463D-8CEB-BBB326ADA6B0}" type="sibTrans" cxnId="{A7F435F7-2162-4C46-900C-748F32564DC3}">
      <dgm:prSet/>
      <dgm:spPr/>
      <dgm:t>
        <a:bodyPr/>
        <a:lstStyle/>
        <a:p>
          <a:endParaRPr lang="en-US"/>
        </a:p>
      </dgm:t>
    </dgm:pt>
    <dgm:pt modelId="{4982B4C8-DF83-439A-9BD2-A0A72F551329}">
      <dgm:prSet/>
      <dgm:spPr/>
      <dgm:t>
        <a:bodyPr/>
        <a:lstStyle/>
        <a:p>
          <a:r>
            <a:rPr lang="en-US"/>
            <a:t>It may be difficult to distribute the repository over a number of machines. Although it is possible to distribute a logically centralized repository, there may be problems with data redundancy and inconsistency</a:t>
          </a:r>
        </a:p>
      </dgm:t>
    </dgm:pt>
    <dgm:pt modelId="{9A0D7BC5-ECEA-4469-A2AE-C698C14D8FF2}" type="parTrans" cxnId="{24B84304-C57F-4CA7-9FA7-322693772949}">
      <dgm:prSet/>
      <dgm:spPr/>
      <dgm:t>
        <a:bodyPr/>
        <a:lstStyle/>
        <a:p>
          <a:endParaRPr lang="en-US"/>
        </a:p>
      </dgm:t>
    </dgm:pt>
    <dgm:pt modelId="{E48AF560-B1B3-4536-BDE9-5EACAE108D14}" type="sibTrans" cxnId="{24B84304-C57F-4CA7-9FA7-322693772949}">
      <dgm:prSet/>
      <dgm:spPr/>
      <dgm:t>
        <a:bodyPr/>
        <a:lstStyle/>
        <a:p>
          <a:endParaRPr lang="en-US"/>
        </a:p>
      </dgm:t>
    </dgm:pt>
    <dgm:pt modelId="{4E27BEDC-0BDB-4524-A43F-9080BAE578F9}" type="pres">
      <dgm:prSet presAssocID="{EB0FCB57-C7A3-4C79-8E39-C3D1499EA4C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5A20E38-D978-48E8-90E7-9CD284A34ED4}" type="pres">
      <dgm:prSet presAssocID="{A0AC15AE-AC80-4715-BAFF-EAB2643ED020}" presName="thickLine" presStyleLbl="alignNode1" presStyleIdx="0" presStyleCnt="7"/>
      <dgm:spPr/>
    </dgm:pt>
    <dgm:pt modelId="{8C40859A-09B4-408F-8500-C02801045139}" type="pres">
      <dgm:prSet presAssocID="{A0AC15AE-AC80-4715-BAFF-EAB2643ED020}" presName="horz1" presStyleCnt="0"/>
      <dgm:spPr/>
    </dgm:pt>
    <dgm:pt modelId="{4165D9FC-5BD5-411E-B6B8-61111D9F1232}" type="pres">
      <dgm:prSet presAssocID="{A0AC15AE-AC80-4715-BAFF-EAB2643ED020}" presName="tx1" presStyleLbl="revTx" presStyleIdx="0" presStyleCnt="7"/>
      <dgm:spPr/>
      <dgm:t>
        <a:bodyPr/>
        <a:lstStyle/>
        <a:p>
          <a:endParaRPr lang="en-US"/>
        </a:p>
      </dgm:t>
    </dgm:pt>
    <dgm:pt modelId="{18921775-5BF0-4C1D-A04C-8B2EF80E1CBF}" type="pres">
      <dgm:prSet presAssocID="{A0AC15AE-AC80-4715-BAFF-EAB2643ED020}" presName="vert1" presStyleCnt="0"/>
      <dgm:spPr/>
    </dgm:pt>
    <dgm:pt modelId="{D6F482FF-E11C-4C21-AA88-87D6A9C706D7}" type="pres">
      <dgm:prSet presAssocID="{6616738C-23E7-48DC-8846-805614171180}" presName="thickLine" presStyleLbl="alignNode1" presStyleIdx="1" presStyleCnt="7"/>
      <dgm:spPr/>
    </dgm:pt>
    <dgm:pt modelId="{007AA6FC-0E46-4043-A96F-4B62F65B272C}" type="pres">
      <dgm:prSet presAssocID="{6616738C-23E7-48DC-8846-805614171180}" presName="horz1" presStyleCnt="0"/>
      <dgm:spPr/>
    </dgm:pt>
    <dgm:pt modelId="{E3379450-48B7-4ED8-8A8C-481FB3092B15}" type="pres">
      <dgm:prSet presAssocID="{6616738C-23E7-48DC-8846-805614171180}" presName="tx1" presStyleLbl="revTx" presStyleIdx="1" presStyleCnt="7"/>
      <dgm:spPr/>
      <dgm:t>
        <a:bodyPr/>
        <a:lstStyle/>
        <a:p>
          <a:endParaRPr lang="en-US"/>
        </a:p>
      </dgm:t>
    </dgm:pt>
    <dgm:pt modelId="{29B938CB-08FA-4B5E-85D8-F1FC11C569C1}" type="pres">
      <dgm:prSet presAssocID="{6616738C-23E7-48DC-8846-805614171180}" presName="vert1" presStyleCnt="0"/>
      <dgm:spPr/>
    </dgm:pt>
    <dgm:pt modelId="{794FB31E-6BD6-478E-A19A-709E6645A6D2}" type="pres">
      <dgm:prSet presAssocID="{6BE5F890-8E59-4324-8796-5A1DA0CCCF2F}" presName="thickLine" presStyleLbl="alignNode1" presStyleIdx="2" presStyleCnt="7"/>
      <dgm:spPr/>
    </dgm:pt>
    <dgm:pt modelId="{529D7349-783F-4FDD-A396-F2642F4C6EEF}" type="pres">
      <dgm:prSet presAssocID="{6BE5F890-8E59-4324-8796-5A1DA0CCCF2F}" presName="horz1" presStyleCnt="0"/>
      <dgm:spPr/>
    </dgm:pt>
    <dgm:pt modelId="{28B9D8D8-C940-47B8-8AB5-FFCF39F9347B}" type="pres">
      <dgm:prSet presAssocID="{6BE5F890-8E59-4324-8796-5A1DA0CCCF2F}" presName="tx1" presStyleLbl="revTx" presStyleIdx="2" presStyleCnt="7"/>
      <dgm:spPr/>
      <dgm:t>
        <a:bodyPr/>
        <a:lstStyle/>
        <a:p>
          <a:endParaRPr lang="en-US"/>
        </a:p>
      </dgm:t>
    </dgm:pt>
    <dgm:pt modelId="{F1F703AA-E5AB-4B91-A3FD-953235871B9D}" type="pres">
      <dgm:prSet presAssocID="{6BE5F890-8E59-4324-8796-5A1DA0CCCF2F}" presName="vert1" presStyleCnt="0"/>
      <dgm:spPr/>
    </dgm:pt>
    <dgm:pt modelId="{9ADA227D-4A18-4AA6-A1BF-16A9E926B3C6}" type="pres">
      <dgm:prSet presAssocID="{B937E065-7580-4A82-9761-E53E414D39EB}" presName="thickLine" presStyleLbl="alignNode1" presStyleIdx="3" presStyleCnt="7"/>
      <dgm:spPr/>
    </dgm:pt>
    <dgm:pt modelId="{B38C59EA-DCD9-4341-B840-8C579A5E5C47}" type="pres">
      <dgm:prSet presAssocID="{B937E065-7580-4A82-9761-E53E414D39EB}" presName="horz1" presStyleCnt="0"/>
      <dgm:spPr/>
    </dgm:pt>
    <dgm:pt modelId="{5A5F70BB-181E-48B7-B281-A8B14F81A16F}" type="pres">
      <dgm:prSet presAssocID="{B937E065-7580-4A82-9761-E53E414D39EB}" presName="tx1" presStyleLbl="revTx" presStyleIdx="3" presStyleCnt="7"/>
      <dgm:spPr/>
      <dgm:t>
        <a:bodyPr/>
        <a:lstStyle/>
        <a:p>
          <a:endParaRPr lang="en-US"/>
        </a:p>
      </dgm:t>
    </dgm:pt>
    <dgm:pt modelId="{85508BDA-EB08-4C02-97FB-E32EBFD1DE95}" type="pres">
      <dgm:prSet presAssocID="{B937E065-7580-4A82-9761-E53E414D39EB}" presName="vert1" presStyleCnt="0"/>
      <dgm:spPr/>
    </dgm:pt>
    <dgm:pt modelId="{8DED15C1-D0C9-40FE-B736-014A16C5B804}" type="pres">
      <dgm:prSet presAssocID="{9F3E34FD-63B5-4728-93C8-27D97AE4C244}" presName="thickLine" presStyleLbl="alignNode1" presStyleIdx="4" presStyleCnt="7"/>
      <dgm:spPr/>
    </dgm:pt>
    <dgm:pt modelId="{85AFB098-9708-4008-B28A-7DE34D59D71F}" type="pres">
      <dgm:prSet presAssocID="{9F3E34FD-63B5-4728-93C8-27D97AE4C244}" presName="horz1" presStyleCnt="0"/>
      <dgm:spPr/>
    </dgm:pt>
    <dgm:pt modelId="{3B01049E-E305-4523-9255-766244468949}" type="pres">
      <dgm:prSet presAssocID="{9F3E34FD-63B5-4728-93C8-27D97AE4C244}" presName="tx1" presStyleLbl="revTx" presStyleIdx="4" presStyleCnt="7"/>
      <dgm:spPr/>
      <dgm:t>
        <a:bodyPr/>
        <a:lstStyle/>
        <a:p>
          <a:endParaRPr lang="en-US"/>
        </a:p>
      </dgm:t>
    </dgm:pt>
    <dgm:pt modelId="{1FF5B7AC-76AE-497C-9A42-0EBBC45C1BF9}" type="pres">
      <dgm:prSet presAssocID="{9F3E34FD-63B5-4728-93C8-27D97AE4C244}" presName="vert1" presStyleCnt="0"/>
      <dgm:spPr/>
    </dgm:pt>
    <dgm:pt modelId="{5A9AB5B2-E2C9-4F53-8DEB-659AD39CF1A3}" type="pres">
      <dgm:prSet presAssocID="{20717F80-56F0-4450-9F87-EC01C7FB63C3}" presName="thickLine" presStyleLbl="alignNode1" presStyleIdx="5" presStyleCnt="7"/>
      <dgm:spPr/>
    </dgm:pt>
    <dgm:pt modelId="{8C6F7620-4F92-495D-B71A-F3E42D9E3519}" type="pres">
      <dgm:prSet presAssocID="{20717F80-56F0-4450-9F87-EC01C7FB63C3}" presName="horz1" presStyleCnt="0"/>
      <dgm:spPr/>
    </dgm:pt>
    <dgm:pt modelId="{56B53B69-6CF6-454E-A270-6588F695A942}" type="pres">
      <dgm:prSet presAssocID="{20717F80-56F0-4450-9F87-EC01C7FB63C3}" presName="tx1" presStyleLbl="revTx" presStyleIdx="5" presStyleCnt="7"/>
      <dgm:spPr/>
      <dgm:t>
        <a:bodyPr/>
        <a:lstStyle/>
        <a:p>
          <a:endParaRPr lang="en-US"/>
        </a:p>
      </dgm:t>
    </dgm:pt>
    <dgm:pt modelId="{CCEE4E56-C5E0-4D33-95D3-13AD533A1E7F}" type="pres">
      <dgm:prSet presAssocID="{20717F80-56F0-4450-9F87-EC01C7FB63C3}" presName="vert1" presStyleCnt="0"/>
      <dgm:spPr/>
    </dgm:pt>
    <dgm:pt modelId="{58E5704C-3E66-4DB2-9A17-D17695730F4D}" type="pres">
      <dgm:prSet presAssocID="{4982B4C8-DF83-439A-9BD2-A0A72F551329}" presName="thickLine" presStyleLbl="alignNode1" presStyleIdx="6" presStyleCnt="7"/>
      <dgm:spPr/>
    </dgm:pt>
    <dgm:pt modelId="{E4D8F796-2480-49BF-A1A0-4CB275C97B82}" type="pres">
      <dgm:prSet presAssocID="{4982B4C8-DF83-439A-9BD2-A0A72F551329}" presName="horz1" presStyleCnt="0"/>
      <dgm:spPr/>
    </dgm:pt>
    <dgm:pt modelId="{92380F31-172C-4EA4-A212-8723C8DF2B9E}" type="pres">
      <dgm:prSet presAssocID="{4982B4C8-DF83-439A-9BD2-A0A72F551329}" presName="tx1" presStyleLbl="revTx" presStyleIdx="6" presStyleCnt="7"/>
      <dgm:spPr/>
      <dgm:t>
        <a:bodyPr/>
        <a:lstStyle/>
        <a:p>
          <a:endParaRPr lang="en-US"/>
        </a:p>
      </dgm:t>
    </dgm:pt>
    <dgm:pt modelId="{8888E5E0-A8EE-4622-96B3-352C0F48F963}" type="pres">
      <dgm:prSet presAssocID="{4982B4C8-DF83-439A-9BD2-A0A72F551329}" presName="vert1" presStyleCnt="0"/>
      <dgm:spPr/>
    </dgm:pt>
  </dgm:ptLst>
  <dgm:cxnLst>
    <dgm:cxn modelId="{5F940DC8-FB13-473E-9881-8409647FBBAD}" type="presOf" srcId="{6BE5F890-8E59-4324-8796-5A1DA0CCCF2F}" destId="{28B9D8D8-C940-47B8-8AB5-FFCF39F9347B}" srcOrd="0" destOrd="0" presId="urn:microsoft.com/office/officeart/2008/layout/LinedList"/>
    <dgm:cxn modelId="{095DC641-4504-4694-BD10-871F76DF2B77}" type="presOf" srcId="{6616738C-23E7-48DC-8846-805614171180}" destId="{E3379450-48B7-4ED8-8A8C-481FB3092B15}" srcOrd="0" destOrd="0" presId="urn:microsoft.com/office/officeart/2008/layout/LinedList"/>
    <dgm:cxn modelId="{C48A51F4-C855-443E-AE95-C764AEF62EDC}" srcId="{EB0FCB57-C7A3-4C79-8E39-C3D1499EA4C9}" destId="{6BE5F890-8E59-4324-8796-5A1DA0CCCF2F}" srcOrd="2" destOrd="0" parTransId="{1D82250D-DDFD-4A72-9F69-E2D4A4401C3F}" sibTransId="{DC9E60EF-3204-4FC1-AE60-9507979DC64E}"/>
    <dgm:cxn modelId="{B896E0AB-348D-47AB-A83A-832219AC4880}" srcId="{EB0FCB57-C7A3-4C79-8E39-C3D1499EA4C9}" destId="{6616738C-23E7-48DC-8846-805614171180}" srcOrd="1" destOrd="0" parTransId="{BCA59021-658E-4D28-A6C5-EDA56C39C2A8}" sibTransId="{6F179F23-C484-4BBB-AFB9-7575B238F44D}"/>
    <dgm:cxn modelId="{82C8EBCF-ABB4-41FE-8823-09E87DE5631C}" type="presOf" srcId="{9F3E34FD-63B5-4728-93C8-27D97AE4C244}" destId="{3B01049E-E305-4523-9255-766244468949}" srcOrd="0" destOrd="0" presId="urn:microsoft.com/office/officeart/2008/layout/LinedList"/>
    <dgm:cxn modelId="{3BAFAC83-EE99-4E90-A694-EF709871B434}" type="presOf" srcId="{20717F80-56F0-4450-9F87-EC01C7FB63C3}" destId="{56B53B69-6CF6-454E-A270-6588F695A942}" srcOrd="0" destOrd="0" presId="urn:microsoft.com/office/officeart/2008/layout/LinedList"/>
    <dgm:cxn modelId="{4E5D6DE4-B18B-4588-BCDE-638782B85ADF}" type="presOf" srcId="{EB0FCB57-C7A3-4C79-8E39-C3D1499EA4C9}" destId="{4E27BEDC-0BDB-4524-A43F-9080BAE578F9}" srcOrd="0" destOrd="0" presId="urn:microsoft.com/office/officeart/2008/layout/LinedList"/>
    <dgm:cxn modelId="{8240579D-FCE8-4603-A304-6FA888F8AC74}" srcId="{EB0FCB57-C7A3-4C79-8E39-C3D1499EA4C9}" destId="{9F3E34FD-63B5-4728-93C8-27D97AE4C244}" srcOrd="4" destOrd="0" parTransId="{F0AAA96E-A107-4E6D-B6ED-F6CFF8FC91B1}" sibTransId="{C7FE8B80-E78C-44B1-9899-B9D49E8435C2}"/>
    <dgm:cxn modelId="{24B84304-C57F-4CA7-9FA7-322693772949}" srcId="{EB0FCB57-C7A3-4C79-8E39-C3D1499EA4C9}" destId="{4982B4C8-DF83-439A-9BD2-A0A72F551329}" srcOrd="6" destOrd="0" parTransId="{9A0D7BC5-ECEA-4469-A2AE-C698C14D8FF2}" sibTransId="{E48AF560-B1B3-4536-BDE9-5EACAE108D14}"/>
    <dgm:cxn modelId="{8861A943-D4E3-473E-B424-E07C103AE920}" type="presOf" srcId="{A0AC15AE-AC80-4715-BAFF-EAB2643ED020}" destId="{4165D9FC-5BD5-411E-B6B8-61111D9F1232}" srcOrd="0" destOrd="0" presId="urn:microsoft.com/office/officeart/2008/layout/LinedList"/>
    <dgm:cxn modelId="{D5755105-F432-488C-BC6F-143A4B23D550}" type="presOf" srcId="{B937E065-7580-4A82-9761-E53E414D39EB}" destId="{5A5F70BB-181E-48B7-B281-A8B14F81A16F}" srcOrd="0" destOrd="0" presId="urn:microsoft.com/office/officeart/2008/layout/LinedList"/>
    <dgm:cxn modelId="{8BEA8833-7E58-4A5F-A1A1-E4B0771201CB}" srcId="{EB0FCB57-C7A3-4C79-8E39-C3D1499EA4C9}" destId="{A0AC15AE-AC80-4715-BAFF-EAB2643ED020}" srcOrd="0" destOrd="0" parTransId="{27547B57-9758-42FC-97AD-2F04C2511D9C}" sibTransId="{52C7A8F8-3441-4DC4-8B85-F34F83B5B6C8}"/>
    <dgm:cxn modelId="{F72B4279-0267-4EA0-BB21-59C3AFE2B47E}" srcId="{EB0FCB57-C7A3-4C79-8E39-C3D1499EA4C9}" destId="{B937E065-7580-4A82-9761-E53E414D39EB}" srcOrd="3" destOrd="0" parTransId="{3026150C-84F3-4195-8D22-5ABCDAD15E1E}" sibTransId="{654AA063-5046-49EE-8EFE-8A185C3F2F2D}"/>
    <dgm:cxn modelId="{FAC57AA1-0106-4E0A-90C8-C640A7C77EE1}" type="presOf" srcId="{4982B4C8-DF83-439A-9BD2-A0A72F551329}" destId="{92380F31-172C-4EA4-A212-8723C8DF2B9E}" srcOrd="0" destOrd="0" presId="urn:microsoft.com/office/officeart/2008/layout/LinedList"/>
    <dgm:cxn modelId="{A7F435F7-2162-4C46-900C-748F32564DC3}" srcId="{EB0FCB57-C7A3-4C79-8E39-C3D1499EA4C9}" destId="{20717F80-56F0-4450-9F87-EC01C7FB63C3}" srcOrd="5" destOrd="0" parTransId="{33C1E849-ED86-45AB-A068-AF3677AA64EC}" sibTransId="{6BA2DB59-309F-463D-8CEB-BBB326ADA6B0}"/>
    <dgm:cxn modelId="{E67E7761-0771-4AAE-A75E-B1571263B114}" type="presParOf" srcId="{4E27BEDC-0BDB-4524-A43F-9080BAE578F9}" destId="{65A20E38-D978-48E8-90E7-9CD284A34ED4}" srcOrd="0" destOrd="0" presId="urn:microsoft.com/office/officeart/2008/layout/LinedList"/>
    <dgm:cxn modelId="{CC17A892-2564-46EB-9B31-1887E2CAAEA0}" type="presParOf" srcId="{4E27BEDC-0BDB-4524-A43F-9080BAE578F9}" destId="{8C40859A-09B4-408F-8500-C02801045139}" srcOrd="1" destOrd="0" presId="urn:microsoft.com/office/officeart/2008/layout/LinedList"/>
    <dgm:cxn modelId="{54790CEF-DEA0-47D4-A40F-1224E1788A6B}" type="presParOf" srcId="{8C40859A-09B4-408F-8500-C02801045139}" destId="{4165D9FC-5BD5-411E-B6B8-61111D9F1232}" srcOrd="0" destOrd="0" presId="urn:microsoft.com/office/officeart/2008/layout/LinedList"/>
    <dgm:cxn modelId="{9331E3AE-A09D-49CC-95A1-2DA6EB2BAEA8}" type="presParOf" srcId="{8C40859A-09B4-408F-8500-C02801045139}" destId="{18921775-5BF0-4C1D-A04C-8B2EF80E1CBF}" srcOrd="1" destOrd="0" presId="urn:microsoft.com/office/officeart/2008/layout/LinedList"/>
    <dgm:cxn modelId="{A2610F9B-9ECD-4263-8E6B-94524D340750}" type="presParOf" srcId="{4E27BEDC-0BDB-4524-A43F-9080BAE578F9}" destId="{D6F482FF-E11C-4C21-AA88-87D6A9C706D7}" srcOrd="2" destOrd="0" presId="urn:microsoft.com/office/officeart/2008/layout/LinedList"/>
    <dgm:cxn modelId="{5B98A9A4-7B72-473E-92C8-5FB790B35894}" type="presParOf" srcId="{4E27BEDC-0BDB-4524-A43F-9080BAE578F9}" destId="{007AA6FC-0E46-4043-A96F-4B62F65B272C}" srcOrd="3" destOrd="0" presId="urn:microsoft.com/office/officeart/2008/layout/LinedList"/>
    <dgm:cxn modelId="{96B90379-B542-4F02-A19A-90F6D31371B5}" type="presParOf" srcId="{007AA6FC-0E46-4043-A96F-4B62F65B272C}" destId="{E3379450-48B7-4ED8-8A8C-481FB3092B15}" srcOrd="0" destOrd="0" presId="urn:microsoft.com/office/officeart/2008/layout/LinedList"/>
    <dgm:cxn modelId="{F708E77D-13B2-49EB-8B93-A964F8DAD783}" type="presParOf" srcId="{007AA6FC-0E46-4043-A96F-4B62F65B272C}" destId="{29B938CB-08FA-4B5E-85D8-F1FC11C569C1}" srcOrd="1" destOrd="0" presId="urn:microsoft.com/office/officeart/2008/layout/LinedList"/>
    <dgm:cxn modelId="{711769D5-8045-43F3-AE23-F3C3373F3B74}" type="presParOf" srcId="{4E27BEDC-0BDB-4524-A43F-9080BAE578F9}" destId="{794FB31E-6BD6-478E-A19A-709E6645A6D2}" srcOrd="4" destOrd="0" presId="urn:microsoft.com/office/officeart/2008/layout/LinedList"/>
    <dgm:cxn modelId="{4EBCC34F-80D5-428D-B564-A096E95E412D}" type="presParOf" srcId="{4E27BEDC-0BDB-4524-A43F-9080BAE578F9}" destId="{529D7349-783F-4FDD-A396-F2642F4C6EEF}" srcOrd="5" destOrd="0" presId="urn:microsoft.com/office/officeart/2008/layout/LinedList"/>
    <dgm:cxn modelId="{672A09F5-19ED-47B3-9F99-55EF16CE7169}" type="presParOf" srcId="{529D7349-783F-4FDD-A396-F2642F4C6EEF}" destId="{28B9D8D8-C940-47B8-8AB5-FFCF39F9347B}" srcOrd="0" destOrd="0" presId="urn:microsoft.com/office/officeart/2008/layout/LinedList"/>
    <dgm:cxn modelId="{A5865382-3CB9-47E7-8460-8970DB422F55}" type="presParOf" srcId="{529D7349-783F-4FDD-A396-F2642F4C6EEF}" destId="{F1F703AA-E5AB-4B91-A3FD-953235871B9D}" srcOrd="1" destOrd="0" presId="urn:microsoft.com/office/officeart/2008/layout/LinedList"/>
    <dgm:cxn modelId="{59CE1942-8D21-4D47-B209-23767D68E753}" type="presParOf" srcId="{4E27BEDC-0BDB-4524-A43F-9080BAE578F9}" destId="{9ADA227D-4A18-4AA6-A1BF-16A9E926B3C6}" srcOrd="6" destOrd="0" presId="urn:microsoft.com/office/officeart/2008/layout/LinedList"/>
    <dgm:cxn modelId="{8D6CB3F9-54C1-4C1F-B8C9-1F435A668D99}" type="presParOf" srcId="{4E27BEDC-0BDB-4524-A43F-9080BAE578F9}" destId="{B38C59EA-DCD9-4341-B840-8C579A5E5C47}" srcOrd="7" destOrd="0" presId="urn:microsoft.com/office/officeart/2008/layout/LinedList"/>
    <dgm:cxn modelId="{0958C96D-9C31-40B6-8516-CDD786213DE4}" type="presParOf" srcId="{B38C59EA-DCD9-4341-B840-8C579A5E5C47}" destId="{5A5F70BB-181E-48B7-B281-A8B14F81A16F}" srcOrd="0" destOrd="0" presId="urn:microsoft.com/office/officeart/2008/layout/LinedList"/>
    <dgm:cxn modelId="{5EDE1296-8FE8-4379-9B75-29D6B8FA194A}" type="presParOf" srcId="{B38C59EA-DCD9-4341-B840-8C579A5E5C47}" destId="{85508BDA-EB08-4C02-97FB-E32EBFD1DE95}" srcOrd="1" destOrd="0" presId="urn:microsoft.com/office/officeart/2008/layout/LinedList"/>
    <dgm:cxn modelId="{EF95B7C0-8070-4C29-BE41-7A2199777365}" type="presParOf" srcId="{4E27BEDC-0BDB-4524-A43F-9080BAE578F9}" destId="{8DED15C1-D0C9-40FE-B736-014A16C5B804}" srcOrd="8" destOrd="0" presId="urn:microsoft.com/office/officeart/2008/layout/LinedList"/>
    <dgm:cxn modelId="{E2B0F83E-5788-4060-A809-E150D51E6992}" type="presParOf" srcId="{4E27BEDC-0BDB-4524-A43F-9080BAE578F9}" destId="{85AFB098-9708-4008-B28A-7DE34D59D71F}" srcOrd="9" destOrd="0" presId="urn:microsoft.com/office/officeart/2008/layout/LinedList"/>
    <dgm:cxn modelId="{0DAC0FBC-825E-4223-8514-489BB3222740}" type="presParOf" srcId="{85AFB098-9708-4008-B28A-7DE34D59D71F}" destId="{3B01049E-E305-4523-9255-766244468949}" srcOrd="0" destOrd="0" presId="urn:microsoft.com/office/officeart/2008/layout/LinedList"/>
    <dgm:cxn modelId="{E178D434-7B83-4476-803E-A2C047655102}" type="presParOf" srcId="{85AFB098-9708-4008-B28A-7DE34D59D71F}" destId="{1FF5B7AC-76AE-497C-9A42-0EBBC45C1BF9}" srcOrd="1" destOrd="0" presId="urn:microsoft.com/office/officeart/2008/layout/LinedList"/>
    <dgm:cxn modelId="{4157D403-2F2A-447A-AE2E-BF5611E35411}" type="presParOf" srcId="{4E27BEDC-0BDB-4524-A43F-9080BAE578F9}" destId="{5A9AB5B2-E2C9-4F53-8DEB-659AD39CF1A3}" srcOrd="10" destOrd="0" presId="urn:microsoft.com/office/officeart/2008/layout/LinedList"/>
    <dgm:cxn modelId="{C7604FB6-AEBC-4BE9-9D42-B609729F8F26}" type="presParOf" srcId="{4E27BEDC-0BDB-4524-A43F-9080BAE578F9}" destId="{8C6F7620-4F92-495D-B71A-F3E42D9E3519}" srcOrd="11" destOrd="0" presId="urn:microsoft.com/office/officeart/2008/layout/LinedList"/>
    <dgm:cxn modelId="{07EA3891-CCE0-428B-A686-94CAA77808A3}" type="presParOf" srcId="{8C6F7620-4F92-495D-B71A-F3E42D9E3519}" destId="{56B53B69-6CF6-454E-A270-6588F695A942}" srcOrd="0" destOrd="0" presId="urn:microsoft.com/office/officeart/2008/layout/LinedList"/>
    <dgm:cxn modelId="{1611C18F-7C64-4295-92FC-E405B5A11997}" type="presParOf" srcId="{8C6F7620-4F92-495D-B71A-F3E42D9E3519}" destId="{CCEE4E56-C5E0-4D33-95D3-13AD533A1E7F}" srcOrd="1" destOrd="0" presId="urn:microsoft.com/office/officeart/2008/layout/LinedList"/>
    <dgm:cxn modelId="{CCAF6468-1671-48BD-938C-6B1BE1451FB5}" type="presParOf" srcId="{4E27BEDC-0BDB-4524-A43F-9080BAE578F9}" destId="{58E5704C-3E66-4DB2-9A17-D17695730F4D}" srcOrd="12" destOrd="0" presId="urn:microsoft.com/office/officeart/2008/layout/LinedList"/>
    <dgm:cxn modelId="{3CE2B182-E6B1-457A-BF8D-00846F42E89A}" type="presParOf" srcId="{4E27BEDC-0BDB-4524-A43F-9080BAE578F9}" destId="{E4D8F796-2480-49BF-A1A0-4CB275C97B82}" srcOrd="13" destOrd="0" presId="urn:microsoft.com/office/officeart/2008/layout/LinedList"/>
    <dgm:cxn modelId="{7550A560-1E74-4CE3-972C-33FA8B0C9FCB}" type="presParOf" srcId="{E4D8F796-2480-49BF-A1A0-4CB275C97B82}" destId="{92380F31-172C-4EA4-A212-8723C8DF2B9E}" srcOrd="0" destOrd="0" presId="urn:microsoft.com/office/officeart/2008/layout/LinedList"/>
    <dgm:cxn modelId="{96D64D67-35A3-4AF0-80D3-5E0D36CC1380}" type="presParOf" srcId="{E4D8F796-2480-49BF-A1A0-4CB275C97B82}" destId="{8888E5E0-A8EE-4622-96B3-352C0F48F9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20E38-D978-48E8-90E7-9CD284A34ED4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5D9FC-5BD5-411E-B6B8-61111D9F1232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Good for sharing large amounts of data.  </a:t>
          </a:r>
        </a:p>
      </dsp:txBody>
      <dsp:txXfrm>
        <a:off x="0" y="623"/>
        <a:ext cx="6492875" cy="729164"/>
      </dsp:txXfrm>
    </dsp:sp>
    <dsp:sp modelId="{D6F482FF-E11C-4C21-AA88-87D6A9C706D7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79450-48B7-4ED8-8A8C-481FB3092B15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Subsystems that produce data need not be concerned with how that data is used by other subsystems.</a:t>
          </a:r>
        </a:p>
      </dsp:txBody>
      <dsp:txXfrm>
        <a:off x="0" y="729788"/>
        <a:ext cx="6492875" cy="729164"/>
      </dsp:txXfrm>
    </dsp:sp>
    <dsp:sp modelId="{794FB31E-6BD6-478E-A19A-709E6645A6D2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9D8D8-C940-47B8-8AB5-FFCF39F9347B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All subsystems must agree and compromise on the repository data model. Performance may be affected by this compromise. </a:t>
          </a:r>
        </a:p>
      </dsp:txBody>
      <dsp:txXfrm>
        <a:off x="0" y="1458952"/>
        <a:ext cx="6492875" cy="729164"/>
      </dsp:txXfrm>
    </dsp:sp>
    <dsp:sp modelId="{9ADA227D-4A18-4AA6-A1BF-16A9E926B3C6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F70BB-181E-48B7-B281-A8B14F81A16F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It may be difficult to integrate new sub-systems. The data models of the new subsystem must agree on the schema.</a:t>
          </a:r>
        </a:p>
      </dsp:txBody>
      <dsp:txXfrm>
        <a:off x="0" y="2188117"/>
        <a:ext cx="6492875" cy="729164"/>
      </dsp:txXfrm>
    </dsp:sp>
    <dsp:sp modelId="{8DED15C1-D0C9-40FE-B736-014A16C5B804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1049E-E305-4523-9255-766244468949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Evolution may be difficult as a large volume of information is generated according to an agreed data model. Translating this to a new model will certainly be expensive.  </a:t>
          </a:r>
        </a:p>
      </dsp:txBody>
      <dsp:txXfrm>
        <a:off x="0" y="2917282"/>
        <a:ext cx="6492875" cy="729164"/>
      </dsp:txXfrm>
    </dsp:sp>
    <dsp:sp modelId="{5A9AB5B2-E2C9-4F53-8DEB-659AD39CF1A3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53B69-6CF6-454E-A270-6588F695A942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Different subsystems may have different requirements for security, recovery and backup policies. The repository model forces the same policy on all subsystems.</a:t>
          </a:r>
        </a:p>
      </dsp:txBody>
      <dsp:txXfrm>
        <a:off x="0" y="3646447"/>
        <a:ext cx="6492875" cy="729164"/>
      </dsp:txXfrm>
    </dsp:sp>
    <dsp:sp modelId="{58E5704C-3E66-4DB2-9A17-D17695730F4D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80F31-172C-4EA4-A212-8723C8DF2B9E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It may be difficult to distribute the repository over a number of machines. Although it is possible to distribute a logically centralized repository, there may be problems with data redundancy and inconsistency</a:t>
          </a:r>
        </a:p>
      </dsp:txBody>
      <dsp:txXfrm>
        <a:off x="0" y="4375611"/>
        <a:ext cx="6492875" cy="729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7987-957F-46F3-A699-7C18E8270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BCE51-1418-4FAD-BE08-8E135C128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2252-4526-4DE4-818F-059D6725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F0AB-FE97-4AD3-8E59-6CF0E51E09E2}" type="datetimeFigureOut">
              <a:rPr lang="en-CA" smtClean="0"/>
              <a:t>2024-10-14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AEC9D-C597-4FC5-A050-88EF9FCF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6D93-B9C0-433E-A0D5-BA469731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3028-D2A9-42F8-8D45-E948734D3B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888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34C7-DD9F-40A7-9248-C3A04C0A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754F7-B78E-45E0-A494-959443F5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65CC1-3B99-4EB3-A615-CE9E769A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F0AB-FE97-4AD3-8E59-6CF0E51E09E2}" type="datetimeFigureOut">
              <a:rPr lang="en-CA" smtClean="0"/>
              <a:t>2024-10-14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C622D-B3D3-43E3-AFC0-76466770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41DD8-2BC9-4F78-9462-998D2D69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3028-D2A9-42F8-8D45-E948734D3B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0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0F86F-EA75-4314-9E9B-9BDDE73A6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2B804-DE3E-4E20-9A8D-1B6F0F3E5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DFEB-F830-4C1F-A816-75408F75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F0AB-FE97-4AD3-8E59-6CF0E51E09E2}" type="datetimeFigureOut">
              <a:rPr lang="en-CA" smtClean="0"/>
              <a:t>2024-10-14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C390C-F8ED-455E-AA3D-32976910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B865-227E-4783-8071-6B93FF3E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3028-D2A9-42F8-8D45-E948734D3B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805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B5FA-9A23-4800-B26C-B901B058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AD43E-85A4-45E5-8BC1-D94B4903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C2ABD-B1E6-4332-B5A5-FAB2659C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F0AB-FE97-4AD3-8E59-6CF0E51E09E2}" type="datetimeFigureOut">
              <a:rPr lang="en-CA" smtClean="0"/>
              <a:t>2024-10-14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3E6C5-A384-479A-B98B-D1F64D29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2C47-4993-469A-B915-6E053521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3028-D2A9-42F8-8D45-E948734D3B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94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132C-2D13-494B-9F83-4F626D6E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92137-DC9D-49A9-9C45-BFDC7F539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001B-56B0-48BB-9242-CD4E6A54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F0AB-FE97-4AD3-8E59-6CF0E51E09E2}" type="datetimeFigureOut">
              <a:rPr lang="en-CA" smtClean="0"/>
              <a:t>2024-10-14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60A97-6144-47C4-99A3-E3C972AC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3F8FD-5246-4BD8-97C2-EFFB817B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3028-D2A9-42F8-8D45-E948734D3B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75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8A69-25E0-43C3-8AA9-5CAB48E2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B3BC-608E-498C-A2D8-BDA6D4360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17445-A53D-48CF-B3A0-82DDED199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5383-327B-4573-8D2F-E7BF7BBB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F0AB-FE97-4AD3-8E59-6CF0E51E09E2}" type="datetimeFigureOut">
              <a:rPr lang="en-CA" smtClean="0"/>
              <a:t>2024-10-14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557D0-0EA1-4F0C-A268-78B5F3B2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9F642-6520-46FF-ADB6-CA14E14B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3028-D2A9-42F8-8D45-E948734D3B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66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D8ED-CE48-439A-B9A9-F39C85A1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E31DF-85F4-4511-9467-4AF143657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15D63-AD85-4B93-A228-D9F9AD21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900F8-A7BA-43ED-9310-B075DEE20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072CA-C59A-4E07-83F3-8BEFB4FB6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A5350-F165-45F3-BDD2-F451E258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F0AB-FE97-4AD3-8E59-6CF0E51E09E2}" type="datetimeFigureOut">
              <a:rPr lang="en-CA" smtClean="0"/>
              <a:t>2024-10-14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72279-D250-46ED-A2AE-BC65D590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AD2D9-BF64-40D3-9AC1-D7CCF7E1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3028-D2A9-42F8-8D45-E948734D3B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4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179D-D569-465F-9F62-98982AD2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307A0-451F-40A9-9E33-63926EEA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F0AB-FE97-4AD3-8E59-6CF0E51E09E2}" type="datetimeFigureOut">
              <a:rPr lang="en-CA" smtClean="0"/>
              <a:t>2024-10-14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B9F23-D047-4FCE-9E58-0CC85C9A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1CF8C-5E71-4F81-A961-999D45FC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3028-D2A9-42F8-8D45-E948734D3B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363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330DC-B3CA-42A1-B52B-4C907723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F0AB-FE97-4AD3-8E59-6CF0E51E09E2}" type="datetimeFigureOut">
              <a:rPr lang="en-CA" smtClean="0"/>
              <a:t>2024-10-14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00EAC-C657-48C1-AC9E-A94F5719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27597-77DA-4B55-BA2C-CA19FC7F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3028-D2A9-42F8-8D45-E948734D3B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22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EA54-4D02-46CB-B707-620A4CE0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45B6A-DD2E-43AD-B301-E15229FEA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57A14-68B9-40EA-90A5-207214E6E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BE07C-C943-429C-9F37-4DAE02BC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F0AB-FE97-4AD3-8E59-6CF0E51E09E2}" type="datetimeFigureOut">
              <a:rPr lang="en-CA" smtClean="0"/>
              <a:t>2024-10-14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801D0-4975-44A7-AA66-F8F71916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1C598-C945-427F-8077-DF8DF37A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3028-D2A9-42F8-8D45-E948734D3B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1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9B50-1F28-46DA-AB78-3D928440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CA62B-14A5-427B-A8EA-31FAD4675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46BFD-B99B-4F11-AD0A-6024D2FB0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C4712-5D4F-43CD-8F1F-9B8B1313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F0AB-FE97-4AD3-8E59-6CF0E51E09E2}" type="datetimeFigureOut">
              <a:rPr lang="en-CA" smtClean="0"/>
              <a:t>2024-10-14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7FAB5-8BB3-4AFB-BBFA-9A707402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9DB29-2F37-4F14-9FCA-ADB9080C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3028-D2A9-42F8-8D45-E948734D3B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34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97BA7-F423-4E49-B808-BD3B377B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1E1BC-8DCE-4887-9204-77DA90AD9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C12B2-674A-445F-9840-6AF47D262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1F0AB-FE97-4AD3-8E59-6CF0E51E09E2}" type="datetimeFigureOut">
              <a:rPr lang="en-CA" smtClean="0"/>
              <a:t>2024-10-14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074A-69DC-4137-8560-125A40351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78FC0-1DAC-4B47-9EB9-45A39DD95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28-D2A9-42F8-8D45-E948734D3B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34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784E-864B-45C6-AFF0-234F42F1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B21B-E648-4FD8-99B7-A18079BA3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Architectural design is concerned about identifying the subsystems of a system and creating a connection between them based on their relationships.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It is mainly concerned about modeling two important components for each subsystem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Modeling process (behaviours)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Modeling data</a:t>
            </a:r>
          </a:p>
        </p:txBody>
      </p:sp>
    </p:spTree>
    <p:extLst>
      <p:ext uri="{BB962C8B-B14F-4D97-AF65-F5344CB8AC3E}">
        <p14:creationId xmlns:p14="http://schemas.microsoft.com/office/powerpoint/2010/main" val="377461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ED658-A621-408E-A3F5-FF09A933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 sz="3700">
                <a:solidFill>
                  <a:srgbClr val="FFFFFF"/>
                </a:solidFill>
              </a:rPr>
              <a:t>Characteristics of the Layered Model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2575E-9EFD-4087-86EC-8377E7876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20000"/>
          </a:bodyPr>
          <a:lstStyle/>
          <a:p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supports the incremental development of systems. </a:t>
            </a:r>
          </a:p>
          <a:p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architecture is also changeable and portable. So long as its interface  is  unchanged,  a  layer  can  be  replaced  by  another,  equivalent  layer. </a:t>
            </a:r>
          </a:p>
          <a:p>
            <a:r>
              <a:rPr lang="en-CA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layer interfaces change or new facilities are added to a layer, only the adjacent layer is affected.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disadvantage of the layered approach is that structuring systems in this way can be difficult.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Inner layers may provide basic facilities, such as file management, that are required at all levels. Services required by a user of the top level may therefore have to ‘punch through’ adjacent layers to get access to services that are provided several levels beneath it. </a:t>
            </a:r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009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CBEC-7E51-4902-8FFB-ECE1CF6F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079" y="337961"/>
            <a:ext cx="5314536" cy="1325563"/>
          </a:xfrm>
        </p:spPr>
        <p:txBody>
          <a:bodyPr>
            <a:normAutofit/>
          </a:bodyPr>
          <a:lstStyle/>
          <a:p>
            <a:r>
              <a:rPr lang="en-CA" dirty="0"/>
              <a:t>Repository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7B50-2069-416A-817F-157F36C9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58148"/>
            <a:ext cx="7122057" cy="3796790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Subsystems making up a system must exchange information so that they can work together effectively. There are two fundamental ways in which this can be done.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All shared data is held in a central database that can be accessed by all subsystems. A system model based on a shared database is sometimes called a repository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Each subsystem maintains its own database. Data is interchanged with other sub-systems by passing messages to them.</a:t>
            </a:r>
          </a:p>
          <a:p>
            <a:endParaRPr lang="en-CA" sz="2000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C1F83629-6FA4-4EF1-9B63-EB2AAD424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9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73AD-DDE3-42E4-87DE-4A8D9CB1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45" y="946639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CA" sz="5400" dirty="0"/>
              <a:t>Repository Model Example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epository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Model Example</a:t>
            </a:r>
          </a:p>
        </p:txBody>
      </p:sp>
      <p:pic>
        <p:nvPicPr>
          <p:cNvPr id="65" name="Content Placeholder 64">
            <a:extLst>
              <a:ext uri="{FF2B5EF4-FFF2-40B4-BE49-F238E27FC236}">
                <a16:creationId xmlns:a16="http://schemas.microsoft.com/office/drawing/2014/main" id="{B3A667EB-3787-4190-AE74-F68B4ABA7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445" t="41868" r="19792" b="32214"/>
          <a:stretch/>
        </p:blipFill>
        <p:spPr>
          <a:xfrm>
            <a:off x="2124939" y="2427541"/>
            <a:ext cx="788702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6D58D2C-C991-4940-940A-EA258CC0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Concerns about Repository Model</a:t>
            </a:r>
          </a:p>
        </p:txBody>
      </p: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9E7FCA1F-95D1-46AF-9D71-EE223A047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18525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430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EA34A-34CF-4CB6-92D8-1069971B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Client-Server Model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C541EE6-E510-4A9F-B24C-7726AAC87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The client–server l model is organized as a set of services and associated servers and clients that access and use the services.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A set of servers that offer services to other subsystems. Such as print servers and files servers print servers that offer printing services, file servers that offer file man-</a:t>
            </a:r>
            <a:r>
              <a:rPr lang="en-US" sz="2400" err="1"/>
              <a:t>agement</a:t>
            </a:r>
            <a:r>
              <a:rPr lang="en-US" sz="2400"/>
              <a:t> services and a compile server, which offers programming language compilation services.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A set of clients that call on the services offered by servers.  Can be executed concurrently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A network that allows the clients to access these services. Client servers are implemented as distributed systems.</a:t>
            </a:r>
          </a:p>
          <a:p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421128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428F-ACA6-4958-B348-2C1A77B7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Client-Server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97729-0A97-4446-BCA0-F56F675B6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387" t="28048" r="14397" b="26735"/>
          <a:stretch/>
        </p:blipFill>
        <p:spPr>
          <a:xfrm>
            <a:off x="1624693" y="1616528"/>
            <a:ext cx="5837464" cy="3517073"/>
          </a:xfrm>
        </p:spPr>
      </p:pic>
    </p:spTree>
    <p:extLst>
      <p:ext uri="{BB962C8B-B14F-4D97-AF65-F5344CB8AC3E}">
        <p14:creationId xmlns:p14="http://schemas.microsoft.com/office/powerpoint/2010/main" val="42259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23256-8E34-4803-AEAF-785B2E1C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A" sz="4000" dirty="0"/>
              <a:t>Advantages of Client-Servers</a:t>
            </a: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7059F9BD-D5C8-4261-A0FD-B2C217CAF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50" r="2795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DEEB-FABC-44ED-9994-F247F14D0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000" dirty="0"/>
              <a:t>The client–server model is a distributed architecture. Effective use can be made of networked systems with many distributed processors.</a:t>
            </a:r>
          </a:p>
          <a:p>
            <a:r>
              <a:rPr lang="en-US" sz="2000" dirty="0"/>
              <a:t> It is easy to add a new server and integrate it with the rest of the system or to upgrade servers transparently without affecting other parts of the system.  </a:t>
            </a:r>
          </a:p>
          <a:p>
            <a:r>
              <a:rPr lang="en-US" sz="2000" dirty="0"/>
              <a:t>However, there are some issues is related to data formats. There may be no shared data model across servers. </a:t>
            </a:r>
          </a:p>
          <a:p>
            <a:r>
              <a:rPr lang="en-US" sz="2000" dirty="0"/>
              <a:t>Subsystems may organize their data in different ways. 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82352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EC47-3DB5-4D4F-B392-F40F29F0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Layered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B1D3-3520-4F99-843B-21B1BD48C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sometimes called an abstract machine model. It organizes a system into layers, each of which provide a set of services.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Each layer can be thought of as an abstract machine whose machine language is defined by the services provided by the layer.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‘language’ is used to implement the next level of abstract machine.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913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189A-0D85-45A6-92DD-9350A238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Layered model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147EE-E632-4DA4-BF40-C5ECD4A53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291" t="38161" r="18092" b="13806"/>
          <a:stretch/>
        </p:blipFill>
        <p:spPr>
          <a:xfrm>
            <a:off x="3269031" y="2448288"/>
            <a:ext cx="5336126" cy="4164783"/>
          </a:xfrm>
        </p:spPr>
      </p:pic>
    </p:spTree>
    <p:extLst>
      <p:ext uri="{BB962C8B-B14F-4D97-AF65-F5344CB8AC3E}">
        <p14:creationId xmlns:p14="http://schemas.microsoft.com/office/powerpoint/2010/main" val="375114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F19037A8B6C24FAA52AC57522D6B14" ma:contentTypeVersion="4" ma:contentTypeDescription="Create a new document." ma:contentTypeScope="" ma:versionID="be3af3ec3010001205f42ff070415f5d">
  <xsd:schema xmlns:xsd="http://www.w3.org/2001/XMLSchema" xmlns:xs="http://www.w3.org/2001/XMLSchema" xmlns:p="http://schemas.microsoft.com/office/2006/metadata/properties" xmlns:ns3="2adcafc9-00db-4509-8e43-7a36723bd4a4" targetNamespace="http://schemas.microsoft.com/office/2006/metadata/properties" ma:root="true" ma:fieldsID="28ef244b9ecb98c5799c26f22671ea83" ns3:_="">
    <xsd:import namespace="2adcafc9-00db-4509-8e43-7a36723bd4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dcafc9-00db-4509-8e43-7a36723bd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6C74CD-E743-4E23-B65B-8E5332C39B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0C70BA-B5D5-4C31-8BE1-1AB8B4EB09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dcafc9-00db-4509-8e43-7a36723bd4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D2AC60-2164-4C0A-AA3C-AAE2EEA6290F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adcafc9-00db-4509-8e43-7a36723bd4a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682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Architectural design</vt:lpstr>
      <vt:lpstr>Repository Model</vt:lpstr>
      <vt:lpstr>RRepository Model Exampleepository Model Example</vt:lpstr>
      <vt:lpstr>Concerns about Repository Model</vt:lpstr>
      <vt:lpstr>Client-Server Model</vt:lpstr>
      <vt:lpstr>Client-Server Example</vt:lpstr>
      <vt:lpstr>Advantages of Client-Servers</vt:lpstr>
      <vt:lpstr>Layered Model</vt:lpstr>
      <vt:lpstr>Layered model Example</vt:lpstr>
      <vt:lpstr>Characteristics of the Layered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Concerns about Repository Model</dc:title>
  <dc:creator>Nasser Mustafa</dc:creator>
  <cp:lastModifiedBy>wku</cp:lastModifiedBy>
  <cp:revision>2</cp:revision>
  <dcterms:created xsi:type="dcterms:W3CDTF">2021-10-13T00:35:53Z</dcterms:created>
  <dcterms:modified xsi:type="dcterms:W3CDTF">2024-10-16T02:02:55Z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0x01010092F19037A8B6C24FAA52AC57522D6B14</vt:lpwstr>
  </property>
</Properties>
</file>