
<file path=[Content_Types].xml><?xml version="1.0" encoding="utf-8"?>
<Types xmlns="http://schemas.openxmlformats.org/package/2006/content-types">
  <Default Extension="jfif" ContentType="image/jpeg"/>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3725" r:id="rId4"/>
  </p:sldMasterIdLst>
  <p:notesMasterIdLst>
    <p:notesMasterId r:id="rId25"/>
  </p:notesMasterIdLst>
  <p:handoutMasterIdLst>
    <p:handoutMasterId r:id="rId26"/>
  </p:handoutMasterIdLst>
  <p:sldIdLst>
    <p:sldId id="256" r:id="rId5"/>
    <p:sldId id="309" r:id="rId6"/>
    <p:sldId id="323" r:id="rId7"/>
    <p:sldId id="301" r:id="rId8"/>
    <p:sldId id="321" r:id="rId9"/>
    <p:sldId id="319" r:id="rId10"/>
    <p:sldId id="328" r:id="rId11"/>
    <p:sldId id="331" r:id="rId12"/>
    <p:sldId id="332" r:id="rId13"/>
    <p:sldId id="329" r:id="rId14"/>
    <p:sldId id="334" r:id="rId15"/>
    <p:sldId id="330" r:id="rId16"/>
    <p:sldId id="335" r:id="rId17"/>
    <p:sldId id="336" r:id="rId18"/>
    <p:sldId id="324" r:id="rId19"/>
    <p:sldId id="338" r:id="rId20"/>
    <p:sldId id="339" r:id="rId21"/>
    <p:sldId id="340" r:id="rId22"/>
    <p:sldId id="342" r:id="rId23"/>
    <p:sldId id="341"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6535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34" autoAdjust="0"/>
  </p:normalViewPr>
  <p:slideViewPr>
    <p:cSldViewPr snapToGrid="0">
      <p:cViewPr>
        <p:scale>
          <a:sx n="39" d="100"/>
          <a:sy n="39" d="100"/>
        </p:scale>
        <p:origin x="1640" y="640"/>
      </p:cViewPr>
      <p:guideLst>
        <p:guide orient="horz" pos="2160"/>
        <p:guide pos="3840"/>
      </p:guideLst>
    </p:cSldViewPr>
  </p:slideViewPr>
  <p:notesTextViewPr>
    <p:cViewPr>
      <p:scale>
        <a:sx n="1" d="1"/>
        <a:sy n="1" d="1"/>
      </p:scale>
      <p:origin x="0" y="0"/>
    </p:cViewPr>
  </p:notesTextViewPr>
  <p:notesViewPr>
    <p:cSldViewPr snapToGrid="0">
      <p:cViewPr varScale="1">
        <p:scale>
          <a:sx n="60" d="100"/>
          <a:sy n="60" d="100"/>
        </p:scale>
        <p:origin x="3187" y="3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commentAuthors" Target="commentAuthors.xml"/><Relationship Id="rId30"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0F07F19-1F50-4B42-A7A0-278DF9D25BB1}" type="doc">
      <dgm:prSet loTypeId="urn:microsoft.com/office/officeart/2016/7/layout/BasicLinearProcessNumbered#1" loCatId="process" qsTypeId="urn:microsoft.com/office/officeart/2005/8/quickstyle/simple1" qsCatId="simple" csTypeId="urn:microsoft.com/office/officeart/2005/8/colors/accent1_2" csCatId="accent1" phldr="1"/>
      <dgm:spPr/>
      <dgm:t>
        <a:bodyPr/>
        <a:lstStyle/>
        <a:p>
          <a:endParaRPr lang="en-US"/>
        </a:p>
      </dgm:t>
    </dgm:pt>
    <dgm:pt modelId="{2EE95FC5-CD6B-4A50-9262-DC414E16C3EA}">
      <dgm:prSet custT="1"/>
      <dgm:spPr/>
      <dgm:t>
        <a:bodyPr lIns="288000"/>
        <a:lstStyle/>
        <a:p>
          <a:r>
            <a:rPr lang="en-US" sz="2000" dirty="0" smtClean="0"/>
            <a:t>Understand What requirements models are, and why they are useful </a:t>
          </a:r>
        </a:p>
      </dgm:t>
    </dgm:pt>
    <dgm:pt modelId="{75374347-884B-4721-8CFF-DF080F5B1C79}" type="parTrans" cxnId="{B3F19EC2-A372-4EC3-BFE0-C62FFDFE3DF6}">
      <dgm:prSet/>
      <dgm:spPr/>
      <dgm:t>
        <a:bodyPr/>
        <a:lstStyle/>
        <a:p>
          <a:endParaRPr lang="en-US"/>
        </a:p>
      </dgm:t>
    </dgm:pt>
    <dgm:pt modelId="{C99EBBB1-E916-471C-83C9-ABE85B42AC26}" type="sibTrans" cxnId="{B3F19EC2-A372-4EC3-BFE0-C62FFDFE3DF6}">
      <dgm:prSet phldrT="1" phldr="0"/>
      <dgm:spPr/>
      <dgm:t>
        <a:bodyPr/>
        <a:lstStyle/>
        <a:p>
          <a:r>
            <a:rPr lang="en-US" dirty="0"/>
            <a:t>1</a:t>
          </a:r>
        </a:p>
      </dgm:t>
    </dgm:pt>
    <dgm:pt modelId="{F05611F0-8256-4954-B6CB-ED6B4F2DD397}">
      <dgm:prSet custT="1"/>
      <dgm:spPr/>
      <dgm:t>
        <a:bodyPr lIns="288000"/>
        <a:lstStyle/>
        <a:p>
          <a:r>
            <a:rPr lang="en-US" sz="2000" dirty="0" smtClean="0"/>
            <a:t>Differentiate between the uses of different types of UML diagrams </a:t>
          </a:r>
        </a:p>
      </dgm:t>
    </dgm:pt>
    <dgm:pt modelId="{CD7328D6-9FAE-4506-9BDB-E06A571EC1D4}" type="parTrans" cxnId="{914FACD2-336A-4471-9E99-312B3F8EAB04}">
      <dgm:prSet/>
      <dgm:spPr/>
      <dgm:t>
        <a:bodyPr/>
        <a:lstStyle/>
        <a:p>
          <a:endParaRPr lang="en-US"/>
        </a:p>
      </dgm:t>
    </dgm:pt>
    <dgm:pt modelId="{6BD5265A-8333-420D-BDB2-65F10B3EBD76}" type="sibTrans" cxnId="{914FACD2-336A-4471-9E99-312B3F8EAB04}">
      <dgm:prSet phldrT="2" phldr="0"/>
      <dgm:spPr/>
      <dgm:t>
        <a:bodyPr/>
        <a:lstStyle/>
        <a:p>
          <a:r>
            <a:rPr lang="en-US" dirty="0"/>
            <a:t>2</a:t>
          </a:r>
        </a:p>
      </dgm:t>
    </dgm:pt>
    <dgm:pt modelId="{22625139-F93A-4F3F-A7AA-4923A01AEDF3}">
      <dgm:prSet custT="1"/>
      <dgm:spPr/>
      <dgm:t>
        <a:bodyPr lIns="288000"/>
        <a:lstStyle/>
        <a:p>
          <a:r>
            <a:rPr lang="en-US" sz="2000" dirty="0" smtClean="0"/>
            <a:t>Learn that the UML modeling is not just for requirements </a:t>
          </a:r>
          <a:endParaRPr lang="en-US" sz="1500" dirty="0"/>
        </a:p>
      </dgm:t>
    </dgm:pt>
    <dgm:pt modelId="{F549A0EB-6BE9-4749-8336-B02A279AE302}" type="parTrans" cxnId="{FC7721F0-429B-4CE7-BE98-C2F3C41FE9C7}">
      <dgm:prSet/>
      <dgm:spPr/>
      <dgm:t>
        <a:bodyPr/>
        <a:lstStyle/>
        <a:p>
          <a:endParaRPr lang="en-US"/>
        </a:p>
      </dgm:t>
    </dgm:pt>
    <dgm:pt modelId="{A8E2FA08-4DD4-4654-A85D-9A99162D6201}" type="sibTrans" cxnId="{FC7721F0-429B-4CE7-BE98-C2F3C41FE9C7}">
      <dgm:prSet phldrT="3" phldr="0"/>
      <dgm:spPr/>
      <dgm:t>
        <a:bodyPr/>
        <a:lstStyle/>
        <a:p>
          <a:r>
            <a:rPr lang="en-US" dirty="0"/>
            <a:t>3</a:t>
          </a:r>
        </a:p>
      </dgm:t>
    </dgm:pt>
    <dgm:pt modelId="{C09B749D-9CF7-492C-B341-D9553818451B}" type="pres">
      <dgm:prSet presAssocID="{D0F07F19-1F50-4B42-A7A0-278DF9D25BB1}" presName="Name0" presStyleCnt="0">
        <dgm:presLayoutVars>
          <dgm:animLvl val="lvl"/>
          <dgm:resizeHandles val="exact"/>
        </dgm:presLayoutVars>
      </dgm:prSet>
      <dgm:spPr/>
      <dgm:t>
        <a:bodyPr/>
        <a:lstStyle/>
        <a:p>
          <a:endParaRPr lang="en-US"/>
        </a:p>
      </dgm:t>
    </dgm:pt>
    <dgm:pt modelId="{8EEF3829-836D-4E60-A9BC-8F0AD18883EE}" type="pres">
      <dgm:prSet presAssocID="{2EE95FC5-CD6B-4A50-9262-DC414E16C3EA}" presName="compositeNode" presStyleCnt="0">
        <dgm:presLayoutVars>
          <dgm:bulletEnabled val="1"/>
        </dgm:presLayoutVars>
      </dgm:prSet>
      <dgm:spPr/>
    </dgm:pt>
    <dgm:pt modelId="{5947A689-FC4A-4FDF-BDDD-890A8474DEF9}" type="pres">
      <dgm:prSet presAssocID="{2EE95FC5-CD6B-4A50-9262-DC414E16C3EA}" presName="bgRect" presStyleLbl="bgAccFollowNode1" presStyleIdx="0" presStyleCnt="3" custScaleX="133789"/>
      <dgm:spPr/>
      <dgm:t>
        <a:bodyPr/>
        <a:lstStyle/>
        <a:p>
          <a:endParaRPr lang="en-US"/>
        </a:p>
      </dgm:t>
    </dgm:pt>
    <dgm:pt modelId="{94E9EF1A-1D07-4210-9402-6C559E90358A}" type="pres">
      <dgm:prSet presAssocID="{C99EBBB1-E916-471C-83C9-ABE85B42AC26}" presName="sibTransNodeCircle" presStyleLbl="alignNode1" presStyleIdx="0" presStyleCnt="6">
        <dgm:presLayoutVars>
          <dgm:chMax val="0"/>
          <dgm:bulletEnabled/>
        </dgm:presLayoutVars>
      </dgm:prSet>
      <dgm:spPr>
        <a:prstGeom prst="rect">
          <a:avLst/>
        </a:prstGeom>
      </dgm:spPr>
      <dgm:t>
        <a:bodyPr/>
        <a:lstStyle/>
        <a:p>
          <a:endParaRPr lang="en-US"/>
        </a:p>
      </dgm:t>
    </dgm:pt>
    <dgm:pt modelId="{B9E74D06-8974-46A7-BDE8-CAC0846523DB}" type="pres">
      <dgm:prSet presAssocID="{2EE95FC5-CD6B-4A50-9262-DC414E16C3EA}" presName="bottomLine" presStyleLbl="alignNode1" presStyleIdx="1" presStyleCnt="6" custScaleY="2000000">
        <dgm:presLayoutVars/>
      </dgm:prSet>
      <dgm:spPr/>
    </dgm:pt>
    <dgm:pt modelId="{815671D8-22AE-4967-8461-EBC1C9F97F94}" type="pres">
      <dgm:prSet presAssocID="{2EE95FC5-CD6B-4A50-9262-DC414E16C3EA}" presName="nodeText" presStyleLbl="bgAccFollowNode1" presStyleIdx="0" presStyleCnt="3">
        <dgm:presLayoutVars>
          <dgm:bulletEnabled val="1"/>
        </dgm:presLayoutVars>
      </dgm:prSet>
      <dgm:spPr/>
      <dgm:t>
        <a:bodyPr/>
        <a:lstStyle/>
        <a:p>
          <a:endParaRPr lang="en-US"/>
        </a:p>
      </dgm:t>
    </dgm:pt>
    <dgm:pt modelId="{4345A606-3100-40DC-847D-F26F8DFFB0A4}" type="pres">
      <dgm:prSet presAssocID="{C99EBBB1-E916-471C-83C9-ABE85B42AC26}" presName="sibTrans" presStyleCnt="0"/>
      <dgm:spPr/>
    </dgm:pt>
    <dgm:pt modelId="{9D438F26-CD1B-4D67-AF02-B4D0BD99464E}" type="pres">
      <dgm:prSet presAssocID="{F05611F0-8256-4954-B6CB-ED6B4F2DD397}" presName="compositeNode" presStyleCnt="0">
        <dgm:presLayoutVars>
          <dgm:bulletEnabled val="1"/>
        </dgm:presLayoutVars>
      </dgm:prSet>
      <dgm:spPr/>
    </dgm:pt>
    <dgm:pt modelId="{5C8F9B26-840A-4F96-8D27-2D7E00511C9A}" type="pres">
      <dgm:prSet presAssocID="{F05611F0-8256-4954-B6CB-ED6B4F2DD397}" presName="bgRect" presStyleLbl="bgAccFollowNode1" presStyleIdx="1" presStyleCnt="3" custScaleX="134275" custScaleY="98168"/>
      <dgm:spPr/>
      <dgm:t>
        <a:bodyPr/>
        <a:lstStyle/>
        <a:p>
          <a:endParaRPr lang="en-US"/>
        </a:p>
      </dgm:t>
    </dgm:pt>
    <dgm:pt modelId="{DAC041B6-6570-477A-B4C1-5CB7E0EFE0DC}" type="pres">
      <dgm:prSet presAssocID="{6BD5265A-8333-420D-BDB2-65F10B3EBD76}" presName="sibTransNodeCircle" presStyleLbl="alignNode1" presStyleIdx="2" presStyleCnt="6">
        <dgm:presLayoutVars>
          <dgm:chMax val="0"/>
          <dgm:bulletEnabled/>
        </dgm:presLayoutVars>
      </dgm:prSet>
      <dgm:spPr>
        <a:prstGeom prst="rect">
          <a:avLst/>
        </a:prstGeom>
      </dgm:spPr>
      <dgm:t>
        <a:bodyPr/>
        <a:lstStyle/>
        <a:p>
          <a:endParaRPr lang="en-US"/>
        </a:p>
      </dgm:t>
    </dgm:pt>
    <dgm:pt modelId="{F8ADDB2A-2689-4ACF-8222-B372EB5C8D35}" type="pres">
      <dgm:prSet presAssocID="{F05611F0-8256-4954-B6CB-ED6B4F2DD397}" presName="bottomLine" presStyleLbl="alignNode1" presStyleIdx="3" presStyleCnt="6">
        <dgm:presLayoutVars/>
      </dgm:prSet>
      <dgm:spPr/>
    </dgm:pt>
    <dgm:pt modelId="{36EB2DDF-B510-4B3C-AF9A-757E14A78E4D}" type="pres">
      <dgm:prSet presAssocID="{F05611F0-8256-4954-B6CB-ED6B4F2DD397}" presName="nodeText" presStyleLbl="bgAccFollowNode1" presStyleIdx="1" presStyleCnt="3">
        <dgm:presLayoutVars>
          <dgm:bulletEnabled val="1"/>
        </dgm:presLayoutVars>
      </dgm:prSet>
      <dgm:spPr/>
      <dgm:t>
        <a:bodyPr/>
        <a:lstStyle/>
        <a:p>
          <a:endParaRPr lang="en-US"/>
        </a:p>
      </dgm:t>
    </dgm:pt>
    <dgm:pt modelId="{8BDDBF6E-ECE6-4E6A-B0D3-17197BA824D3}" type="pres">
      <dgm:prSet presAssocID="{6BD5265A-8333-420D-BDB2-65F10B3EBD76}" presName="sibTrans" presStyleCnt="0"/>
      <dgm:spPr/>
    </dgm:pt>
    <dgm:pt modelId="{5419C900-3474-4480-82CB-923AF8027A48}" type="pres">
      <dgm:prSet presAssocID="{22625139-F93A-4F3F-A7AA-4923A01AEDF3}" presName="compositeNode" presStyleCnt="0">
        <dgm:presLayoutVars>
          <dgm:bulletEnabled val="1"/>
        </dgm:presLayoutVars>
      </dgm:prSet>
      <dgm:spPr/>
    </dgm:pt>
    <dgm:pt modelId="{83253AE2-89B5-4ADC-817A-FEF4E0BC4B49}" type="pres">
      <dgm:prSet presAssocID="{22625139-F93A-4F3F-A7AA-4923A01AEDF3}" presName="bgRect" presStyleLbl="bgAccFollowNode1" presStyleIdx="2" presStyleCnt="3" custScaleX="114108"/>
      <dgm:spPr/>
      <dgm:t>
        <a:bodyPr/>
        <a:lstStyle/>
        <a:p>
          <a:endParaRPr lang="en-US"/>
        </a:p>
      </dgm:t>
    </dgm:pt>
    <dgm:pt modelId="{82EE2C17-F664-4616-8F76-97637F08E124}" type="pres">
      <dgm:prSet presAssocID="{A8E2FA08-4DD4-4654-A85D-9A99162D6201}" presName="sibTransNodeCircle" presStyleLbl="alignNode1" presStyleIdx="4" presStyleCnt="6">
        <dgm:presLayoutVars>
          <dgm:chMax val="0"/>
          <dgm:bulletEnabled/>
        </dgm:presLayoutVars>
      </dgm:prSet>
      <dgm:spPr>
        <a:prstGeom prst="rect">
          <a:avLst/>
        </a:prstGeom>
      </dgm:spPr>
      <dgm:t>
        <a:bodyPr/>
        <a:lstStyle/>
        <a:p>
          <a:endParaRPr lang="en-US"/>
        </a:p>
      </dgm:t>
    </dgm:pt>
    <dgm:pt modelId="{96383FDE-483E-4E6D-B151-4FC41C065094}" type="pres">
      <dgm:prSet presAssocID="{22625139-F93A-4F3F-A7AA-4923A01AEDF3}" presName="bottomLine" presStyleLbl="alignNode1" presStyleIdx="5" presStyleCnt="6">
        <dgm:presLayoutVars/>
      </dgm:prSet>
      <dgm:spPr/>
    </dgm:pt>
    <dgm:pt modelId="{BBF86657-8EAE-46E6-B25A-D2056AE50973}" type="pres">
      <dgm:prSet presAssocID="{22625139-F93A-4F3F-A7AA-4923A01AEDF3}" presName="nodeText" presStyleLbl="bgAccFollowNode1" presStyleIdx="2" presStyleCnt="3">
        <dgm:presLayoutVars>
          <dgm:bulletEnabled val="1"/>
        </dgm:presLayoutVars>
      </dgm:prSet>
      <dgm:spPr/>
      <dgm:t>
        <a:bodyPr/>
        <a:lstStyle/>
        <a:p>
          <a:endParaRPr lang="en-US"/>
        </a:p>
      </dgm:t>
    </dgm:pt>
  </dgm:ptLst>
  <dgm:cxnLst>
    <dgm:cxn modelId="{DD5C168A-90C7-41E2-9576-A79BBC6325CE}" type="presOf" srcId="{C99EBBB1-E916-471C-83C9-ABE85B42AC26}" destId="{94E9EF1A-1D07-4210-9402-6C559E90358A}" srcOrd="0" destOrd="0" presId="urn:microsoft.com/office/officeart/2016/7/layout/BasicLinearProcessNumbered#1"/>
    <dgm:cxn modelId="{AFE8A667-BFCC-42CE-A7FE-3066C60B154E}" type="presOf" srcId="{F05611F0-8256-4954-B6CB-ED6B4F2DD397}" destId="{5C8F9B26-840A-4F96-8D27-2D7E00511C9A}" srcOrd="0" destOrd="0" presId="urn:microsoft.com/office/officeart/2016/7/layout/BasicLinearProcessNumbered#1"/>
    <dgm:cxn modelId="{40CAD671-AB1B-4EF2-BD4C-E4C43639C27E}" type="presOf" srcId="{2EE95FC5-CD6B-4A50-9262-DC414E16C3EA}" destId="{5947A689-FC4A-4FDF-BDDD-890A8474DEF9}" srcOrd="0" destOrd="0" presId="urn:microsoft.com/office/officeart/2016/7/layout/BasicLinearProcessNumbered#1"/>
    <dgm:cxn modelId="{914FACD2-336A-4471-9E99-312B3F8EAB04}" srcId="{D0F07F19-1F50-4B42-A7A0-278DF9D25BB1}" destId="{F05611F0-8256-4954-B6CB-ED6B4F2DD397}" srcOrd="1" destOrd="0" parTransId="{CD7328D6-9FAE-4506-9BDB-E06A571EC1D4}" sibTransId="{6BD5265A-8333-420D-BDB2-65F10B3EBD76}"/>
    <dgm:cxn modelId="{A4B80D2D-7E35-421F-8BF9-55B39C33B9BE}" type="presOf" srcId="{A8E2FA08-4DD4-4654-A85D-9A99162D6201}" destId="{82EE2C17-F664-4616-8F76-97637F08E124}" srcOrd="0" destOrd="0" presId="urn:microsoft.com/office/officeart/2016/7/layout/BasicLinearProcessNumbered#1"/>
    <dgm:cxn modelId="{40F5D2CB-DECC-41AF-8388-AD6EA6907126}" type="presOf" srcId="{6BD5265A-8333-420D-BDB2-65F10B3EBD76}" destId="{DAC041B6-6570-477A-B4C1-5CB7E0EFE0DC}" srcOrd="0" destOrd="0" presId="urn:microsoft.com/office/officeart/2016/7/layout/BasicLinearProcessNumbered#1"/>
    <dgm:cxn modelId="{B3F19EC2-A372-4EC3-BFE0-C62FFDFE3DF6}" srcId="{D0F07F19-1F50-4B42-A7A0-278DF9D25BB1}" destId="{2EE95FC5-CD6B-4A50-9262-DC414E16C3EA}" srcOrd="0" destOrd="0" parTransId="{75374347-884B-4721-8CFF-DF080F5B1C79}" sibTransId="{C99EBBB1-E916-471C-83C9-ABE85B42AC26}"/>
    <dgm:cxn modelId="{9CDE7D88-716E-4C97-9A52-FF7131643C5F}" type="presOf" srcId="{F05611F0-8256-4954-B6CB-ED6B4F2DD397}" destId="{36EB2DDF-B510-4B3C-AF9A-757E14A78E4D}" srcOrd="1" destOrd="0" presId="urn:microsoft.com/office/officeart/2016/7/layout/BasicLinearProcessNumbered#1"/>
    <dgm:cxn modelId="{23907F3B-DE45-45CF-9707-5E4F6F6973DA}" type="presOf" srcId="{D0F07F19-1F50-4B42-A7A0-278DF9D25BB1}" destId="{C09B749D-9CF7-492C-B341-D9553818451B}" srcOrd="0" destOrd="0" presId="urn:microsoft.com/office/officeart/2016/7/layout/BasicLinearProcessNumbered#1"/>
    <dgm:cxn modelId="{FC7721F0-429B-4CE7-BE98-C2F3C41FE9C7}" srcId="{D0F07F19-1F50-4B42-A7A0-278DF9D25BB1}" destId="{22625139-F93A-4F3F-A7AA-4923A01AEDF3}" srcOrd="2" destOrd="0" parTransId="{F549A0EB-6BE9-4749-8336-B02A279AE302}" sibTransId="{A8E2FA08-4DD4-4654-A85D-9A99162D6201}"/>
    <dgm:cxn modelId="{D0999FEB-3F13-4B99-8767-7340A2A83933}" type="presOf" srcId="{22625139-F93A-4F3F-A7AA-4923A01AEDF3}" destId="{83253AE2-89B5-4ADC-817A-FEF4E0BC4B49}" srcOrd="0" destOrd="0" presId="urn:microsoft.com/office/officeart/2016/7/layout/BasicLinearProcessNumbered#1"/>
    <dgm:cxn modelId="{C0185933-A2E8-4CA8-BE2D-4651F528D2DE}" type="presOf" srcId="{2EE95FC5-CD6B-4A50-9262-DC414E16C3EA}" destId="{815671D8-22AE-4967-8461-EBC1C9F97F94}" srcOrd="1" destOrd="0" presId="urn:microsoft.com/office/officeart/2016/7/layout/BasicLinearProcessNumbered#1"/>
    <dgm:cxn modelId="{7043076B-C1A0-4D82-B9C2-7389C21548EF}" type="presOf" srcId="{22625139-F93A-4F3F-A7AA-4923A01AEDF3}" destId="{BBF86657-8EAE-46E6-B25A-D2056AE50973}" srcOrd="1" destOrd="0" presId="urn:microsoft.com/office/officeart/2016/7/layout/BasicLinearProcessNumbered#1"/>
    <dgm:cxn modelId="{B5FABEA6-FE83-4DC3-A3AB-25B621203785}" type="presParOf" srcId="{C09B749D-9CF7-492C-B341-D9553818451B}" destId="{8EEF3829-836D-4E60-A9BC-8F0AD18883EE}" srcOrd="0" destOrd="0" presId="urn:microsoft.com/office/officeart/2016/7/layout/BasicLinearProcessNumbered#1"/>
    <dgm:cxn modelId="{E8C71572-9F0A-4ED2-BA52-A961EB56A76C}" type="presParOf" srcId="{8EEF3829-836D-4E60-A9BC-8F0AD18883EE}" destId="{5947A689-FC4A-4FDF-BDDD-890A8474DEF9}" srcOrd="0" destOrd="0" presId="urn:microsoft.com/office/officeart/2016/7/layout/BasicLinearProcessNumbered#1"/>
    <dgm:cxn modelId="{67C04E6E-4316-4DC8-9615-DBC47E4DDF35}" type="presParOf" srcId="{8EEF3829-836D-4E60-A9BC-8F0AD18883EE}" destId="{94E9EF1A-1D07-4210-9402-6C559E90358A}" srcOrd="1" destOrd="0" presId="urn:microsoft.com/office/officeart/2016/7/layout/BasicLinearProcessNumbered#1"/>
    <dgm:cxn modelId="{003FA2D7-FBDD-45A5-BDB1-BBCD5557649A}" type="presParOf" srcId="{8EEF3829-836D-4E60-A9BC-8F0AD18883EE}" destId="{B9E74D06-8974-46A7-BDE8-CAC0846523DB}" srcOrd="2" destOrd="0" presId="urn:microsoft.com/office/officeart/2016/7/layout/BasicLinearProcessNumbered#1"/>
    <dgm:cxn modelId="{3E9A9986-48DD-4CC7-91FE-1707EBC7E65A}" type="presParOf" srcId="{8EEF3829-836D-4E60-A9BC-8F0AD18883EE}" destId="{815671D8-22AE-4967-8461-EBC1C9F97F94}" srcOrd="3" destOrd="0" presId="urn:microsoft.com/office/officeart/2016/7/layout/BasicLinearProcessNumbered#1"/>
    <dgm:cxn modelId="{2711AD4E-AE27-4FCF-8A6A-77C0EB08E796}" type="presParOf" srcId="{C09B749D-9CF7-492C-B341-D9553818451B}" destId="{4345A606-3100-40DC-847D-F26F8DFFB0A4}" srcOrd="1" destOrd="0" presId="urn:microsoft.com/office/officeart/2016/7/layout/BasicLinearProcessNumbered#1"/>
    <dgm:cxn modelId="{71DE8450-1714-444C-A82B-015776242CCF}" type="presParOf" srcId="{C09B749D-9CF7-492C-B341-D9553818451B}" destId="{9D438F26-CD1B-4D67-AF02-B4D0BD99464E}" srcOrd="2" destOrd="0" presId="urn:microsoft.com/office/officeart/2016/7/layout/BasicLinearProcessNumbered#1"/>
    <dgm:cxn modelId="{5C537732-B693-4D12-B5ED-85D7EFE25956}" type="presParOf" srcId="{9D438F26-CD1B-4D67-AF02-B4D0BD99464E}" destId="{5C8F9B26-840A-4F96-8D27-2D7E00511C9A}" srcOrd="0" destOrd="0" presId="urn:microsoft.com/office/officeart/2016/7/layout/BasicLinearProcessNumbered#1"/>
    <dgm:cxn modelId="{A7EE3BFC-F03A-45E6-B212-83404EE12240}" type="presParOf" srcId="{9D438F26-CD1B-4D67-AF02-B4D0BD99464E}" destId="{DAC041B6-6570-477A-B4C1-5CB7E0EFE0DC}" srcOrd="1" destOrd="0" presId="urn:microsoft.com/office/officeart/2016/7/layout/BasicLinearProcessNumbered#1"/>
    <dgm:cxn modelId="{5F897C40-4F74-425D-8ECE-E06A106892E5}" type="presParOf" srcId="{9D438F26-CD1B-4D67-AF02-B4D0BD99464E}" destId="{F8ADDB2A-2689-4ACF-8222-B372EB5C8D35}" srcOrd="2" destOrd="0" presId="urn:microsoft.com/office/officeart/2016/7/layout/BasicLinearProcessNumbered#1"/>
    <dgm:cxn modelId="{B161A182-985E-47E7-B65C-F6AD87BFA0F7}" type="presParOf" srcId="{9D438F26-CD1B-4D67-AF02-B4D0BD99464E}" destId="{36EB2DDF-B510-4B3C-AF9A-757E14A78E4D}" srcOrd="3" destOrd="0" presId="urn:microsoft.com/office/officeart/2016/7/layout/BasicLinearProcessNumbered#1"/>
    <dgm:cxn modelId="{FDEB4A67-6531-4467-87D6-1AE9F901F051}" type="presParOf" srcId="{C09B749D-9CF7-492C-B341-D9553818451B}" destId="{8BDDBF6E-ECE6-4E6A-B0D3-17197BA824D3}" srcOrd="3" destOrd="0" presId="urn:microsoft.com/office/officeart/2016/7/layout/BasicLinearProcessNumbered#1"/>
    <dgm:cxn modelId="{5792E72B-E132-444A-BAAD-0F2F78F0396C}" type="presParOf" srcId="{C09B749D-9CF7-492C-B341-D9553818451B}" destId="{5419C900-3474-4480-82CB-923AF8027A48}" srcOrd="4" destOrd="0" presId="urn:microsoft.com/office/officeart/2016/7/layout/BasicLinearProcessNumbered#1"/>
    <dgm:cxn modelId="{9985658F-827E-4C3E-901A-BB8B62931A97}" type="presParOf" srcId="{5419C900-3474-4480-82CB-923AF8027A48}" destId="{83253AE2-89B5-4ADC-817A-FEF4E0BC4B49}" srcOrd="0" destOrd="0" presId="urn:microsoft.com/office/officeart/2016/7/layout/BasicLinearProcessNumbered#1"/>
    <dgm:cxn modelId="{48A7D195-BEC4-4325-8BFF-25B8CA13DC53}" type="presParOf" srcId="{5419C900-3474-4480-82CB-923AF8027A48}" destId="{82EE2C17-F664-4616-8F76-97637F08E124}" srcOrd="1" destOrd="0" presId="urn:microsoft.com/office/officeart/2016/7/layout/BasicLinearProcessNumbered#1"/>
    <dgm:cxn modelId="{DFA21DE9-D23E-4AEC-984F-38954304B882}" type="presParOf" srcId="{5419C900-3474-4480-82CB-923AF8027A48}" destId="{96383FDE-483E-4E6D-B151-4FC41C065094}" srcOrd="2" destOrd="0" presId="urn:microsoft.com/office/officeart/2016/7/layout/BasicLinearProcessNumbered#1"/>
    <dgm:cxn modelId="{110189D1-9E6B-4E0C-8667-C0A3012E8A84}" type="presParOf" srcId="{5419C900-3474-4480-82CB-923AF8027A48}" destId="{BBF86657-8EAE-46E6-B25A-D2056AE50973}" srcOrd="3" destOrd="0" presId="urn:microsoft.com/office/officeart/2016/7/layout/BasicLinearProcessNumbered#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947A689-FC4A-4FDF-BDDD-890A8474DEF9}">
      <dsp:nvSpPr>
        <dsp:cNvPr id="0" name=""/>
        <dsp:cNvSpPr/>
      </dsp:nvSpPr>
      <dsp:spPr>
        <a:xfrm>
          <a:off x="2572" y="39117"/>
          <a:ext cx="3710050" cy="3882285"/>
        </a:xfrm>
        <a:prstGeom prst="rect">
          <a:avLst/>
        </a:prstGeom>
        <a:solidFill>
          <a:schemeClr val="accent1">
            <a:alpha val="90000"/>
            <a:tint val="40000"/>
            <a:hueOff val="0"/>
            <a:satOff val="0"/>
            <a:lumOff val="0"/>
            <a:alphaOff val="0"/>
          </a:schemeClr>
        </a:solidFill>
        <a:ln w="2222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88000" tIns="330200" rIns="216199" bIns="330200" numCol="1" spcCol="1270" anchor="t" anchorCtr="0">
          <a:noAutofit/>
        </a:bodyPr>
        <a:lstStyle/>
        <a:p>
          <a:pPr lvl="0" algn="l" defTabSz="889000">
            <a:lnSpc>
              <a:spcPct val="90000"/>
            </a:lnSpc>
            <a:spcBef>
              <a:spcPct val="0"/>
            </a:spcBef>
            <a:spcAft>
              <a:spcPct val="35000"/>
            </a:spcAft>
          </a:pPr>
          <a:r>
            <a:rPr lang="en-US" sz="2000" kern="1200" dirty="0" smtClean="0"/>
            <a:t>Understand What requirements models are, and why they are useful </a:t>
          </a:r>
        </a:p>
      </dsp:txBody>
      <dsp:txXfrm>
        <a:off x="2572" y="1514386"/>
        <a:ext cx="3710050" cy="2329371"/>
      </dsp:txXfrm>
    </dsp:sp>
    <dsp:sp modelId="{94E9EF1A-1D07-4210-9402-6C559E90358A}">
      <dsp:nvSpPr>
        <dsp:cNvPr id="0" name=""/>
        <dsp:cNvSpPr/>
      </dsp:nvSpPr>
      <dsp:spPr>
        <a:xfrm>
          <a:off x="1275255" y="427346"/>
          <a:ext cx="1164685" cy="1164685"/>
        </a:xfrm>
        <a:prstGeom prst="rect">
          <a:avLst/>
        </a:prstGeom>
        <a:solidFill>
          <a:schemeClr val="accent1">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0803" tIns="12700" rIns="90803" bIns="12700" numCol="1" spcCol="1270" anchor="ctr" anchorCtr="0">
          <a:noAutofit/>
        </a:bodyPr>
        <a:lstStyle/>
        <a:p>
          <a:pPr lvl="0" algn="ctr" defTabSz="2133600">
            <a:lnSpc>
              <a:spcPct val="90000"/>
            </a:lnSpc>
            <a:spcBef>
              <a:spcPct val="0"/>
            </a:spcBef>
            <a:spcAft>
              <a:spcPct val="35000"/>
            </a:spcAft>
          </a:pPr>
          <a:r>
            <a:rPr lang="en-US" sz="4800" kern="1200" dirty="0"/>
            <a:t>1</a:t>
          </a:r>
        </a:p>
      </dsp:txBody>
      <dsp:txXfrm>
        <a:off x="1275255" y="427346"/>
        <a:ext cx="1164685" cy="1164685"/>
      </dsp:txXfrm>
    </dsp:sp>
    <dsp:sp modelId="{B9E74D06-8974-46A7-BDE8-CAC0846523DB}">
      <dsp:nvSpPr>
        <dsp:cNvPr id="0" name=""/>
        <dsp:cNvSpPr/>
      </dsp:nvSpPr>
      <dsp:spPr>
        <a:xfrm>
          <a:off x="471067" y="3920647"/>
          <a:ext cx="2773061" cy="1440"/>
        </a:xfrm>
        <a:prstGeom prst="rect">
          <a:avLst/>
        </a:prstGeom>
        <a:solidFill>
          <a:schemeClr val="accent1">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C8F9B26-840A-4F96-8D27-2D7E00511C9A}">
      <dsp:nvSpPr>
        <dsp:cNvPr id="0" name=""/>
        <dsp:cNvSpPr/>
      </dsp:nvSpPr>
      <dsp:spPr>
        <a:xfrm>
          <a:off x="3989929" y="39117"/>
          <a:ext cx="3723527" cy="3811162"/>
        </a:xfrm>
        <a:prstGeom prst="rect">
          <a:avLst/>
        </a:prstGeom>
        <a:solidFill>
          <a:schemeClr val="accent1">
            <a:alpha val="90000"/>
            <a:tint val="40000"/>
            <a:hueOff val="0"/>
            <a:satOff val="0"/>
            <a:lumOff val="0"/>
            <a:alphaOff val="0"/>
          </a:schemeClr>
        </a:solidFill>
        <a:ln w="2222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88000" tIns="330200" rIns="216199" bIns="330200" numCol="1" spcCol="1270" anchor="t" anchorCtr="0">
          <a:noAutofit/>
        </a:bodyPr>
        <a:lstStyle/>
        <a:p>
          <a:pPr lvl="0" algn="l" defTabSz="889000">
            <a:lnSpc>
              <a:spcPct val="90000"/>
            </a:lnSpc>
            <a:spcBef>
              <a:spcPct val="0"/>
            </a:spcBef>
            <a:spcAft>
              <a:spcPct val="35000"/>
            </a:spcAft>
          </a:pPr>
          <a:r>
            <a:rPr lang="en-US" sz="2000" kern="1200" dirty="0" smtClean="0"/>
            <a:t>Differentiate between the uses of different types of UML diagrams </a:t>
          </a:r>
        </a:p>
      </dsp:txBody>
      <dsp:txXfrm>
        <a:off x="3989929" y="1487359"/>
        <a:ext cx="3723527" cy="2286697"/>
      </dsp:txXfrm>
    </dsp:sp>
    <dsp:sp modelId="{DAC041B6-6570-477A-B4C1-5CB7E0EFE0DC}">
      <dsp:nvSpPr>
        <dsp:cNvPr id="0" name=""/>
        <dsp:cNvSpPr/>
      </dsp:nvSpPr>
      <dsp:spPr>
        <a:xfrm>
          <a:off x="5269350" y="391784"/>
          <a:ext cx="1164685" cy="1164685"/>
        </a:xfrm>
        <a:prstGeom prst="rect">
          <a:avLst/>
        </a:prstGeom>
        <a:solidFill>
          <a:schemeClr val="accent1">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0803" tIns="12700" rIns="90803" bIns="12700" numCol="1" spcCol="1270" anchor="ctr" anchorCtr="0">
          <a:noAutofit/>
        </a:bodyPr>
        <a:lstStyle/>
        <a:p>
          <a:pPr lvl="0" algn="ctr" defTabSz="2133600">
            <a:lnSpc>
              <a:spcPct val="90000"/>
            </a:lnSpc>
            <a:spcBef>
              <a:spcPct val="0"/>
            </a:spcBef>
            <a:spcAft>
              <a:spcPct val="35000"/>
            </a:spcAft>
          </a:pPr>
          <a:r>
            <a:rPr lang="en-US" sz="4800" kern="1200" dirty="0"/>
            <a:t>2</a:t>
          </a:r>
        </a:p>
      </dsp:txBody>
      <dsp:txXfrm>
        <a:off x="5269350" y="391784"/>
        <a:ext cx="1164685" cy="1164685"/>
      </dsp:txXfrm>
    </dsp:sp>
    <dsp:sp modelId="{F8ADDB2A-2689-4ACF-8222-B372EB5C8D35}">
      <dsp:nvSpPr>
        <dsp:cNvPr id="0" name=""/>
        <dsp:cNvSpPr/>
      </dsp:nvSpPr>
      <dsp:spPr>
        <a:xfrm>
          <a:off x="4465163" y="3885769"/>
          <a:ext cx="2773061" cy="72"/>
        </a:xfrm>
        <a:prstGeom prst="rect">
          <a:avLst/>
        </a:prstGeom>
        <a:solidFill>
          <a:schemeClr val="accent1">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3253AE2-89B5-4ADC-817A-FEF4E0BC4B49}">
      <dsp:nvSpPr>
        <dsp:cNvPr id="0" name=""/>
        <dsp:cNvSpPr/>
      </dsp:nvSpPr>
      <dsp:spPr>
        <a:xfrm>
          <a:off x="7990763" y="39117"/>
          <a:ext cx="3164284" cy="3882285"/>
        </a:xfrm>
        <a:prstGeom prst="rect">
          <a:avLst/>
        </a:prstGeom>
        <a:solidFill>
          <a:schemeClr val="accent1">
            <a:alpha val="90000"/>
            <a:tint val="40000"/>
            <a:hueOff val="0"/>
            <a:satOff val="0"/>
            <a:lumOff val="0"/>
            <a:alphaOff val="0"/>
          </a:schemeClr>
        </a:solidFill>
        <a:ln w="2222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88000" tIns="330200" rIns="216199" bIns="330200" numCol="1" spcCol="1270" anchor="t" anchorCtr="0">
          <a:noAutofit/>
        </a:bodyPr>
        <a:lstStyle/>
        <a:p>
          <a:pPr lvl="0" algn="l" defTabSz="889000">
            <a:lnSpc>
              <a:spcPct val="90000"/>
            </a:lnSpc>
            <a:spcBef>
              <a:spcPct val="0"/>
            </a:spcBef>
            <a:spcAft>
              <a:spcPct val="35000"/>
            </a:spcAft>
          </a:pPr>
          <a:r>
            <a:rPr lang="en-US" sz="2000" kern="1200" dirty="0" smtClean="0"/>
            <a:t>Learn that the UML modeling is not just for requirements </a:t>
          </a:r>
          <a:endParaRPr lang="en-US" sz="1500" kern="1200" dirty="0"/>
        </a:p>
      </dsp:txBody>
      <dsp:txXfrm>
        <a:off x="7990763" y="1514386"/>
        <a:ext cx="3164284" cy="2329371"/>
      </dsp:txXfrm>
    </dsp:sp>
    <dsp:sp modelId="{82EE2C17-F664-4616-8F76-97637F08E124}">
      <dsp:nvSpPr>
        <dsp:cNvPr id="0" name=""/>
        <dsp:cNvSpPr/>
      </dsp:nvSpPr>
      <dsp:spPr>
        <a:xfrm>
          <a:off x="8990563" y="427346"/>
          <a:ext cx="1164685" cy="1164685"/>
        </a:xfrm>
        <a:prstGeom prst="rect">
          <a:avLst/>
        </a:prstGeom>
        <a:solidFill>
          <a:schemeClr val="accent1">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0803" tIns="12700" rIns="90803" bIns="12700" numCol="1" spcCol="1270" anchor="ctr" anchorCtr="0">
          <a:noAutofit/>
        </a:bodyPr>
        <a:lstStyle/>
        <a:p>
          <a:pPr lvl="0" algn="ctr" defTabSz="2133600">
            <a:lnSpc>
              <a:spcPct val="90000"/>
            </a:lnSpc>
            <a:spcBef>
              <a:spcPct val="0"/>
            </a:spcBef>
            <a:spcAft>
              <a:spcPct val="35000"/>
            </a:spcAft>
          </a:pPr>
          <a:r>
            <a:rPr lang="en-US" sz="4800" kern="1200" dirty="0"/>
            <a:t>3</a:t>
          </a:r>
        </a:p>
      </dsp:txBody>
      <dsp:txXfrm>
        <a:off x="8990563" y="427346"/>
        <a:ext cx="1164685" cy="1164685"/>
      </dsp:txXfrm>
    </dsp:sp>
    <dsp:sp modelId="{96383FDE-483E-4E6D-B151-4FC41C065094}">
      <dsp:nvSpPr>
        <dsp:cNvPr id="0" name=""/>
        <dsp:cNvSpPr/>
      </dsp:nvSpPr>
      <dsp:spPr>
        <a:xfrm>
          <a:off x="8186375" y="3921331"/>
          <a:ext cx="2773061" cy="72"/>
        </a:xfrm>
        <a:prstGeom prst="rect">
          <a:avLst/>
        </a:prstGeom>
        <a:solidFill>
          <a:schemeClr val="accent1">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BasicLinearProcessNumbered#1">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151EFB99-1B56-4C3B-A920-C9F63568B3B5}">
          <dgm:prSet phldrT="1"/>
          <dgm:t>
            <a:bodyPr/>
            <a:lstStyle/>
            <a:p>
              <a:r>
                <a:t>1</a:t>
              </a:r>
            </a:p>
          </dgm:t>
        </dgm:pt>
        <dgm:pt modelId="201" type="sibTrans" cxnId="{86ABC99C-FE52-4C54-9A6D-3953E335B0E7}">
          <dgm:prSet phldrT="2"/>
          <dgm:t>
            <a:bodyPr/>
            <a:lstStyle/>
            <a:p>
              <a:r>
                <a:t>2</a:t>
              </a:r>
            </a:p>
          </dgm:t>
        </dgm:pt>
        <dgm:pt modelId="301" type="sibTrans" cxnId="{1BCC6BCE-EC6C-445D-BA79-A177C90174D5}">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 xmlns:dgm1611="http://schemas.microsoft.com/office/drawing/2016/11/diagram">
        <dgm1611:autoBuNodeInfo lvl="1" ptType="sibTrans">
          <dgm1611:buPr prefix="" leadZeros="0">
            <a:buAutoNum type="arabicParenBoth"/>
          </dgm1611:buPr>
        </dgm1611:autoBuNodeInfo>
      </dgm1611:autoBuNodeInfoLst>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26D37A0-F398-4276-AAF6-E62AA90BC97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7D96B402-FD6E-4995-8160-C6DD76DAAC5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BA37F7A-782D-430C-B7DE-046B665BEF14}" type="datetimeFigureOut">
              <a:rPr lang="en-US" smtClean="0"/>
              <a:t>9/10/2024</a:t>
            </a:fld>
            <a:endParaRPr lang="en-US" dirty="0"/>
          </a:p>
        </p:txBody>
      </p:sp>
      <p:sp>
        <p:nvSpPr>
          <p:cNvPr id="4" name="Footer Placeholder 3">
            <a:extLst>
              <a:ext uri="{FF2B5EF4-FFF2-40B4-BE49-F238E27FC236}">
                <a16:creationId xmlns:a16="http://schemas.microsoft.com/office/drawing/2014/main" id="{67BA7967-B488-405D-84A2-64F6D9128F3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6A65115A-3EB4-4B47-8F4B-4F42519BF90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D0885D5-D443-4228-8B2C-B9DF9A30D578}" type="slidenum">
              <a:rPr lang="en-US" smtClean="0"/>
              <a:t>‹#›</a:t>
            </a:fld>
            <a:endParaRPr lang="en-US" dirty="0"/>
          </a:p>
        </p:txBody>
      </p:sp>
    </p:spTree>
    <p:extLst>
      <p:ext uri="{BB962C8B-B14F-4D97-AF65-F5344CB8AC3E}">
        <p14:creationId xmlns:p14="http://schemas.microsoft.com/office/powerpoint/2010/main" val="414789139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61CCEED-E5F4-4698-B012-83262916D7BD}" type="datetimeFigureOut">
              <a:rPr lang="en-US" noProof="0" smtClean="0"/>
              <a:t>9/10/2024</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D2F9AB-3C90-481E-8C34-4F549BF455D7}" type="slidenum">
              <a:rPr lang="en-US" noProof="0" smtClean="0"/>
              <a:t>‹#›</a:t>
            </a:fld>
            <a:endParaRPr lang="en-US" noProof="0" dirty="0"/>
          </a:p>
        </p:txBody>
      </p:sp>
    </p:spTree>
    <p:extLst>
      <p:ext uri="{BB962C8B-B14F-4D97-AF65-F5344CB8AC3E}">
        <p14:creationId xmlns:p14="http://schemas.microsoft.com/office/powerpoint/2010/main" val="38917179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D2F9AB-3C90-481E-8C34-4F549BF455D7}" type="slidenum">
              <a:rPr lang="en-US" smtClean="0"/>
              <a:t>1</a:t>
            </a:fld>
            <a:endParaRPr lang="en-US" dirty="0"/>
          </a:p>
        </p:txBody>
      </p:sp>
    </p:spTree>
    <p:extLst>
      <p:ext uri="{BB962C8B-B14F-4D97-AF65-F5344CB8AC3E}">
        <p14:creationId xmlns:p14="http://schemas.microsoft.com/office/powerpoint/2010/main" val="6169121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D2F9AB-3C90-481E-8C34-4F549BF455D7}" type="slidenum">
              <a:rPr lang="en-US" smtClean="0"/>
              <a:t>10</a:t>
            </a:fld>
            <a:endParaRPr lang="en-US" dirty="0"/>
          </a:p>
        </p:txBody>
      </p:sp>
    </p:spTree>
    <p:extLst>
      <p:ext uri="{BB962C8B-B14F-4D97-AF65-F5344CB8AC3E}">
        <p14:creationId xmlns:p14="http://schemas.microsoft.com/office/powerpoint/2010/main" val="7711572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D2F9AB-3C90-481E-8C34-4F549BF455D7}" type="slidenum">
              <a:rPr lang="en-US" smtClean="0"/>
              <a:t>11</a:t>
            </a:fld>
            <a:endParaRPr lang="en-US" dirty="0"/>
          </a:p>
        </p:txBody>
      </p:sp>
    </p:spTree>
    <p:extLst>
      <p:ext uri="{BB962C8B-B14F-4D97-AF65-F5344CB8AC3E}">
        <p14:creationId xmlns:p14="http://schemas.microsoft.com/office/powerpoint/2010/main" val="35509253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D2F9AB-3C90-481E-8C34-4F549BF455D7}" type="slidenum">
              <a:rPr lang="en-US" smtClean="0"/>
              <a:t>12</a:t>
            </a:fld>
            <a:endParaRPr lang="en-US" dirty="0"/>
          </a:p>
        </p:txBody>
      </p:sp>
    </p:spTree>
    <p:extLst>
      <p:ext uri="{BB962C8B-B14F-4D97-AF65-F5344CB8AC3E}">
        <p14:creationId xmlns:p14="http://schemas.microsoft.com/office/powerpoint/2010/main" val="7180996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D2F9AB-3C90-481E-8C34-4F549BF455D7}" type="slidenum">
              <a:rPr lang="en-US" smtClean="0"/>
              <a:t>13</a:t>
            </a:fld>
            <a:endParaRPr lang="en-US" dirty="0"/>
          </a:p>
        </p:txBody>
      </p:sp>
    </p:spTree>
    <p:extLst>
      <p:ext uri="{BB962C8B-B14F-4D97-AF65-F5344CB8AC3E}">
        <p14:creationId xmlns:p14="http://schemas.microsoft.com/office/powerpoint/2010/main" val="40200475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D2F9AB-3C90-481E-8C34-4F549BF455D7}" type="slidenum">
              <a:rPr lang="en-US" smtClean="0"/>
              <a:t>14</a:t>
            </a:fld>
            <a:endParaRPr lang="en-US" dirty="0"/>
          </a:p>
        </p:txBody>
      </p:sp>
    </p:spTree>
    <p:extLst>
      <p:ext uri="{BB962C8B-B14F-4D97-AF65-F5344CB8AC3E}">
        <p14:creationId xmlns:p14="http://schemas.microsoft.com/office/powerpoint/2010/main" val="7705193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D2F9AB-3C90-481E-8C34-4F549BF455D7}" type="slidenum">
              <a:rPr lang="en-US" smtClean="0"/>
              <a:t>15</a:t>
            </a:fld>
            <a:endParaRPr lang="en-US" dirty="0"/>
          </a:p>
        </p:txBody>
      </p:sp>
    </p:spTree>
    <p:extLst>
      <p:ext uri="{BB962C8B-B14F-4D97-AF65-F5344CB8AC3E}">
        <p14:creationId xmlns:p14="http://schemas.microsoft.com/office/powerpoint/2010/main" val="347047637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D2F9AB-3C90-481E-8C34-4F549BF455D7}" type="slidenum">
              <a:rPr lang="en-US" smtClean="0"/>
              <a:t>16</a:t>
            </a:fld>
            <a:endParaRPr lang="en-US" dirty="0"/>
          </a:p>
        </p:txBody>
      </p:sp>
    </p:spTree>
    <p:extLst>
      <p:ext uri="{BB962C8B-B14F-4D97-AF65-F5344CB8AC3E}">
        <p14:creationId xmlns:p14="http://schemas.microsoft.com/office/powerpoint/2010/main" val="279664302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D2F9AB-3C90-481E-8C34-4F549BF455D7}" type="slidenum">
              <a:rPr lang="en-US" smtClean="0"/>
              <a:t>17</a:t>
            </a:fld>
            <a:endParaRPr lang="en-US" dirty="0"/>
          </a:p>
        </p:txBody>
      </p:sp>
    </p:spTree>
    <p:extLst>
      <p:ext uri="{BB962C8B-B14F-4D97-AF65-F5344CB8AC3E}">
        <p14:creationId xmlns:p14="http://schemas.microsoft.com/office/powerpoint/2010/main" val="401633031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D2F9AB-3C90-481E-8C34-4F549BF455D7}" type="slidenum">
              <a:rPr lang="en-US" smtClean="0"/>
              <a:t>18</a:t>
            </a:fld>
            <a:endParaRPr lang="en-US" dirty="0"/>
          </a:p>
        </p:txBody>
      </p:sp>
    </p:spTree>
    <p:extLst>
      <p:ext uri="{BB962C8B-B14F-4D97-AF65-F5344CB8AC3E}">
        <p14:creationId xmlns:p14="http://schemas.microsoft.com/office/powerpoint/2010/main" val="399090734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D2F9AB-3C90-481E-8C34-4F549BF455D7}" type="slidenum">
              <a:rPr lang="en-US" smtClean="0"/>
              <a:t>19</a:t>
            </a:fld>
            <a:endParaRPr lang="en-US" dirty="0"/>
          </a:p>
        </p:txBody>
      </p:sp>
    </p:spTree>
    <p:extLst>
      <p:ext uri="{BB962C8B-B14F-4D97-AF65-F5344CB8AC3E}">
        <p14:creationId xmlns:p14="http://schemas.microsoft.com/office/powerpoint/2010/main" val="40601721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D2F9AB-3C90-481E-8C34-4F549BF455D7}" type="slidenum">
              <a:rPr lang="en-US" smtClean="0"/>
              <a:t>2</a:t>
            </a:fld>
            <a:endParaRPr lang="en-US" dirty="0"/>
          </a:p>
        </p:txBody>
      </p:sp>
    </p:spTree>
    <p:extLst>
      <p:ext uri="{BB962C8B-B14F-4D97-AF65-F5344CB8AC3E}">
        <p14:creationId xmlns:p14="http://schemas.microsoft.com/office/powerpoint/2010/main" val="30782431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D2F9AB-3C90-481E-8C34-4F549BF455D7}" type="slidenum">
              <a:rPr lang="en-US" smtClean="0"/>
              <a:t>3</a:t>
            </a:fld>
            <a:endParaRPr lang="en-US" dirty="0"/>
          </a:p>
        </p:txBody>
      </p:sp>
    </p:spTree>
    <p:extLst>
      <p:ext uri="{BB962C8B-B14F-4D97-AF65-F5344CB8AC3E}">
        <p14:creationId xmlns:p14="http://schemas.microsoft.com/office/powerpoint/2010/main" val="37280819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D2F9AB-3C90-481E-8C34-4F549BF455D7}" type="slidenum">
              <a:rPr lang="en-US" smtClean="0"/>
              <a:t>4</a:t>
            </a:fld>
            <a:endParaRPr lang="en-US" dirty="0"/>
          </a:p>
        </p:txBody>
      </p:sp>
    </p:spTree>
    <p:extLst>
      <p:ext uri="{BB962C8B-B14F-4D97-AF65-F5344CB8AC3E}">
        <p14:creationId xmlns:p14="http://schemas.microsoft.com/office/powerpoint/2010/main" val="29449211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D2F9AB-3C90-481E-8C34-4F549BF455D7}" type="slidenum">
              <a:rPr lang="en-US" smtClean="0"/>
              <a:t>5</a:t>
            </a:fld>
            <a:endParaRPr lang="en-US" dirty="0"/>
          </a:p>
        </p:txBody>
      </p:sp>
    </p:spTree>
    <p:extLst>
      <p:ext uri="{BB962C8B-B14F-4D97-AF65-F5344CB8AC3E}">
        <p14:creationId xmlns:p14="http://schemas.microsoft.com/office/powerpoint/2010/main" val="14548666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D2F9AB-3C90-481E-8C34-4F549BF455D7}" type="slidenum">
              <a:rPr lang="en-US" smtClean="0"/>
              <a:t>6</a:t>
            </a:fld>
            <a:endParaRPr lang="en-US" dirty="0"/>
          </a:p>
        </p:txBody>
      </p:sp>
    </p:spTree>
    <p:extLst>
      <p:ext uri="{BB962C8B-B14F-4D97-AF65-F5344CB8AC3E}">
        <p14:creationId xmlns:p14="http://schemas.microsoft.com/office/powerpoint/2010/main" val="30982801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D2F9AB-3C90-481E-8C34-4F549BF455D7}" type="slidenum">
              <a:rPr lang="en-US" smtClean="0"/>
              <a:t>7</a:t>
            </a:fld>
            <a:endParaRPr lang="en-US" dirty="0"/>
          </a:p>
        </p:txBody>
      </p:sp>
    </p:spTree>
    <p:extLst>
      <p:ext uri="{BB962C8B-B14F-4D97-AF65-F5344CB8AC3E}">
        <p14:creationId xmlns:p14="http://schemas.microsoft.com/office/powerpoint/2010/main" val="13551302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D2F9AB-3C90-481E-8C34-4F549BF455D7}" type="slidenum">
              <a:rPr lang="en-US" smtClean="0"/>
              <a:t>8</a:t>
            </a:fld>
            <a:endParaRPr lang="en-US" dirty="0"/>
          </a:p>
        </p:txBody>
      </p:sp>
    </p:spTree>
    <p:extLst>
      <p:ext uri="{BB962C8B-B14F-4D97-AF65-F5344CB8AC3E}">
        <p14:creationId xmlns:p14="http://schemas.microsoft.com/office/powerpoint/2010/main" val="17448630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D2F9AB-3C90-481E-8C34-4F549BF455D7}" type="slidenum">
              <a:rPr lang="en-US" smtClean="0"/>
              <a:t>9</a:t>
            </a:fld>
            <a:endParaRPr lang="en-US" dirty="0"/>
          </a:p>
        </p:txBody>
      </p:sp>
    </p:spTree>
    <p:extLst>
      <p:ext uri="{BB962C8B-B14F-4D97-AF65-F5344CB8AC3E}">
        <p14:creationId xmlns:p14="http://schemas.microsoft.com/office/powerpoint/2010/main" val="7900031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a:xfrm>
            <a:off x="7605951" y="6423914"/>
            <a:ext cx="2844799" cy="365125"/>
          </a:xfrm>
        </p:spPr>
        <p:txBody>
          <a:bodyPr/>
          <a:lstStyle/>
          <a:p>
            <a:fld id="{5C2C0615-306D-4BB5-8B80-580F8949D24D}" type="datetime1">
              <a:rPr lang="en-US" smtClean="0"/>
              <a:t>9/10/2024</a:t>
            </a:fld>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a:xfrm>
            <a:off x="10795363" y="6423914"/>
            <a:ext cx="1052510" cy="365125"/>
          </a:xfrm>
        </p:spPr>
        <p:txBody>
          <a:bodyPr/>
          <a:lstStyle/>
          <a:p>
            <a:fld id="{3A98EE3D-8CD1-4C3F-BD1C-C98C9596463C}" type="slidenum">
              <a:rPr lang="en-US" smtClean="0"/>
              <a:t>‹#›</a:t>
            </a:fld>
            <a:endParaRPr lang="en-US" dirty="0"/>
          </a:p>
        </p:txBody>
      </p:sp>
      <p:sp>
        <p:nvSpPr>
          <p:cNvPr id="11" name="Footer Placeholder 5">
            <a:extLst>
              <a:ext uri="{FF2B5EF4-FFF2-40B4-BE49-F238E27FC236}">
                <a16:creationId xmlns:a16="http://schemas.microsoft.com/office/drawing/2014/main" id="{3FB45199-F13E-4CB5-AF62-71432CD4898C}"/>
              </a:ext>
            </a:extLst>
          </p:cNvPr>
          <p:cNvSpPr>
            <a:spLocks noGrp="1"/>
          </p:cNvSpPr>
          <p:nvPr>
            <p:ph type="ftr" sz="quarter" idx="11"/>
          </p:nvPr>
        </p:nvSpPr>
        <p:spPr>
          <a:xfrm>
            <a:off x="355101" y="6423914"/>
            <a:ext cx="6818262" cy="365125"/>
          </a:xfrm>
        </p:spPr>
        <p:txBody>
          <a:bodyPr/>
          <a:lstStyle/>
          <a:p>
            <a:pPr algn="l"/>
            <a:r>
              <a:rPr lang="en-US" smtClean="0"/>
              <a:t>Advanced Software Engineering Lecture 3</a:t>
            </a:r>
            <a:endParaRPr lang="en-US" dirty="0"/>
          </a:p>
        </p:txBody>
      </p:sp>
    </p:spTree>
    <p:extLst>
      <p:ext uri="{BB962C8B-B14F-4D97-AF65-F5344CB8AC3E}">
        <p14:creationId xmlns:p14="http://schemas.microsoft.com/office/powerpoint/2010/main" val="38009250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Picture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79842E67-35F4-4EC2-B5B4-6D02111EDAD7}"/>
              </a:ext>
            </a:extLst>
          </p:cNvPr>
          <p:cNvSpPr>
            <a:spLocks noGrp="1"/>
          </p:cNvSpPr>
          <p:nvPr>
            <p:ph type="pic" idx="1"/>
          </p:nvPr>
        </p:nvSpPr>
        <p:spPr>
          <a:xfrm>
            <a:off x="4242275" y="641101"/>
            <a:ext cx="3702877" cy="5749461"/>
          </a:xfrm>
          <a:solidFill>
            <a:schemeClr val="bg1">
              <a:lumMod val="85000"/>
            </a:schemeClr>
          </a:solidFill>
        </p:spPr>
        <p:txBody>
          <a:bodyPr>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dirty="0" smtClean="0"/>
              <a:t>Click icon to add picture</a:t>
            </a:r>
            <a:endParaRPr lang="en-US" noProof="0" dirty="0"/>
          </a:p>
        </p:txBody>
      </p:sp>
      <p:sp>
        <p:nvSpPr>
          <p:cNvPr id="10" name="Picture Placeholder 2">
            <a:extLst>
              <a:ext uri="{FF2B5EF4-FFF2-40B4-BE49-F238E27FC236}">
                <a16:creationId xmlns:a16="http://schemas.microsoft.com/office/drawing/2014/main" id="{6553049D-F1F2-4E3C-B0A3-D2BCB35B18A8}"/>
              </a:ext>
            </a:extLst>
          </p:cNvPr>
          <p:cNvSpPr>
            <a:spLocks noGrp="1"/>
          </p:cNvSpPr>
          <p:nvPr>
            <p:ph type="pic" idx="13"/>
          </p:nvPr>
        </p:nvSpPr>
        <p:spPr>
          <a:xfrm>
            <a:off x="8047164" y="641101"/>
            <a:ext cx="3702877" cy="5749461"/>
          </a:xfrm>
          <a:solidFill>
            <a:schemeClr val="bg1">
              <a:lumMod val="85000"/>
            </a:schemeClr>
          </a:solidFill>
        </p:spPr>
        <p:txBody>
          <a:bodyPr>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dirty="0" smtClean="0"/>
              <a:t>Click icon to add picture</a:t>
            </a:r>
            <a:endParaRPr lang="en-US" noProof="0" dirty="0"/>
          </a:p>
        </p:txBody>
      </p:sp>
      <p:sp>
        <p:nvSpPr>
          <p:cNvPr id="2" name="Title 1">
            <a:extLst>
              <a:ext uri="{FF2B5EF4-FFF2-40B4-BE49-F238E27FC236}">
                <a16:creationId xmlns:a16="http://schemas.microsoft.com/office/drawing/2014/main" id="{1791EB1F-E7C6-4FF7-BE74-BEF6056BACE4}"/>
              </a:ext>
            </a:extLst>
          </p:cNvPr>
          <p:cNvSpPr>
            <a:spLocks noGrp="1"/>
          </p:cNvSpPr>
          <p:nvPr>
            <p:ph type="title"/>
          </p:nvPr>
        </p:nvSpPr>
        <p:spPr>
          <a:xfrm>
            <a:off x="358529" y="457200"/>
            <a:ext cx="3790884" cy="1600200"/>
          </a:xfrm>
        </p:spPr>
        <p:txBody>
          <a:bodyPr anchor="b">
            <a:normAutofit/>
          </a:bodyPr>
          <a:lstStyle>
            <a:lvl1pPr>
              <a:defRPr sz="2800">
                <a:solidFill>
                  <a:schemeClr val="accent1">
                    <a:lumMod val="75000"/>
                  </a:schemeClr>
                </a:solidFill>
              </a:defRPr>
            </a:lvl1pPr>
          </a:lstStyle>
          <a:p>
            <a:r>
              <a:rPr lang="en-US" noProof="0" smtClean="0"/>
              <a:t>Click to edit Master title style</a:t>
            </a:r>
            <a:endParaRPr lang="en-US" noProof="0"/>
          </a:p>
        </p:txBody>
      </p:sp>
      <p:sp>
        <p:nvSpPr>
          <p:cNvPr id="4" name="Text Placeholder 3">
            <a:extLst>
              <a:ext uri="{FF2B5EF4-FFF2-40B4-BE49-F238E27FC236}">
                <a16:creationId xmlns:a16="http://schemas.microsoft.com/office/drawing/2014/main" id="{9AC935A1-3DFF-457D-8C70-E337C3D84F5A}"/>
              </a:ext>
            </a:extLst>
          </p:cNvPr>
          <p:cNvSpPr>
            <a:spLocks noGrp="1"/>
          </p:cNvSpPr>
          <p:nvPr>
            <p:ph type="body" sz="half" idx="2"/>
          </p:nvPr>
        </p:nvSpPr>
        <p:spPr>
          <a:xfrm>
            <a:off x="358529" y="2057400"/>
            <a:ext cx="3790884" cy="3811588"/>
          </a:xfrm>
        </p:spPr>
        <p:txBody>
          <a:bodyPr/>
          <a:lstStyle>
            <a:lvl1pPr marL="216000" indent="-216000">
              <a:lnSpc>
                <a:spcPct val="90000"/>
              </a:lnSpc>
              <a:buFont typeface="Wingdings" panose="05000000000000000000" pitchFamily="2" charset="2"/>
              <a:buChar char="§"/>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Edit Master text styles</a:t>
            </a:r>
          </a:p>
        </p:txBody>
      </p:sp>
      <p:sp>
        <p:nvSpPr>
          <p:cNvPr id="5" name="Date Placeholder 4">
            <a:extLst>
              <a:ext uri="{FF2B5EF4-FFF2-40B4-BE49-F238E27FC236}">
                <a16:creationId xmlns:a16="http://schemas.microsoft.com/office/drawing/2014/main" id="{506B7143-9C17-4A62-9B23-F2717C500886}"/>
              </a:ext>
            </a:extLst>
          </p:cNvPr>
          <p:cNvSpPr>
            <a:spLocks noGrp="1"/>
          </p:cNvSpPr>
          <p:nvPr>
            <p:ph type="dt" sz="half" idx="10"/>
          </p:nvPr>
        </p:nvSpPr>
        <p:spPr>
          <a:xfrm>
            <a:off x="7605951" y="6423914"/>
            <a:ext cx="2844799" cy="365125"/>
          </a:xfrm>
        </p:spPr>
        <p:txBody>
          <a:bodyPr/>
          <a:lstStyle/>
          <a:p>
            <a:fld id="{93A71E88-B7D1-4FE0-8D81-C00C7B21E343}" type="datetime1">
              <a:rPr lang="en-US" noProof="0" smtClean="0"/>
              <a:t>9/10/2024</a:t>
            </a:fld>
            <a:endParaRPr lang="en-US" noProof="0" dirty="0"/>
          </a:p>
        </p:txBody>
      </p:sp>
      <p:sp>
        <p:nvSpPr>
          <p:cNvPr id="7" name="Slide Number Placeholder 6">
            <a:extLst>
              <a:ext uri="{FF2B5EF4-FFF2-40B4-BE49-F238E27FC236}">
                <a16:creationId xmlns:a16="http://schemas.microsoft.com/office/drawing/2014/main" id="{7DD0075C-AB97-4D80-BF0E-6D96D0A8F963}"/>
              </a:ext>
            </a:extLst>
          </p:cNvPr>
          <p:cNvSpPr>
            <a:spLocks noGrp="1"/>
          </p:cNvSpPr>
          <p:nvPr>
            <p:ph type="sldNum" sz="quarter" idx="12"/>
          </p:nvPr>
        </p:nvSpPr>
        <p:spPr>
          <a:xfrm>
            <a:off x="10795363" y="6423914"/>
            <a:ext cx="1052510" cy="365125"/>
          </a:xfrm>
        </p:spPr>
        <p:txBody>
          <a:bodyPr/>
          <a:lstStyle/>
          <a:p>
            <a:fld id="{F603CDE5-C1D8-4EDD-870F-A498BAFA520F}" type="slidenum">
              <a:rPr lang="en-US" noProof="0" smtClean="0"/>
              <a:t>‹#›</a:t>
            </a:fld>
            <a:endParaRPr lang="en-US" noProof="0" dirty="0"/>
          </a:p>
        </p:txBody>
      </p:sp>
      <p:sp>
        <p:nvSpPr>
          <p:cNvPr id="11" name="Footer Placeholder 5">
            <a:extLst>
              <a:ext uri="{FF2B5EF4-FFF2-40B4-BE49-F238E27FC236}">
                <a16:creationId xmlns:a16="http://schemas.microsoft.com/office/drawing/2014/main" id="{A620A17C-5577-4021-9044-146DC609ECC5}"/>
              </a:ext>
            </a:extLst>
          </p:cNvPr>
          <p:cNvSpPr>
            <a:spLocks noGrp="1"/>
          </p:cNvSpPr>
          <p:nvPr>
            <p:ph type="ftr" sz="quarter" idx="11"/>
          </p:nvPr>
        </p:nvSpPr>
        <p:spPr>
          <a:xfrm>
            <a:off x="355101" y="6423914"/>
            <a:ext cx="6818262" cy="365125"/>
          </a:xfrm>
        </p:spPr>
        <p:txBody>
          <a:bodyPr/>
          <a:lstStyle/>
          <a:p>
            <a:pPr algn="l"/>
            <a:r>
              <a:rPr lang="en-US" noProof="0" smtClean="0"/>
              <a:t>Advanced Software Engineering Lecture 3</a:t>
            </a:r>
            <a:endParaRPr lang="en-US" noProof="0" dirty="0"/>
          </a:p>
        </p:txBody>
      </p:sp>
    </p:spTree>
    <p:extLst>
      <p:ext uri="{BB962C8B-B14F-4D97-AF65-F5344CB8AC3E}">
        <p14:creationId xmlns:p14="http://schemas.microsoft.com/office/powerpoint/2010/main" val="26862248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Picture with Caption_1">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79842E67-35F4-4EC2-B5B4-6D02111EDAD7}"/>
              </a:ext>
            </a:extLst>
          </p:cNvPr>
          <p:cNvSpPr>
            <a:spLocks noGrp="1"/>
          </p:cNvSpPr>
          <p:nvPr>
            <p:ph type="pic" idx="1"/>
          </p:nvPr>
        </p:nvSpPr>
        <p:spPr>
          <a:xfrm>
            <a:off x="441959" y="641101"/>
            <a:ext cx="3702877" cy="5749461"/>
          </a:xfrm>
          <a:solidFill>
            <a:schemeClr val="bg1">
              <a:lumMod val="85000"/>
            </a:schemeClr>
          </a:solidFill>
        </p:spPr>
        <p:txBody>
          <a:bodyPr>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dirty="0" smtClean="0"/>
              <a:t>Click icon to add picture</a:t>
            </a:r>
            <a:endParaRPr lang="en-US" noProof="0" dirty="0"/>
          </a:p>
        </p:txBody>
      </p:sp>
      <p:sp>
        <p:nvSpPr>
          <p:cNvPr id="10" name="Picture Placeholder 2">
            <a:extLst>
              <a:ext uri="{FF2B5EF4-FFF2-40B4-BE49-F238E27FC236}">
                <a16:creationId xmlns:a16="http://schemas.microsoft.com/office/drawing/2014/main" id="{6553049D-F1F2-4E3C-B0A3-D2BCB35B18A8}"/>
              </a:ext>
            </a:extLst>
          </p:cNvPr>
          <p:cNvSpPr>
            <a:spLocks noGrp="1"/>
          </p:cNvSpPr>
          <p:nvPr>
            <p:ph type="pic" idx="13"/>
          </p:nvPr>
        </p:nvSpPr>
        <p:spPr>
          <a:xfrm>
            <a:off x="8047164" y="641101"/>
            <a:ext cx="3702877" cy="5749461"/>
          </a:xfrm>
          <a:solidFill>
            <a:schemeClr val="bg1">
              <a:lumMod val="85000"/>
            </a:schemeClr>
          </a:solidFill>
        </p:spPr>
        <p:txBody>
          <a:bodyPr>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dirty="0" smtClean="0"/>
              <a:t>Click icon to add picture</a:t>
            </a:r>
            <a:endParaRPr lang="en-US" noProof="0" dirty="0"/>
          </a:p>
        </p:txBody>
      </p:sp>
      <p:sp>
        <p:nvSpPr>
          <p:cNvPr id="2" name="Title 1">
            <a:extLst>
              <a:ext uri="{FF2B5EF4-FFF2-40B4-BE49-F238E27FC236}">
                <a16:creationId xmlns:a16="http://schemas.microsoft.com/office/drawing/2014/main" id="{1791EB1F-E7C6-4FF7-BE74-BEF6056BACE4}"/>
              </a:ext>
            </a:extLst>
          </p:cNvPr>
          <p:cNvSpPr>
            <a:spLocks noGrp="1"/>
          </p:cNvSpPr>
          <p:nvPr>
            <p:ph type="title"/>
          </p:nvPr>
        </p:nvSpPr>
        <p:spPr>
          <a:xfrm>
            <a:off x="4144457" y="457200"/>
            <a:ext cx="3790884" cy="1600200"/>
          </a:xfrm>
        </p:spPr>
        <p:txBody>
          <a:bodyPr anchor="b">
            <a:normAutofit/>
          </a:bodyPr>
          <a:lstStyle>
            <a:lvl1pPr>
              <a:defRPr sz="2800">
                <a:solidFill>
                  <a:schemeClr val="accent1">
                    <a:lumMod val="75000"/>
                  </a:schemeClr>
                </a:solidFill>
              </a:defRPr>
            </a:lvl1pPr>
          </a:lstStyle>
          <a:p>
            <a:r>
              <a:rPr lang="en-US" noProof="0" smtClean="0"/>
              <a:t>Click to edit Master title style</a:t>
            </a:r>
            <a:endParaRPr lang="en-US" noProof="0"/>
          </a:p>
        </p:txBody>
      </p:sp>
      <p:sp>
        <p:nvSpPr>
          <p:cNvPr id="5" name="Date Placeholder 4">
            <a:extLst>
              <a:ext uri="{FF2B5EF4-FFF2-40B4-BE49-F238E27FC236}">
                <a16:creationId xmlns:a16="http://schemas.microsoft.com/office/drawing/2014/main" id="{506B7143-9C17-4A62-9B23-F2717C500886}"/>
              </a:ext>
            </a:extLst>
          </p:cNvPr>
          <p:cNvSpPr>
            <a:spLocks noGrp="1"/>
          </p:cNvSpPr>
          <p:nvPr>
            <p:ph type="dt" sz="half" idx="10"/>
          </p:nvPr>
        </p:nvSpPr>
        <p:spPr>
          <a:xfrm>
            <a:off x="7605951" y="6423914"/>
            <a:ext cx="2844799" cy="365125"/>
          </a:xfrm>
        </p:spPr>
        <p:txBody>
          <a:bodyPr/>
          <a:lstStyle/>
          <a:p>
            <a:fld id="{CA11CCDB-ABB5-4884-BDB6-64C22C5984DF}" type="datetime1">
              <a:rPr lang="en-US" noProof="0" smtClean="0"/>
              <a:t>9/10/2024</a:t>
            </a:fld>
            <a:endParaRPr lang="en-US" noProof="0" dirty="0"/>
          </a:p>
        </p:txBody>
      </p:sp>
      <p:sp>
        <p:nvSpPr>
          <p:cNvPr id="7" name="Slide Number Placeholder 6">
            <a:extLst>
              <a:ext uri="{FF2B5EF4-FFF2-40B4-BE49-F238E27FC236}">
                <a16:creationId xmlns:a16="http://schemas.microsoft.com/office/drawing/2014/main" id="{7DD0075C-AB97-4D80-BF0E-6D96D0A8F963}"/>
              </a:ext>
            </a:extLst>
          </p:cNvPr>
          <p:cNvSpPr>
            <a:spLocks noGrp="1"/>
          </p:cNvSpPr>
          <p:nvPr>
            <p:ph type="sldNum" sz="quarter" idx="12"/>
          </p:nvPr>
        </p:nvSpPr>
        <p:spPr>
          <a:xfrm>
            <a:off x="10795363" y="6423914"/>
            <a:ext cx="1052510" cy="365125"/>
          </a:xfrm>
        </p:spPr>
        <p:txBody>
          <a:bodyPr/>
          <a:lstStyle/>
          <a:p>
            <a:fld id="{F603CDE5-C1D8-4EDD-870F-A498BAFA520F}" type="slidenum">
              <a:rPr lang="en-US" noProof="0" smtClean="0"/>
              <a:t>‹#›</a:t>
            </a:fld>
            <a:endParaRPr lang="en-US" noProof="0" dirty="0"/>
          </a:p>
        </p:txBody>
      </p:sp>
      <p:sp>
        <p:nvSpPr>
          <p:cNvPr id="11" name="Content Placeholder 8">
            <a:extLst>
              <a:ext uri="{FF2B5EF4-FFF2-40B4-BE49-F238E27FC236}">
                <a16:creationId xmlns:a16="http://schemas.microsoft.com/office/drawing/2014/main" id="{8C645043-BE6A-4D32-ACA9-AB593DA6BC9F}"/>
              </a:ext>
            </a:extLst>
          </p:cNvPr>
          <p:cNvSpPr>
            <a:spLocks noGrp="1"/>
          </p:cNvSpPr>
          <p:nvPr>
            <p:ph sz="quarter" idx="14"/>
          </p:nvPr>
        </p:nvSpPr>
        <p:spPr>
          <a:xfrm>
            <a:off x="4144457" y="2057400"/>
            <a:ext cx="3791456" cy="3862388"/>
          </a:xfrm>
        </p:spPr>
        <p:txBody>
          <a:body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12" name="Footer Placeholder 5">
            <a:extLst>
              <a:ext uri="{FF2B5EF4-FFF2-40B4-BE49-F238E27FC236}">
                <a16:creationId xmlns:a16="http://schemas.microsoft.com/office/drawing/2014/main" id="{3D444C08-6A3A-4BFB-9494-43F3DE33E919}"/>
              </a:ext>
            </a:extLst>
          </p:cNvPr>
          <p:cNvSpPr>
            <a:spLocks noGrp="1"/>
          </p:cNvSpPr>
          <p:nvPr>
            <p:ph type="ftr" sz="quarter" idx="11"/>
          </p:nvPr>
        </p:nvSpPr>
        <p:spPr>
          <a:xfrm>
            <a:off x="355101" y="6423914"/>
            <a:ext cx="6818262" cy="365125"/>
          </a:xfrm>
        </p:spPr>
        <p:txBody>
          <a:bodyPr/>
          <a:lstStyle/>
          <a:p>
            <a:pPr algn="l"/>
            <a:r>
              <a:rPr lang="en-US" noProof="0" smtClean="0"/>
              <a:t>Advanced Software Engineering Lecture 3</a:t>
            </a:r>
            <a:endParaRPr lang="en-US" noProof="0" dirty="0"/>
          </a:p>
        </p:txBody>
      </p:sp>
    </p:spTree>
    <p:extLst>
      <p:ext uri="{BB962C8B-B14F-4D97-AF65-F5344CB8AC3E}">
        <p14:creationId xmlns:p14="http://schemas.microsoft.com/office/powerpoint/2010/main" val="14455210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Picture with Caption_2">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79842E67-35F4-4EC2-B5B4-6D02111EDAD7}"/>
              </a:ext>
            </a:extLst>
          </p:cNvPr>
          <p:cNvSpPr>
            <a:spLocks noGrp="1"/>
          </p:cNvSpPr>
          <p:nvPr>
            <p:ph type="pic" idx="1"/>
          </p:nvPr>
        </p:nvSpPr>
        <p:spPr>
          <a:xfrm>
            <a:off x="441959" y="641101"/>
            <a:ext cx="3702877" cy="5749461"/>
          </a:xfrm>
          <a:solidFill>
            <a:schemeClr val="bg1">
              <a:lumMod val="85000"/>
            </a:schemeClr>
          </a:solidFill>
        </p:spPr>
        <p:txBody>
          <a:bodyPr>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dirty="0" smtClean="0"/>
              <a:t>Click icon to add picture</a:t>
            </a:r>
            <a:endParaRPr lang="en-US" noProof="0" dirty="0"/>
          </a:p>
        </p:txBody>
      </p:sp>
      <p:sp>
        <p:nvSpPr>
          <p:cNvPr id="10" name="Picture Placeholder 2">
            <a:extLst>
              <a:ext uri="{FF2B5EF4-FFF2-40B4-BE49-F238E27FC236}">
                <a16:creationId xmlns:a16="http://schemas.microsoft.com/office/drawing/2014/main" id="{6553049D-F1F2-4E3C-B0A3-D2BCB35B18A8}"/>
              </a:ext>
            </a:extLst>
          </p:cNvPr>
          <p:cNvSpPr>
            <a:spLocks noGrp="1"/>
          </p:cNvSpPr>
          <p:nvPr>
            <p:ph type="pic" idx="13"/>
          </p:nvPr>
        </p:nvSpPr>
        <p:spPr>
          <a:xfrm>
            <a:off x="4244562" y="641101"/>
            <a:ext cx="3702877" cy="5749461"/>
          </a:xfrm>
          <a:solidFill>
            <a:schemeClr val="bg1">
              <a:lumMod val="85000"/>
            </a:schemeClr>
          </a:solidFill>
        </p:spPr>
        <p:txBody>
          <a:bodyPr>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dirty="0" smtClean="0"/>
              <a:t>Click icon to add picture</a:t>
            </a:r>
            <a:endParaRPr lang="en-US" noProof="0" dirty="0"/>
          </a:p>
        </p:txBody>
      </p:sp>
      <p:sp>
        <p:nvSpPr>
          <p:cNvPr id="2" name="Title 1">
            <a:extLst>
              <a:ext uri="{FF2B5EF4-FFF2-40B4-BE49-F238E27FC236}">
                <a16:creationId xmlns:a16="http://schemas.microsoft.com/office/drawing/2014/main" id="{1791EB1F-E7C6-4FF7-BE74-BEF6056BACE4}"/>
              </a:ext>
            </a:extLst>
          </p:cNvPr>
          <p:cNvSpPr>
            <a:spLocks noGrp="1"/>
          </p:cNvSpPr>
          <p:nvPr>
            <p:ph type="title"/>
          </p:nvPr>
        </p:nvSpPr>
        <p:spPr>
          <a:xfrm>
            <a:off x="8355530" y="457200"/>
            <a:ext cx="3577394" cy="1600200"/>
          </a:xfrm>
        </p:spPr>
        <p:txBody>
          <a:bodyPr anchor="b">
            <a:normAutofit/>
          </a:bodyPr>
          <a:lstStyle>
            <a:lvl1pPr>
              <a:defRPr sz="2800">
                <a:solidFill>
                  <a:schemeClr val="accent1">
                    <a:lumMod val="75000"/>
                  </a:schemeClr>
                </a:solidFill>
              </a:defRPr>
            </a:lvl1pPr>
          </a:lstStyle>
          <a:p>
            <a:r>
              <a:rPr lang="en-US" noProof="0" smtClean="0"/>
              <a:t>Click to edit Master title style</a:t>
            </a:r>
            <a:endParaRPr lang="en-US" noProof="0"/>
          </a:p>
        </p:txBody>
      </p:sp>
      <p:sp>
        <p:nvSpPr>
          <p:cNvPr id="5" name="Date Placeholder 4">
            <a:extLst>
              <a:ext uri="{FF2B5EF4-FFF2-40B4-BE49-F238E27FC236}">
                <a16:creationId xmlns:a16="http://schemas.microsoft.com/office/drawing/2014/main" id="{506B7143-9C17-4A62-9B23-F2717C500886}"/>
              </a:ext>
            </a:extLst>
          </p:cNvPr>
          <p:cNvSpPr>
            <a:spLocks noGrp="1"/>
          </p:cNvSpPr>
          <p:nvPr>
            <p:ph type="dt" sz="half" idx="10"/>
          </p:nvPr>
        </p:nvSpPr>
        <p:spPr>
          <a:xfrm>
            <a:off x="7605951" y="6423914"/>
            <a:ext cx="2844799" cy="365125"/>
          </a:xfrm>
        </p:spPr>
        <p:txBody>
          <a:bodyPr/>
          <a:lstStyle/>
          <a:p>
            <a:fld id="{444D971B-14B9-41A1-8682-69CD004D6B81}" type="datetime1">
              <a:rPr lang="en-US" noProof="0" smtClean="0"/>
              <a:t>9/10/2024</a:t>
            </a:fld>
            <a:endParaRPr lang="en-US" noProof="0" dirty="0"/>
          </a:p>
        </p:txBody>
      </p:sp>
      <p:sp>
        <p:nvSpPr>
          <p:cNvPr id="7" name="Slide Number Placeholder 6">
            <a:extLst>
              <a:ext uri="{FF2B5EF4-FFF2-40B4-BE49-F238E27FC236}">
                <a16:creationId xmlns:a16="http://schemas.microsoft.com/office/drawing/2014/main" id="{7DD0075C-AB97-4D80-BF0E-6D96D0A8F963}"/>
              </a:ext>
            </a:extLst>
          </p:cNvPr>
          <p:cNvSpPr>
            <a:spLocks noGrp="1"/>
          </p:cNvSpPr>
          <p:nvPr>
            <p:ph type="sldNum" sz="quarter" idx="12"/>
          </p:nvPr>
        </p:nvSpPr>
        <p:spPr>
          <a:xfrm>
            <a:off x="10795363" y="6423914"/>
            <a:ext cx="1052510" cy="365125"/>
          </a:xfrm>
        </p:spPr>
        <p:txBody>
          <a:bodyPr/>
          <a:lstStyle/>
          <a:p>
            <a:fld id="{F603CDE5-C1D8-4EDD-870F-A498BAFA520F}" type="slidenum">
              <a:rPr lang="en-US" noProof="0" smtClean="0"/>
              <a:t>‹#›</a:t>
            </a:fld>
            <a:endParaRPr lang="en-US" noProof="0" dirty="0"/>
          </a:p>
        </p:txBody>
      </p:sp>
      <p:sp>
        <p:nvSpPr>
          <p:cNvPr id="11" name="Content Placeholder 8">
            <a:extLst>
              <a:ext uri="{FF2B5EF4-FFF2-40B4-BE49-F238E27FC236}">
                <a16:creationId xmlns:a16="http://schemas.microsoft.com/office/drawing/2014/main" id="{8C645043-BE6A-4D32-ACA9-AB593DA6BC9F}"/>
              </a:ext>
            </a:extLst>
          </p:cNvPr>
          <p:cNvSpPr>
            <a:spLocks noGrp="1"/>
          </p:cNvSpPr>
          <p:nvPr>
            <p:ph sz="quarter" idx="14"/>
          </p:nvPr>
        </p:nvSpPr>
        <p:spPr>
          <a:xfrm>
            <a:off x="8355530" y="2057400"/>
            <a:ext cx="3577934" cy="3862388"/>
          </a:xfrm>
        </p:spPr>
        <p:txBody>
          <a:bodyPr/>
          <a:lstStyle>
            <a:lvl1pPr marL="0" indent="0">
              <a:lnSpc>
                <a:spcPct val="90000"/>
              </a:lnSpc>
              <a:buNone/>
              <a:defRPr lang="ru-RU" sz="1600" kern="1200" dirty="0">
                <a:solidFill>
                  <a:schemeClr val="tx1">
                    <a:lumMod val="75000"/>
                    <a:lumOff val="25000"/>
                  </a:schemeClr>
                </a:solidFill>
                <a:latin typeface="+mn-lt"/>
                <a:ea typeface="+mn-ea"/>
                <a:cs typeface="+mn-cs"/>
              </a:defRPr>
            </a:lvl1pPr>
            <a:lvl2pPr marL="306000" indent="-306000">
              <a:defRPr/>
            </a:lvl2pPr>
            <a:lvl3pPr marL="306000" indent="-306000">
              <a:defRPr/>
            </a:lvl3pPr>
            <a:lvl4pPr marL="306000" indent="-306000">
              <a:defRPr/>
            </a:lvl4pPr>
            <a:lvl5pPr marL="306000" indent="-306000">
              <a:defRPr/>
            </a:lvl5pPr>
          </a:lstStyle>
          <a:p>
            <a:pPr marL="216000" lvl="0" indent="-216000" algn="l" defTabSz="457200" rtl="0" eaLnBrk="1" latinLnBrk="0" hangingPunct="1">
              <a:spcBef>
                <a:spcPct val="20000"/>
              </a:spcBef>
              <a:spcAft>
                <a:spcPts val="600"/>
              </a:spcAft>
              <a:buClr>
                <a:schemeClr val="accent1"/>
              </a:buClr>
              <a:buSzPct val="92000"/>
              <a:buFont typeface="Wingdings" panose="05000000000000000000" pitchFamily="2" charset="2"/>
              <a:buChar char="§"/>
            </a:pPr>
            <a:r>
              <a:rPr lang="en-US" noProof="0" smtClean="0"/>
              <a:t>Edit Master text styles</a:t>
            </a:r>
          </a:p>
          <a:p>
            <a:pPr marL="216000" lvl="1" indent="-216000" algn="l" defTabSz="457200" rtl="0" eaLnBrk="1" latinLnBrk="0" hangingPunct="1">
              <a:spcBef>
                <a:spcPct val="20000"/>
              </a:spcBef>
              <a:spcAft>
                <a:spcPts val="600"/>
              </a:spcAft>
              <a:buClr>
                <a:schemeClr val="accent1"/>
              </a:buClr>
              <a:buSzPct val="92000"/>
              <a:buFont typeface="Wingdings" panose="05000000000000000000" pitchFamily="2" charset="2"/>
              <a:buChar char="§"/>
            </a:pPr>
            <a:r>
              <a:rPr lang="en-US" noProof="0" smtClean="0"/>
              <a:t>Second level</a:t>
            </a:r>
          </a:p>
        </p:txBody>
      </p:sp>
      <p:sp>
        <p:nvSpPr>
          <p:cNvPr id="9" name="Footer Placeholder 5">
            <a:extLst>
              <a:ext uri="{FF2B5EF4-FFF2-40B4-BE49-F238E27FC236}">
                <a16:creationId xmlns:a16="http://schemas.microsoft.com/office/drawing/2014/main" id="{FE695AAC-8311-4518-A219-DE58BF92AEA9}"/>
              </a:ext>
            </a:extLst>
          </p:cNvPr>
          <p:cNvSpPr>
            <a:spLocks noGrp="1"/>
          </p:cNvSpPr>
          <p:nvPr>
            <p:ph type="ftr" sz="quarter" idx="11"/>
          </p:nvPr>
        </p:nvSpPr>
        <p:spPr>
          <a:xfrm>
            <a:off x="355101" y="6423914"/>
            <a:ext cx="6818262" cy="365125"/>
          </a:xfrm>
        </p:spPr>
        <p:txBody>
          <a:bodyPr/>
          <a:lstStyle/>
          <a:p>
            <a:pPr algn="l"/>
            <a:r>
              <a:rPr lang="en-US" noProof="0" smtClean="0"/>
              <a:t>Advanced Software Engineering Lecture 3</a:t>
            </a:r>
            <a:endParaRPr lang="en-US" noProof="0" dirty="0"/>
          </a:p>
        </p:txBody>
      </p:sp>
    </p:spTree>
    <p:extLst>
      <p:ext uri="{BB962C8B-B14F-4D97-AF65-F5344CB8AC3E}">
        <p14:creationId xmlns:p14="http://schemas.microsoft.com/office/powerpoint/2010/main" val="9179567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_1">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8119868" y="5356067"/>
            <a:ext cx="3625595" cy="1000782"/>
          </a:xfrm>
          <a:solidFill>
            <a:srgbClr val="465359"/>
          </a:solidFill>
        </p:spPr>
        <p:txBody>
          <a:bodyPr lIns="91440" tIns="0" rIns="91440" bIns="0">
            <a:normAutofit/>
          </a:bodyPr>
          <a:lstStyle>
            <a:lvl1pPr marL="0" indent="0" algn="ctr">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 name="Title 1"/>
          <p:cNvSpPr>
            <a:spLocks noGrp="1"/>
          </p:cNvSpPr>
          <p:nvPr>
            <p:ph type="title"/>
          </p:nvPr>
        </p:nvSpPr>
        <p:spPr>
          <a:xfrm>
            <a:off x="8119869" y="453642"/>
            <a:ext cx="3625595" cy="4826023"/>
          </a:xfrm>
          <a:solidFill>
            <a:schemeClr val="accent1"/>
          </a:solidFill>
        </p:spPr>
        <p:txBody>
          <a:bodyPr tIns="0" bIns="0" anchor="ctr" anchorCtr="0">
            <a:noAutofit/>
          </a:bodyPr>
          <a:lstStyle>
            <a:lvl1pPr algn="ct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39766" y="453642"/>
            <a:ext cx="7602421" cy="5903207"/>
          </a:xfrm>
          <a:solidFill>
            <a:schemeClr val="bg1">
              <a:lumMod val="85000"/>
            </a:schemeClr>
          </a:solidFill>
        </p:spPr>
        <p:txBody>
          <a:bodyPr lIns="457200" tIns="457200" anchor="ctr" anchorCtr="0"/>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5" name="Date Placeholder 4"/>
          <p:cNvSpPr>
            <a:spLocks noGrp="1"/>
          </p:cNvSpPr>
          <p:nvPr>
            <p:ph type="dt" sz="half" idx="10"/>
          </p:nvPr>
        </p:nvSpPr>
        <p:spPr>
          <a:xfrm>
            <a:off x="7605951" y="6423914"/>
            <a:ext cx="2844799" cy="365125"/>
          </a:xfrm>
        </p:spPr>
        <p:txBody>
          <a:bodyPr/>
          <a:lstStyle>
            <a:lvl1pPr>
              <a:defRPr/>
            </a:lvl1pPr>
          </a:lstStyle>
          <a:p>
            <a:fld id="{5FE7F5E8-C6CC-40AC-8238-7B19845E90FB}" type="datetime1">
              <a:rPr lang="en-US" smtClean="0"/>
              <a:t>9/10/2024</a:t>
            </a:fld>
            <a:endParaRPr lang="en-US" dirty="0"/>
          </a:p>
        </p:txBody>
      </p:sp>
      <p:sp>
        <p:nvSpPr>
          <p:cNvPr id="6" name="Footer Placeholder 5"/>
          <p:cNvSpPr>
            <a:spLocks noGrp="1"/>
          </p:cNvSpPr>
          <p:nvPr>
            <p:ph type="ftr" sz="quarter" idx="11"/>
          </p:nvPr>
        </p:nvSpPr>
        <p:spPr>
          <a:xfrm>
            <a:off x="355101" y="6423914"/>
            <a:ext cx="6818262" cy="365125"/>
          </a:xfrm>
        </p:spPr>
        <p:txBody>
          <a:bodyPr/>
          <a:lstStyle/>
          <a:p>
            <a:pPr algn="l"/>
            <a:r>
              <a:rPr lang="en-US" smtClean="0"/>
              <a:t>Advanced Software Engineering Lecture 3</a:t>
            </a:r>
            <a:endParaRPr lang="en-US" dirty="0"/>
          </a:p>
        </p:txBody>
      </p:sp>
      <p:sp>
        <p:nvSpPr>
          <p:cNvPr id="7" name="Slide Number Placeholder 6"/>
          <p:cNvSpPr>
            <a:spLocks noGrp="1"/>
          </p:cNvSpPr>
          <p:nvPr>
            <p:ph type="sldNum" sz="quarter" idx="12"/>
          </p:nvPr>
        </p:nvSpPr>
        <p:spPr>
          <a:xfrm>
            <a:off x="10795363" y="6423914"/>
            <a:ext cx="1052510" cy="365125"/>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17903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_2">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81F13A5-61B9-419A-9B13-8BD37BE2841E}"/>
              </a:ext>
            </a:extLst>
          </p:cNvPr>
          <p:cNvSpPr/>
          <p:nvPr userDrawn="1"/>
        </p:nvSpPr>
        <p:spPr>
          <a:xfrm>
            <a:off x="446532" y="4199467"/>
            <a:ext cx="11296732" cy="2191098"/>
          </a:xfrm>
          <a:prstGeom prst="rect">
            <a:avLst/>
          </a:prstGeom>
          <a:solidFill>
            <a:srgbClr val="4653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Title 1">
            <a:extLst>
              <a:ext uri="{FF2B5EF4-FFF2-40B4-BE49-F238E27FC236}">
                <a16:creationId xmlns:a16="http://schemas.microsoft.com/office/drawing/2014/main" id="{12206A44-565D-4C18-8891-86387B90115A}"/>
              </a:ext>
            </a:extLst>
          </p:cNvPr>
          <p:cNvSpPr>
            <a:spLocks noGrp="1"/>
          </p:cNvSpPr>
          <p:nvPr>
            <p:ph type="title"/>
          </p:nvPr>
        </p:nvSpPr>
        <p:spPr>
          <a:xfrm>
            <a:off x="1059226" y="4262316"/>
            <a:ext cx="9391524" cy="988332"/>
          </a:xfrm>
        </p:spPr>
        <p:txBody>
          <a:bodyPr>
            <a:normAutofit/>
          </a:bodyPr>
          <a:lstStyle>
            <a:lvl1pPr>
              <a:defRPr sz="3600">
                <a:solidFill>
                  <a:schemeClr val="bg1"/>
                </a:solidFill>
              </a:defRPr>
            </a:lvl1pPr>
          </a:lstStyle>
          <a:p>
            <a:r>
              <a:rPr lang="en-US" noProof="0" smtClean="0"/>
              <a:t>Click to edit Master title style</a:t>
            </a:r>
            <a:endParaRPr lang="en-US" noProof="0"/>
          </a:p>
        </p:txBody>
      </p:sp>
      <p:sp>
        <p:nvSpPr>
          <p:cNvPr id="4" name="Picture Placeholder 3">
            <a:extLst>
              <a:ext uri="{FF2B5EF4-FFF2-40B4-BE49-F238E27FC236}">
                <a16:creationId xmlns:a16="http://schemas.microsoft.com/office/drawing/2014/main" id="{5B084B74-38B3-42C8-B8E4-A0D13B059E92}"/>
              </a:ext>
            </a:extLst>
          </p:cNvPr>
          <p:cNvSpPr>
            <a:spLocks noGrp="1"/>
          </p:cNvSpPr>
          <p:nvPr>
            <p:ph type="pic" sz="quarter" idx="13"/>
          </p:nvPr>
        </p:nvSpPr>
        <p:spPr>
          <a:xfrm>
            <a:off x="441325" y="606425"/>
            <a:ext cx="11304588" cy="3536950"/>
          </a:xfrm>
        </p:spPr>
        <p:txBody>
          <a:bodyPr/>
          <a:lstStyle>
            <a:lvl1pPr marL="0" indent="0" algn="ctr">
              <a:buNone/>
              <a:defRPr/>
            </a:lvl1pPr>
          </a:lstStyle>
          <a:p>
            <a:r>
              <a:rPr lang="en-US" noProof="0" dirty="0" smtClean="0"/>
              <a:t>Click icon to add picture</a:t>
            </a:r>
            <a:endParaRPr lang="en-US" noProof="0" dirty="0"/>
          </a:p>
        </p:txBody>
      </p:sp>
      <p:sp>
        <p:nvSpPr>
          <p:cNvPr id="3" name="Date Placeholder 2">
            <a:extLst>
              <a:ext uri="{FF2B5EF4-FFF2-40B4-BE49-F238E27FC236}">
                <a16:creationId xmlns:a16="http://schemas.microsoft.com/office/drawing/2014/main" id="{75F22525-79A2-451F-9944-47D4183A4515}"/>
              </a:ext>
            </a:extLst>
          </p:cNvPr>
          <p:cNvSpPr>
            <a:spLocks noGrp="1"/>
          </p:cNvSpPr>
          <p:nvPr>
            <p:ph type="dt" sz="half" idx="10"/>
          </p:nvPr>
        </p:nvSpPr>
        <p:spPr>
          <a:xfrm>
            <a:off x="7605951" y="6423914"/>
            <a:ext cx="2844799" cy="365125"/>
          </a:xfrm>
        </p:spPr>
        <p:txBody>
          <a:bodyPr/>
          <a:lstStyle/>
          <a:p>
            <a:fld id="{DD5A2683-DAF1-477C-941D-972125C1D1E7}" type="datetime1">
              <a:rPr lang="en-US" noProof="0" smtClean="0"/>
              <a:t>9/10/2024</a:t>
            </a:fld>
            <a:endParaRPr lang="en-US" noProof="0" dirty="0"/>
          </a:p>
        </p:txBody>
      </p:sp>
      <p:sp>
        <p:nvSpPr>
          <p:cNvPr id="5" name="Slide Number Placeholder 4">
            <a:extLst>
              <a:ext uri="{FF2B5EF4-FFF2-40B4-BE49-F238E27FC236}">
                <a16:creationId xmlns:a16="http://schemas.microsoft.com/office/drawing/2014/main" id="{8B9B8C25-AF44-4D9D-A667-69D9A92B1C59}"/>
              </a:ext>
            </a:extLst>
          </p:cNvPr>
          <p:cNvSpPr>
            <a:spLocks noGrp="1"/>
          </p:cNvSpPr>
          <p:nvPr>
            <p:ph type="sldNum" sz="quarter" idx="12"/>
          </p:nvPr>
        </p:nvSpPr>
        <p:spPr>
          <a:xfrm>
            <a:off x="10795363" y="6423914"/>
            <a:ext cx="1052510" cy="365125"/>
          </a:xfrm>
        </p:spPr>
        <p:txBody>
          <a:bodyPr/>
          <a:lstStyle/>
          <a:p>
            <a:fld id="{F603CDE5-C1D8-4EDD-870F-A498BAFA520F}" type="slidenum">
              <a:rPr lang="en-US" noProof="0" smtClean="0"/>
              <a:t>‹#›</a:t>
            </a:fld>
            <a:endParaRPr lang="en-US" noProof="0" dirty="0"/>
          </a:p>
        </p:txBody>
      </p:sp>
      <p:sp>
        <p:nvSpPr>
          <p:cNvPr id="6" name="Footer Placeholder 5">
            <a:extLst>
              <a:ext uri="{FF2B5EF4-FFF2-40B4-BE49-F238E27FC236}">
                <a16:creationId xmlns:a16="http://schemas.microsoft.com/office/drawing/2014/main" id="{EFF54790-C8AC-4CF8-8E89-80C5C90F3A17}"/>
              </a:ext>
            </a:extLst>
          </p:cNvPr>
          <p:cNvSpPr>
            <a:spLocks noGrp="1"/>
          </p:cNvSpPr>
          <p:nvPr>
            <p:ph type="ftr" sz="quarter" idx="11"/>
          </p:nvPr>
        </p:nvSpPr>
        <p:spPr>
          <a:xfrm>
            <a:off x="355101" y="6423914"/>
            <a:ext cx="6818262" cy="365125"/>
          </a:xfrm>
        </p:spPr>
        <p:txBody>
          <a:bodyPr/>
          <a:lstStyle/>
          <a:p>
            <a:pPr algn="l"/>
            <a:r>
              <a:rPr lang="en-US" noProof="0" smtClean="0"/>
              <a:t>Advanced Software Engineering Lecture 3</a:t>
            </a:r>
            <a:endParaRPr lang="en-US" noProof="0" dirty="0"/>
          </a:p>
        </p:txBody>
      </p:sp>
      <p:sp>
        <p:nvSpPr>
          <p:cNvPr id="7" name="Text Placeholder 6">
            <a:extLst>
              <a:ext uri="{FF2B5EF4-FFF2-40B4-BE49-F238E27FC236}">
                <a16:creationId xmlns:a16="http://schemas.microsoft.com/office/drawing/2014/main" id="{85EB5327-3B98-4D40-987B-863866194FFC}"/>
              </a:ext>
            </a:extLst>
          </p:cNvPr>
          <p:cNvSpPr>
            <a:spLocks noGrp="1"/>
          </p:cNvSpPr>
          <p:nvPr>
            <p:ph type="body" sz="quarter" idx="14"/>
          </p:nvPr>
        </p:nvSpPr>
        <p:spPr>
          <a:xfrm>
            <a:off x="1058863" y="5303610"/>
            <a:ext cx="9391888" cy="614363"/>
          </a:xfrm>
        </p:spPr>
        <p:txBody>
          <a:bodyPr>
            <a:normAutofit/>
          </a:bodyPr>
          <a:lstStyle>
            <a:lvl1pPr marL="0" indent="0">
              <a:buNone/>
              <a:defRPr sz="1600">
                <a:solidFill>
                  <a:schemeClr val="bg2">
                    <a:lumMod val="75000"/>
                  </a:schemeClr>
                </a:solidFill>
              </a:defRPr>
            </a:lvl1pPr>
            <a:lvl2pPr marL="324000" indent="0">
              <a:buNone/>
              <a:defRPr/>
            </a:lvl2pPr>
          </a:lstStyle>
          <a:p>
            <a:pPr lvl="0"/>
            <a:r>
              <a:rPr lang="en-US" noProof="0" smtClean="0"/>
              <a:t>Edit Master text styles</a:t>
            </a:r>
          </a:p>
        </p:txBody>
      </p:sp>
    </p:spTree>
    <p:extLst>
      <p:ext uri="{BB962C8B-B14F-4D97-AF65-F5344CB8AC3E}">
        <p14:creationId xmlns:p14="http://schemas.microsoft.com/office/powerpoint/2010/main" val="21305299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7605951" y="6423914"/>
            <a:ext cx="2844799" cy="365125"/>
          </a:xfrm>
        </p:spPr>
        <p:txBody>
          <a:bodyPr/>
          <a:lstStyle/>
          <a:p>
            <a:fld id="{9951AA67-FC48-46FE-887D-A9722DD3DBD6}" type="datetime1">
              <a:rPr lang="en-US" smtClean="0"/>
              <a:t>9/10/2024</a:t>
            </a:fld>
            <a:endParaRPr lang="en-US" dirty="0"/>
          </a:p>
        </p:txBody>
      </p:sp>
      <p:sp>
        <p:nvSpPr>
          <p:cNvPr id="6" name="Slide Number Placeholder 5"/>
          <p:cNvSpPr>
            <a:spLocks noGrp="1"/>
          </p:cNvSpPr>
          <p:nvPr>
            <p:ph type="sldNum" sz="quarter" idx="12"/>
          </p:nvPr>
        </p:nvSpPr>
        <p:spPr>
          <a:xfrm>
            <a:off x="10795363" y="6423914"/>
            <a:ext cx="1052510" cy="365125"/>
          </a:xfrm>
        </p:spPr>
        <p:txBody>
          <a:bodyPr/>
          <a:lstStyle/>
          <a:p>
            <a:fld id="{3A98EE3D-8CD1-4C3F-BD1C-C98C9596463C}" type="slidenum">
              <a:rPr lang="en-US" smtClean="0"/>
              <a:t>‹#›</a:t>
            </a:fld>
            <a:endParaRPr lang="en-US" dirty="0"/>
          </a:p>
        </p:txBody>
      </p:sp>
      <p:sp>
        <p:nvSpPr>
          <p:cNvPr id="7" name="Footer Placeholder 5">
            <a:extLst>
              <a:ext uri="{FF2B5EF4-FFF2-40B4-BE49-F238E27FC236}">
                <a16:creationId xmlns:a16="http://schemas.microsoft.com/office/drawing/2014/main" id="{D5D91A8B-765C-4E59-8109-94DA4EA55B37}"/>
              </a:ext>
            </a:extLst>
          </p:cNvPr>
          <p:cNvSpPr>
            <a:spLocks noGrp="1"/>
          </p:cNvSpPr>
          <p:nvPr>
            <p:ph type="ftr" sz="quarter" idx="11"/>
          </p:nvPr>
        </p:nvSpPr>
        <p:spPr>
          <a:xfrm>
            <a:off x="355101" y="6423914"/>
            <a:ext cx="6818262" cy="365125"/>
          </a:xfrm>
        </p:spPr>
        <p:txBody>
          <a:bodyPr/>
          <a:lstStyle/>
          <a:p>
            <a:pPr algn="l"/>
            <a:r>
              <a:rPr lang="en-US" smtClean="0"/>
              <a:t>Advanced Software Engineering Lecture 3</a:t>
            </a:r>
            <a:endParaRPr lang="en-US" dirty="0"/>
          </a:p>
        </p:txBody>
      </p:sp>
      <p:sp>
        <p:nvSpPr>
          <p:cNvPr id="9" name="Rectangle 8">
            <a:extLst>
              <a:ext uri="{FF2B5EF4-FFF2-40B4-BE49-F238E27FC236}">
                <a16:creationId xmlns:a16="http://schemas.microsoft.com/office/drawing/2014/main" id="{0F0F318B-B2C4-4893-95F3-E1AB652A1F17}"/>
              </a:ext>
            </a:extLst>
          </p:cNvPr>
          <p:cNvSpPr>
            <a:spLocks noChangeAspect="1"/>
          </p:cNvSpPr>
          <p:nvPr userDrawn="1"/>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Title 1">
            <a:extLst>
              <a:ext uri="{FF2B5EF4-FFF2-40B4-BE49-F238E27FC236}">
                <a16:creationId xmlns:a16="http://schemas.microsoft.com/office/drawing/2014/main" id="{34FB09F2-FC78-4161-B5F8-C064B938BE73}"/>
              </a:ext>
            </a:extLst>
          </p:cNvPr>
          <p:cNvSpPr>
            <a:spLocks noGrp="1"/>
          </p:cNvSpPr>
          <p:nvPr>
            <p:ph type="title"/>
          </p:nvPr>
        </p:nvSpPr>
        <p:spPr>
          <a:xfrm>
            <a:off x="581192" y="702156"/>
            <a:ext cx="11029616" cy="1013800"/>
          </a:xfrm>
        </p:spPr>
        <p:txBody>
          <a:bodyPr/>
          <a:lstStyle>
            <a:lvl1pPr>
              <a:defRPr>
                <a:solidFill>
                  <a:schemeClr val="bg1"/>
                </a:solidFill>
              </a:defRPr>
            </a:lvl1pPr>
          </a:lstStyle>
          <a:p>
            <a:r>
              <a:rPr lang="en-US" smtClean="0"/>
              <a:t>Click to edit Master title style</a:t>
            </a:r>
            <a:endParaRPr lang="en-US" dirty="0"/>
          </a:p>
        </p:txBody>
      </p:sp>
      <p:sp>
        <p:nvSpPr>
          <p:cNvPr id="11" name="Content Placeholder 2">
            <a:extLst>
              <a:ext uri="{FF2B5EF4-FFF2-40B4-BE49-F238E27FC236}">
                <a16:creationId xmlns:a16="http://schemas.microsoft.com/office/drawing/2014/main" id="{08CB40EA-D0BA-41DA-91DE-15B4C161DD28}"/>
              </a:ext>
            </a:extLst>
          </p:cNvPr>
          <p:cNvSpPr>
            <a:spLocks noGrp="1"/>
          </p:cNvSpPr>
          <p:nvPr>
            <p:ph idx="1"/>
          </p:nvPr>
        </p:nvSpPr>
        <p:spPr>
          <a:xfrm>
            <a:off x="581192" y="2180496"/>
            <a:ext cx="11029615" cy="367830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184940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noProof="0" smtClean="0"/>
              <a:t>Click to edit Master title style</a:t>
            </a:r>
            <a:endParaRPr lang="en-US" noProof="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noProof="0" smtClean="0"/>
              <a:t>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EA3EC55-CA86-43D6-AE21-A6A21B8D440D}" type="datetime1">
              <a:rPr lang="en-US" noProof="0" smtClean="0"/>
              <a:t>9/10/2024</a:t>
            </a:fld>
            <a:endParaRPr lang="en-US" noProof="0"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r>
              <a:rPr lang="en-US" noProof="0" smtClean="0"/>
              <a:t>Advanced Software Engineering Lecture 3</a:t>
            </a:r>
            <a:endParaRPr lang="en-US" noProof="0"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159F479D-7533-4EEF-A06F-7CD2FE3DB90D}" type="slidenum">
              <a:rPr lang="en-US" noProof="0" smtClean="0"/>
              <a:t>‹#›</a:t>
            </a:fld>
            <a:endParaRPr lang="en-US" noProof="0" dirty="0"/>
          </a:p>
        </p:txBody>
      </p:sp>
    </p:spTree>
    <p:extLst>
      <p:ext uri="{BB962C8B-B14F-4D97-AF65-F5344CB8AC3E}">
        <p14:creationId xmlns:p14="http://schemas.microsoft.com/office/powerpoint/2010/main" val="37070331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wo Content">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a:xfrm>
            <a:off x="7605951" y="6423914"/>
            <a:ext cx="2844799" cy="365125"/>
          </a:xfrm>
        </p:spPr>
        <p:txBody>
          <a:bodyPr/>
          <a:lstStyle/>
          <a:p>
            <a:fld id="{487C0B1E-967E-4008-8200-002287BC7253}" type="datetime1">
              <a:rPr lang="en-US" smtClean="0"/>
              <a:t>9/10/2024</a:t>
            </a:fld>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a:xfrm>
            <a:off x="10795363" y="6423914"/>
            <a:ext cx="1052510" cy="365125"/>
          </a:xfrm>
        </p:spPr>
        <p:txBody>
          <a:bodyPr/>
          <a:lstStyle/>
          <a:p>
            <a:fld id="{3A98EE3D-8CD1-4C3F-BD1C-C98C9596463C}" type="slidenum">
              <a:rPr lang="en-US" smtClean="0"/>
              <a:t>‹#›</a:t>
            </a:fld>
            <a:endParaRPr lang="en-US" dirty="0"/>
          </a:p>
        </p:txBody>
      </p:sp>
      <p:sp>
        <p:nvSpPr>
          <p:cNvPr id="11" name="Footer Placeholder 5">
            <a:extLst>
              <a:ext uri="{FF2B5EF4-FFF2-40B4-BE49-F238E27FC236}">
                <a16:creationId xmlns:a16="http://schemas.microsoft.com/office/drawing/2014/main" id="{CAD31966-421C-41DC-9B46-21B1CD73A77E}"/>
              </a:ext>
            </a:extLst>
          </p:cNvPr>
          <p:cNvSpPr>
            <a:spLocks noGrp="1"/>
          </p:cNvSpPr>
          <p:nvPr>
            <p:ph type="ftr" sz="quarter" idx="11"/>
          </p:nvPr>
        </p:nvSpPr>
        <p:spPr>
          <a:xfrm>
            <a:off x="355101" y="6423914"/>
            <a:ext cx="6818262" cy="365125"/>
          </a:xfrm>
        </p:spPr>
        <p:txBody>
          <a:bodyPr/>
          <a:lstStyle/>
          <a:p>
            <a:pPr algn="l"/>
            <a:r>
              <a:rPr lang="en-US" smtClean="0"/>
              <a:t>Advanced Software Engineering Lecture 3</a:t>
            </a:r>
            <a:endParaRPr lang="en-US" dirty="0"/>
          </a:p>
        </p:txBody>
      </p:sp>
      <p:sp>
        <p:nvSpPr>
          <p:cNvPr id="12" name="Rectangle 11">
            <a:extLst>
              <a:ext uri="{FF2B5EF4-FFF2-40B4-BE49-F238E27FC236}">
                <a16:creationId xmlns:a16="http://schemas.microsoft.com/office/drawing/2014/main" id="{AF9102ED-C049-4F62-A2D8-58981A0621E3}"/>
              </a:ext>
            </a:extLst>
          </p:cNvPr>
          <p:cNvSpPr>
            <a:spLocks noChangeAspect="1"/>
          </p:cNvSpPr>
          <p:nvPr userDrawn="1"/>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3" name="Title 1">
            <a:extLst>
              <a:ext uri="{FF2B5EF4-FFF2-40B4-BE49-F238E27FC236}">
                <a16:creationId xmlns:a16="http://schemas.microsoft.com/office/drawing/2014/main" id="{CF5F73D5-EFB4-4DAE-8CBA-1128F10DF1B2}"/>
              </a:ext>
            </a:extLst>
          </p:cNvPr>
          <p:cNvSpPr>
            <a:spLocks noGrp="1"/>
          </p:cNvSpPr>
          <p:nvPr>
            <p:ph type="title"/>
          </p:nvPr>
        </p:nvSpPr>
        <p:spPr>
          <a:xfrm>
            <a:off x="581193" y="729658"/>
            <a:ext cx="11029616" cy="988332"/>
          </a:xfrm>
        </p:spPr>
        <p:txBody>
          <a:bodyPr/>
          <a:lstStyle>
            <a:lvl1pPr>
              <a:defRPr>
                <a:solidFill>
                  <a:schemeClr val="bg1"/>
                </a:solidFill>
              </a:defRPr>
            </a:lvl1pPr>
          </a:lstStyle>
          <a:p>
            <a:r>
              <a:rPr lang="en-US" smtClean="0"/>
              <a:t>Click to edit Master title style</a:t>
            </a:r>
            <a:endParaRPr lang="en-US" dirty="0"/>
          </a:p>
        </p:txBody>
      </p:sp>
      <p:sp>
        <p:nvSpPr>
          <p:cNvPr id="14" name="Content Placeholder 2">
            <a:extLst>
              <a:ext uri="{FF2B5EF4-FFF2-40B4-BE49-F238E27FC236}">
                <a16:creationId xmlns:a16="http://schemas.microsoft.com/office/drawing/2014/main" id="{2B92446D-E0AD-4899-86E1-DFBB50D92144}"/>
              </a:ext>
            </a:extLst>
          </p:cNvPr>
          <p:cNvSpPr>
            <a:spLocks noGrp="1"/>
          </p:cNvSpPr>
          <p:nvPr>
            <p:ph sz="half" idx="1"/>
          </p:nvPr>
        </p:nvSpPr>
        <p:spPr>
          <a:xfrm>
            <a:off x="581193" y="2228003"/>
            <a:ext cx="5422390" cy="363304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Content Placeholder 3">
            <a:extLst>
              <a:ext uri="{FF2B5EF4-FFF2-40B4-BE49-F238E27FC236}">
                <a16:creationId xmlns:a16="http://schemas.microsoft.com/office/drawing/2014/main" id="{9BF0768A-BCD3-4064-8FE0-C439326F00DD}"/>
              </a:ext>
            </a:extLst>
          </p:cNvPr>
          <p:cNvSpPr>
            <a:spLocks noGrp="1"/>
          </p:cNvSpPr>
          <p:nvPr>
            <p:ph sz="half" idx="2"/>
          </p:nvPr>
        </p:nvSpPr>
        <p:spPr>
          <a:xfrm>
            <a:off x="6188417" y="2228003"/>
            <a:ext cx="5422392" cy="363304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352309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7" name="Date Placeholder 6">
            <a:extLst>
              <a:ext uri="{FF2B5EF4-FFF2-40B4-BE49-F238E27FC236}">
                <a16:creationId xmlns:a16="http://schemas.microsoft.com/office/drawing/2014/main" id="{950CE4CA-34EA-472D-A23C-1DE165FCAA2F}"/>
              </a:ext>
            </a:extLst>
          </p:cNvPr>
          <p:cNvSpPr>
            <a:spLocks noGrp="1"/>
          </p:cNvSpPr>
          <p:nvPr>
            <p:ph type="dt" sz="half" idx="10"/>
          </p:nvPr>
        </p:nvSpPr>
        <p:spPr>
          <a:xfrm>
            <a:off x="7605951" y="6423914"/>
            <a:ext cx="2844799" cy="365125"/>
          </a:xfrm>
        </p:spPr>
        <p:txBody>
          <a:bodyPr/>
          <a:lstStyle/>
          <a:p>
            <a:fld id="{D08FB026-6F42-434B-8D92-1307773FB986}" type="datetime1">
              <a:rPr lang="en-US" noProof="0" smtClean="0"/>
              <a:t>9/10/2024</a:t>
            </a:fld>
            <a:endParaRPr lang="en-US" noProof="0" dirty="0"/>
          </a:p>
        </p:txBody>
      </p:sp>
      <p:sp>
        <p:nvSpPr>
          <p:cNvPr id="9" name="Slide Number Placeholder 8">
            <a:extLst>
              <a:ext uri="{FF2B5EF4-FFF2-40B4-BE49-F238E27FC236}">
                <a16:creationId xmlns:a16="http://schemas.microsoft.com/office/drawing/2014/main" id="{52AC1173-613F-48B1-B860-00397875FEEA}"/>
              </a:ext>
            </a:extLst>
          </p:cNvPr>
          <p:cNvSpPr>
            <a:spLocks noGrp="1"/>
          </p:cNvSpPr>
          <p:nvPr>
            <p:ph type="sldNum" sz="quarter" idx="12"/>
          </p:nvPr>
        </p:nvSpPr>
        <p:spPr>
          <a:xfrm>
            <a:off x="10795363" y="6423914"/>
            <a:ext cx="1052510" cy="365125"/>
          </a:xfrm>
        </p:spPr>
        <p:txBody>
          <a:bodyPr/>
          <a:lstStyle/>
          <a:p>
            <a:fld id="{F603CDE5-C1D8-4EDD-870F-A498BAFA520F}" type="slidenum">
              <a:rPr lang="en-US" noProof="0" smtClean="0"/>
              <a:t>‹#›</a:t>
            </a:fld>
            <a:endParaRPr lang="en-US" noProof="0" dirty="0"/>
          </a:p>
        </p:txBody>
      </p:sp>
      <p:sp>
        <p:nvSpPr>
          <p:cNvPr id="10" name="Footer Placeholder 5">
            <a:extLst>
              <a:ext uri="{FF2B5EF4-FFF2-40B4-BE49-F238E27FC236}">
                <a16:creationId xmlns:a16="http://schemas.microsoft.com/office/drawing/2014/main" id="{94036C93-814B-4155-A748-7731CA60AC88}"/>
              </a:ext>
            </a:extLst>
          </p:cNvPr>
          <p:cNvSpPr>
            <a:spLocks noGrp="1"/>
          </p:cNvSpPr>
          <p:nvPr>
            <p:ph type="ftr" sz="quarter" idx="11"/>
          </p:nvPr>
        </p:nvSpPr>
        <p:spPr>
          <a:xfrm>
            <a:off x="355101" y="6423914"/>
            <a:ext cx="6818262" cy="365125"/>
          </a:xfrm>
        </p:spPr>
        <p:txBody>
          <a:bodyPr/>
          <a:lstStyle/>
          <a:p>
            <a:pPr algn="l"/>
            <a:r>
              <a:rPr lang="en-US" noProof="0" smtClean="0"/>
              <a:t>Advanced Software Engineering Lecture 3</a:t>
            </a:r>
            <a:endParaRPr lang="en-US" noProof="0" dirty="0"/>
          </a:p>
        </p:txBody>
      </p:sp>
      <p:sp>
        <p:nvSpPr>
          <p:cNvPr id="11" name="Rectangle 10">
            <a:extLst>
              <a:ext uri="{FF2B5EF4-FFF2-40B4-BE49-F238E27FC236}">
                <a16:creationId xmlns:a16="http://schemas.microsoft.com/office/drawing/2014/main" id="{DA4EE69F-D906-40FA-8109-46DF1B1A16FA}"/>
              </a:ext>
            </a:extLst>
          </p:cNvPr>
          <p:cNvSpPr>
            <a:spLocks noChangeAspect="1"/>
          </p:cNvSpPr>
          <p:nvPr userDrawn="1"/>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a:extLst>
              <a:ext uri="{FF2B5EF4-FFF2-40B4-BE49-F238E27FC236}">
                <a16:creationId xmlns:a16="http://schemas.microsoft.com/office/drawing/2014/main" id="{7DC41C5E-3615-4EA8-B8E6-E2B196256B1C}"/>
              </a:ext>
            </a:extLst>
          </p:cNvPr>
          <p:cNvSpPr>
            <a:spLocks noGrp="1"/>
          </p:cNvSpPr>
          <p:nvPr>
            <p:ph type="title"/>
          </p:nvPr>
        </p:nvSpPr>
        <p:spPr>
          <a:xfrm>
            <a:off x="581193" y="729658"/>
            <a:ext cx="11029616" cy="988332"/>
          </a:xfrm>
        </p:spPr>
        <p:txBody>
          <a:bodyPr/>
          <a:lstStyle>
            <a:lvl1pPr>
              <a:defRPr>
                <a:solidFill>
                  <a:schemeClr val="bg1"/>
                </a:solidFill>
              </a:defRPr>
            </a:lvl1pPr>
          </a:lstStyle>
          <a:p>
            <a:r>
              <a:rPr lang="en-US" noProof="0" smtClean="0"/>
              <a:t>Click to edit Master title style</a:t>
            </a:r>
            <a:endParaRPr lang="en-US" noProof="0"/>
          </a:p>
        </p:txBody>
      </p:sp>
      <p:sp>
        <p:nvSpPr>
          <p:cNvPr id="13" name="Text Placeholder 2">
            <a:extLst>
              <a:ext uri="{FF2B5EF4-FFF2-40B4-BE49-F238E27FC236}">
                <a16:creationId xmlns:a16="http://schemas.microsoft.com/office/drawing/2014/main" id="{9555D9C2-1EA2-4557-9496-E7AEA7A128B8}"/>
              </a:ext>
            </a:extLst>
          </p:cNvPr>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Edit Master text styles</a:t>
            </a:r>
          </a:p>
        </p:txBody>
      </p:sp>
      <p:sp>
        <p:nvSpPr>
          <p:cNvPr id="14" name="Content Placeholder 3">
            <a:extLst>
              <a:ext uri="{FF2B5EF4-FFF2-40B4-BE49-F238E27FC236}">
                <a16:creationId xmlns:a16="http://schemas.microsoft.com/office/drawing/2014/main" id="{A464C6A4-3497-4DA5-945D-7A771E383ACF}"/>
              </a:ext>
            </a:extLst>
          </p:cNvPr>
          <p:cNvSpPr>
            <a:spLocks noGrp="1"/>
          </p:cNvSpPr>
          <p:nvPr>
            <p:ph sz="half" idx="2"/>
          </p:nvPr>
        </p:nvSpPr>
        <p:spPr>
          <a:xfrm>
            <a:off x="581194" y="2926052"/>
            <a:ext cx="5393100" cy="2934999"/>
          </a:xfrm>
        </p:spPr>
        <p:txBody>
          <a:bodyPr anchor="t">
            <a:normAutofit/>
          </a:body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15" name="Text Placeholder 4">
            <a:extLst>
              <a:ext uri="{FF2B5EF4-FFF2-40B4-BE49-F238E27FC236}">
                <a16:creationId xmlns:a16="http://schemas.microsoft.com/office/drawing/2014/main" id="{91C3F39A-C070-4EEB-9285-4EFBEE5FB54A}"/>
              </a:ext>
            </a:extLst>
          </p:cNvPr>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Edit Master text styles</a:t>
            </a:r>
          </a:p>
        </p:txBody>
      </p:sp>
      <p:sp>
        <p:nvSpPr>
          <p:cNvPr id="16" name="Content Placeholder 5">
            <a:extLst>
              <a:ext uri="{FF2B5EF4-FFF2-40B4-BE49-F238E27FC236}">
                <a16:creationId xmlns:a16="http://schemas.microsoft.com/office/drawing/2014/main" id="{07E4AC67-32FA-4B42-9340-5E57C82F7437}"/>
              </a:ext>
            </a:extLst>
          </p:cNvPr>
          <p:cNvSpPr>
            <a:spLocks noGrp="1"/>
          </p:cNvSpPr>
          <p:nvPr>
            <p:ph sz="quarter" idx="4"/>
          </p:nvPr>
        </p:nvSpPr>
        <p:spPr>
          <a:xfrm>
            <a:off x="6217709" y="2926052"/>
            <a:ext cx="5393100" cy="2934999"/>
          </a:xfrm>
        </p:spPr>
        <p:txBody>
          <a:bodyPr anchor="t">
            <a:normAutofit/>
          </a:body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11939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75F22525-79A2-451F-9944-47D4183A4515}"/>
              </a:ext>
            </a:extLst>
          </p:cNvPr>
          <p:cNvSpPr>
            <a:spLocks noGrp="1"/>
          </p:cNvSpPr>
          <p:nvPr>
            <p:ph type="dt" sz="half" idx="10"/>
          </p:nvPr>
        </p:nvSpPr>
        <p:spPr>
          <a:xfrm>
            <a:off x="7605951" y="6423914"/>
            <a:ext cx="2844799" cy="365125"/>
          </a:xfrm>
        </p:spPr>
        <p:txBody>
          <a:bodyPr/>
          <a:lstStyle/>
          <a:p>
            <a:fld id="{F5E18975-0DCB-44B6-93C3-288AF2B6998A}" type="datetime1">
              <a:rPr lang="en-US" noProof="0" smtClean="0"/>
              <a:t>9/10/2024</a:t>
            </a:fld>
            <a:endParaRPr lang="en-US" noProof="0" dirty="0"/>
          </a:p>
        </p:txBody>
      </p:sp>
      <p:sp>
        <p:nvSpPr>
          <p:cNvPr id="5" name="Slide Number Placeholder 4">
            <a:extLst>
              <a:ext uri="{FF2B5EF4-FFF2-40B4-BE49-F238E27FC236}">
                <a16:creationId xmlns:a16="http://schemas.microsoft.com/office/drawing/2014/main" id="{8B9B8C25-AF44-4D9D-A667-69D9A92B1C59}"/>
              </a:ext>
            </a:extLst>
          </p:cNvPr>
          <p:cNvSpPr>
            <a:spLocks noGrp="1"/>
          </p:cNvSpPr>
          <p:nvPr>
            <p:ph type="sldNum" sz="quarter" idx="12"/>
          </p:nvPr>
        </p:nvSpPr>
        <p:spPr>
          <a:xfrm>
            <a:off x="10795363" y="6423914"/>
            <a:ext cx="1052510" cy="365125"/>
          </a:xfrm>
        </p:spPr>
        <p:txBody>
          <a:bodyPr/>
          <a:lstStyle/>
          <a:p>
            <a:fld id="{F603CDE5-C1D8-4EDD-870F-A498BAFA520F}" type="slidenum">
              <a:rPr lang="en-US" noProof="0" smtClean="0"/>
              <a:t>‹#›</a:t>
            </a:fld>
            <a:endParaRPr lang="en-US" noProof="0" dirty="0"/>
          </a:p>
        </p:txBody>
      </p:sp>
      <p:sp>
        <p:nvSpPr>
          <p:cNvPr id="6" name="Footer Placeholder 5">
            <a:extLst>
              <a:ext uri="{FF2B5EF4-FFF2-40B4-BE49-F238E27FC236}">
                <a16:creationId xmlns:a16="http://schemas.microsoft.com/office/drawing/2014/main" id="{EFF54790-C8AC-4CF8-8E89-80C5C90F3A17}"/>
              </a:ext>
            </a:extLst>
          </p:cNvPr>
          <p:cNvSpPr>
            <a:spLocks noGrp="1"/>
          </p:cNvSpPr>
          <p:nvPr>
            <p:ph type="ftr" sz="quarter" idx="11"/>
          </p:nvPr>
        </p:nvSpPr>
        <p:spPr>
          <a:xfrm>
            <a:off x="355101" y="6423914"/>
            <a:ext cx="6818262" cy="365125"/>
          </a:xfrm>
        </p:spPr>
        <p:txBody>
          <a:bodyPr/>
          <a:lstStyle/>
          <a:p>
            <a:pPr algn="l"/>
            <a:r>
              <a:rPr lang="en-US" noProof="0" smtClean="0"/>
              <a:t>Advanced Software Engineering Lecture 3</a:t>
            </a:r>
            <a:endParaRPr lang="en-US" noProof="0" dirty="0"/>
          </a:p>
        </p:txBody>
      </p:sp>
      <p:sp>
        <p:nvSpPr>
          <p:cNvPr id="7" name="Rectangle 6">
            <a:extLst>
              <a:ext uri="{FF2B5EF4-FFF2-40B4-BE49-F238E27FC236}">
                <a16:creationId xmlns:a16="http://schemas.microsoft.com/office/drawing/2014/main" id="{0020220C-6241-4A3B-9017-445FC82876DD}"/>
              </a:ext>
            </a:extLst>
          </p:cNvPr>
          <p:cNvSpPr>
            <a:spLocks noChangeAspect="1"/>
          </p:cNvSpPr>
          <p:nvPr userDrawn="1"/>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a:extLst>
              <a:ext uri="{FF2B5EF4-FFF2-40B4-BE49-F238E27FC236}">
                <a16:creationId xmlns:a16="http://schemas.microsoft.com/office/drawing/2014/main" id="{12206A44-565D-4C18-8891-86387B90115A}"/>
              </a:ext>
            </a:extLst>
          </p:cNvPr>
          <p:cNvSpPr>
            <a:spLocks noGrp="1"/>
          </p:cNvSpPr>
          <p:nvPr>
            <p:ph type="title"/>
          </p:nvPr>
        </p:nvSpPr>
        <p:spPr>
          <a:xfrm>
            <a:off x="575894" y="729658"/>
            <a:ext cx="11029616" cy="988332"/>
          </a:xfrm>
        </p:spPr>
        <p:txBody>
          <a:bodyPr/>
          <a:lstStyle>
            <a:lvl1pPr>
              <a:defRPr>
                <a:solidFill>
                  <a:schemeClr val="bg1"/>
                </a:solidFill>
              </a:defRPr>
            </a:lvl1pPr>
          </a:lstStyle>
          <a:p>
            <a:r>
              <a:rPr lang="en-US" noProof="0" smtClean="0"/>
              <a:t>Click to edit Master title style</a:t>
            </a:r>
            <a:endParaRPr lang="en-US" noProof="0"/>
          </a:p>
        </p:txBody>
      </p:sp>
    </p:spTree>
    <p:extLst>
      <p:ext uri="{BB962C8B-B14F-4D97-AF65-F5344CB8AC3E}">
        <p14:creationId xmlns:p14="http://schemas.microsoft.com/office/powerpoint/2010/main" val="23004124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BA4B42F-2C80-4037-BF8E-C209D59D9300}"/>
              </a:ext>
            </a:extLst>
          </p:cNvPr>
          <p:cNvSpPr>
            <a:spLocks noGrp="1"/>
          </p:cNvSpPr>
          <p:nvPr>
            <p:ph type="dt" sz="half" idx="10"/>
          </p:nvPr>
        </p:nvSpPr>
        <p:spPr>
          <a:xfrm>
            <a:off x="7605951" y="6435376"/>
            <a:ext cx="2844799" cy="365125"/>
          </a:xfrm>
        </p:spPr>
        <p:txBody>
          <a:bodyPr/>
          <a:lstStyle/>
          <a:p>
            <a:fld id="{9AD4C1D2-70A2-4D06-B0C4-19834B829F03}" type="datetime1">
              <a:rPr lang="en-US" noProof="0" smtClean="0"/>
              <a:t>9/10/2024</a:t>
            </a:fld>
            <a:endParaRPr lang="en-US" noProof="0" dirty="0"/>
          </a:p>
        </p:txBody>
      </p:sp>
      <p:sp>
        <p:nvSpPr>
          <p:cNvPr id="4" name="Slide Number Placeholder 3">
            <a:extLst>
              <a:ext uri="{FF2B5EF4-FFF2-40B4-BE49-F238E27FC236}">
                <a16:creationId xmlns:a16="http://schemas.microsoft.com/office/drawing/2014/main" id="{78E56474-3A38-4097-8649-FAF662D8CFF7}"/>
              </a:ext>
            </a:extLst>
          </p:cNvPr>
          <p:cNvSpPr>
            <a:spLocks noGrp="1"/>
          </p:cNvSpPr>
          <p:nvPr>
            <p:ph type="sldNum" sz="quarter" idx="12"/>
          </p:nvPr>
        </p:nvSpPr>
        <p:spPr>
          <a:xfrm>
            <a:off x="10795363" y="6435376"/>
            <a:ext cx="1052510" cy="365125"/>
          </a:xfrm>
        </p:spPr>
        <p:txBody>
          <a:bodyPr/>
          <a:lstStyle/>
          <a:p>
            <a:fld id="{F603CDE5-C1D8-4EDD-870F-A498BAFA520F}" type="slidenum">
              <a:rPr lang="en-US" noProof="0" smtClean="0"/>
              <a:t>‹#›</a:t>
            </a:fld>
            <a:endParaRPr lang="en-US" noProof="0" dirty="0"/>
          </a:p>
        </p:txBody>
      </p:sp>
      <p:sp>
        <p:nvSpPr>
          <p:cNvPr id="5" name="Footer Placeholder 5">
            <a:extLst>
              <a:ext uri="{FF2B5EF4-FFF2-40B4-BE49-F238E27FC236}">
                <a16:creationId xmlns:a16="http://schemas.microsoft.com/office/drawing/2014/main" id="{FF907DD0-6A5F-4994-AB77-82E297226896}"/>
              </a:ext>
            </a:extLst>
          </p:cNvPr>
          <p:cNvSpPr>
            <a:spLocks noGrp="1"/>
          </p:cNvSpPr>
          <p:nvPr>
            <p:ph type="ftr" sz="quarter" idx="11"/>
          </p:nvPr>
        </p:nvSpPr>
        <p:spPr>
          <a:xfrm>
            <a:off x="355101" y="6435376"/>
            <a:ext cx="6818262" cy="365125"/>
          </a:xfrm>
        </p:spPr>
        <p:txBody>
          <a:bodyPr/>
          <a:lstStyle/>
          <a:p>
            <a:pPr algn="l"/>
            <a:r>
              <a:rPr lang="en-US" noProof="0" smtClean="0"/>
              <a:t>Advanced Software Engineering Lecture 3</a:t>
            </a:r>
            <a:endParaRPr lang="en-US" noProof="0" dirty="0"/>
          </a:p>
        </p:txBody>
      </p:sp>
    </p:spTree>
    <p:extLst>
      <p:ext uri="{BB962C8B-B14F-4D97-AF65-F5344CB8AC3E}">
        <p14:creationId xmlns:p14="http://schemas.microsoft.com/office/powerpoint/2010/main" val="29021140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B11BF3AA-AA64-40B2-94AA-20312968771D}"/>
              </a:ext>
            </a:extLst>
          </p:cNvPr>
          <p:cNvSpPr>
            <a:spLocks noGrp="1"/>
          </p:cNvSpPr>
          <p:nvPr>
            <p:ph type="dt" sz="half" idx="10"/>
          </p:nvPr>
        </p:nvSpPr>
        <p:spPr>
          <a:xfrm>
            <a:off x="7605951" y="6423914"/>
            <a:ext cx="2844799" cy="365125"/>
          </a:xfrm>
        </p:spPr>
        <p:txBody>
          <a:bodyPr/>
          <a:lstStyle/>
          <a:p>
            <a:fld id="{F6AC792E-9AA9-4A44-83B3-C78060719C89}" type="datetime1">
              <a:rPr lang="en-US" noProof="0" smtClean="0"/>
              <a:t>9/10/2024</a:t>
            </a:fld>
            <a:endParaRPr lang="en-US" noProof="0" dirty="0"/>
          </a:p>
        </p:txBody>
      </p:sp>
      <p:sp>
        <p:nvSpPr>
          <p:cNvPr id="7" name="Slide Number Placeholder 6">
            <a:extLst>
              <a:ext uri="{FF2B5EF4-FFF2-40B4-BE49-F238E27FC236}">
                <a16:creationId xmlns:a16="http://schemas.microsoft.com/office/drawing/2014/main" id="{E1444EA1-5452-4A23-B72D-9B65C311F2FC}"/>
              </a:ext>
            </a:extLst>
          </p:cNvPr>
          <p:cNvSpPr>
            <a:spLocks noGrp="1"/>
          </p:cNvSpPr>
          <p:nvPr>
            <p:ph type="sldNum" sz="quarter" idx="12"/>
          </p:nvPr>
        </p:nvSpPr>
        <p:spPr>
          <a:xfrm>
            <a:off x="10795363" y="6423914"/>
            <a:ext cx="1052510" cy="365125"/>
          </a:xfrm>
        </p:spPr>
        <p:txBody>
          <a:bodyPr/>
          <a:lstStyle/>
          <a:p>
            <a:fld id="{F603CDE5-C1D8-4EDD-870F-A498BAFA520F}" type="slidenum">
              <a:rPr lang="en-US" noProof="0" smtClean="0"/>
              <a:t>‹#›</a:t>
            </a:fld>
            <a:endParaRPr lang="en-US" noProof="0" dirty="0"/>
          </a:p>
        </p:txBody>
      </p:sp>
      <p:sp>
        <p:nvSpPr>
          <p:cNvPr id="8" name="Footer Placeholder 5">
            <a:extLst>
              <a:ext uri="{FF2B5EF4-FFF2-40B4-BE49-F238E27FC236}">
                <a16:creationId xmlns:a16="http://schemas.microsoft.com/office/drawing/2014/main" id="{3A5BB48A-749C-4DBB-8723-91ACE9CEA73E}"/>
              </a:ext>
            </a:extLst>
          </p:cNvPr>
          <p:cNvSpPr>
            <a:spLocks noGrp="1"/>
          </p:cNvSpPr>
          <p:nvPr>
            <p:ph type="ftr" sz="quarter" idx="11"/>
          </p:nvPr>
        </p:nvSpPr>
        <p:spPr>
          <a:xfrm>
            <a:off x="355101" y="6423914"/>
            <a:ext cx="6818262" cy="365125"/>
          </a:xfrm>
        </p:spPr>
        <p:txBody>
          <a:bodyPr/>
          <a:lstStyle/>
          <a:p>
            <a:pPr algn="l"/>
            <a:r>
              <a:rPr lang="en-US" noProof="0" smtClean="0"/>
              <a:t>Advanced Software Engineering Lecture 3</a:t>
            </a:r>
            <a:endParaRPr lang="en-US" noProof="0" dirty="0"/>
          </a:p>
        </p:txBody>
      </p:sp>
      <p:sp>
        <p:nvSpPr>
          <p:cNvPr id="9" name="Rectangle 8">
            <a:extLst>
              <a:ext uri="{FF2B5EF4-FFF2-40B4-BE49-F238E27FC236}">
                <a16:creationId xmlns:a16="http://schemas.microsoft.com/office/drawing/2014/main" id="{24F70AE1-0373-4B8E-9C6F-A87681145315}"/>
              </a:ext>
            </a:extLst>
          </p:cNvPr>
          <p:cNvSpPr>
            <a:spLocks noChangeAspect="1"/>
          </p:cNvSpPr>
          <p:nvPr userDrawn="1"/>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Title 1">
            <a:extLst>
              <a:ext uri="{FF2B5EF4-FFF2-40B4-BE49-F238E27FC236}">
                <a16:creationId xmlns:a16="http://schemas.microsoft.com/office/drawing/2014/main" id="{A4CFD6FA-0DEF-4E30-82DA-0BAB26B41E5B}"/>
              </a:ext>
            </a:extLst>
          </p:cNvPr>
          <p:cNvSpPr>
            <a:spLocks noGrp="1"/>
          </p:cNvSpPr>
          <p:nvPr>
            <p:ph type="title"/>
          </p:nvPr>
        </p:nvSpPr>
        <p:spPr>
          <a:xfrm>
            <a:off x="581192" y="5262296"/>
            <a:ext cx="4909445" cy="689514"/>
          </a:xfrm>
        </p:spPr>
        <p:txBody>
          <a:bodyPr anchor="ctr"/>
          <a:lstStyle>
            <a:lvl1pPr algn="l">
              <a:defRPr sz="2000" b="0">
                <a:solidFill>
                  <a:schemeClr val="accent1">
                    <a:lumMod val="50000"/>
                  </a:schemeClr>
                </a:solidFill>
              </a:defRPr>
            </a:lvl1pPr>
          </a:lstStyle>
          <a:p>
            <a:r>
              <a:rPr lang="en-US" noProof="0" smtClean="0"/>
              <a:t>Click to edit Master title style</a:t>
            </a:r>
            <a:endParaRPr lang="en-US" noProof="0"/>
          </a:p>
        </p:txBody>
      </p:sp>
      <p:sp>
        <p:nvSpPr>
          <p:cNvPr id="11" name="Content Placeholder 2">
            <a:extLst>
              <a:ext uri="{FF2B5EF4-FFF2-40B4-BE49-F238E27FC236}">
                <a16:creationId xmlns:a16="http://schemas.microsoft.com/office/drawing/2014/main" id="{C01EE411-05BB-43B4-BF85-4222430030F4}"/>
              </a:ext>
            </a:extLst>
          </p:cNvPr>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12" name="Text Placeholder 3">
            <a:extLst>
              <a:ext uri="{FF2B5EF4-FFF2-40B4-BE49-F238E27FC236}">
                <a16:creationId xmlns:a16="http://schemas.microsoft.com/office/drawing/2014/main" id="{7C2A48C1-57D3-4A3D-B843-6ACC41EEE8E6}"/>
              </a:ext>
            </a:extLst>
          </p:cNvPr>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Edit Master text styles</a:t>
            </a:r>
          </a:p>
        </p:txBody>
      </p:sp>
    </p:spTree>
    <p:extLst>
      <p:ext uri="{BB962C8B-B14F-4D97-AF65-F5344CB8AC3E}">
        <p14:creationId xmlns:p14="http://schemas.microsoft.com/office/powerpoint/2010/main" val="14022791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506B7143-9C17-4A62-9B23-F2717C500886}"/>
              </a:ext>
            </a:extLst>
          </p:cNvPr>
          <p:cNvSpPr>
            <a:spLocks noGrp="1"/>
          </p:cNvSpPr>
          <p:nvPr>
            <p:ph type="dt" sz="half" idx="10"/>
          </p:nvPr>
        </p:nvSpPr>
        <p:spPr>
          <a:xfrm>
            <a:off x="7605951" y="6423914"/>
            <a:ext cx="2844799" cy="365125"/>
          </a:xfrm>
        </p:spPr>
        <p:txBody>
          <a:bodyPr/>
          <a:lstStyle/>
          <a:p>
            <a:fld id="{EB547C35-2C75-47CF-B959-9E7E2B3D7CA1}" type="datetime1">
              <a:rPr lang="en-US" noProof="0" smtClean="0"/>
              <a:t>9/10/2024</a:t>
            </a:fld>
            <a:endParaRPr lang="en-US" noProof="0" dirty="0"/>
          </a:p>
        </p:txBody>
      </p:sp>
      <p:sp>
        <p:nvSpPr>
          <p:cNvPr id="7" name="Slide Number Placeholder 6">
            <a:extLst>
              <a:ext uri="{FF2B5EF4-FFF2-40B4-BE49-F238E27FC236}">
                <a16:creationId xmlns:a16="http://schemas.microsoft.com/office/drawing/2014/main" id="{7DD0075C-AB97-4D80-BF0E-6D96D0A8F963}"/>
              </a:ext>
            </a:extLst>
          </p:cNvPr>
          <p:cNvSpPr>
            <a:spLocks noGrp="1"/>
          </p:cNvSpPr>
          <p:nvPr>
            <p:ph type="sldNum" sz="quarter" idx="12"/>
          </p:nvPr>
        </p:nvSpPr>
        <p:spPr>
          <a:xfrm>
            <a:off x="10795363" y="6423914"/>
            <a:ext cx="1052510" cy="365125"/>
          </a:xfrm>
        </p:spPr>
        <p:txBody>
          <a:bodyPr/>
          <a:lstStyle/>
          <a:p>
            <a:fld id="{F603CDE5-C1D8-4EDD-870F-A498BAFA520F}" type="slidenum">
              <a:rPr lang="en-US" noProof="0" smtClean="0"/>
              <a:t>‹#›</a:t>
            </a:fld>
            <a:endParaRPr lang="en-US" noProof="0" dirty="0"/>
          </a:p>
        </p:txBody>
      </p:sp>
      <p:sp>
        <p:nvSpPr>
          <p:cNvPr id="8" name="Footer Placeholder 5">
            <a:extLst>
              <a:ext uri="{FF2B5EF4-FFF2-40B4-BE49-F238E27FC236}">
                <a16:creationId xmlns:a16="http://schemas.microsoft.com/office/drawing/2014/main" id="{D740D193-BF72-46A1-AFE9-DA960BABE465}"/>
              </a:ext>
            </a:extLst>
          </p:cNvPr>
          <p:cNvSpPr>
            <a:spLocks noGrp="1"/>
          </p:cNvSpPr>
          <p:nvPr>
            <p:ph type="ftr" sz="quarter" idx="11"/>
          </p:nvPr>
        </p:nvSpPr>
        <p:spPr>
          <a:xfrm>
            <a:off x="355101" y="6423914"/>
            <a:ext cx="6818262" cy="365125"/>
          </a:xfrm>
        </p:spPr>
        <p:txBody>
          <a:bodyPr/>
          <a:lstStyle/>
          <a:p>
            <a:pPr algn="l"/>
            <a:r>
              <a:rPr lang="en-US" noProof="0" smtClean="0"/>
              <a:t>Advanced Software Engineering Lecture 3</a:t>
            </a:r>
            <a:endParaRPr lang="en-US" noProof="0" dirty="0"/>
          </a:p>
        </p:txBody>
      </p:sp>
      <p:sp>
        <p:nvSpPr>
          <p:cNvPr id="9" name="Title 1">
            <a:extLst>
              <a:ext uri="{FF2B5EF4-FFF2-40B4-BE49-F238E27FC236}">
                <a16:creationId xmlns:a16="http://schemas.microsoft.com/office/drawing/2014/main" id="{F47352EA-4890-4FE1-97BD-8CCB09F58794}"/>
              </a:ext>
            </a:extLst>
          </p:cNvPr>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noProof="0" smtClean="0"/>
              <a:t>Click to edit Master title style</a:t>
            </a:r>
            <a:endParaRPr lang="en-US" noProof="0"/>
          </a:p>
        </p:txBody>
      </p:sp>
      <p:sp>
        <p:nvSpPr>
          <p:cNvPr id="10" name="Picture Placeholder 2">
            <a:extLst>
              <a:ext uri="{FF2B5EF4-FFF2-40B4-BE49-F238E27FC236}">
                <a16:creationId xmlns:a16="http://schemas.microsoft.com/office/drawing/2014/main" id="{EEBAE269-6AC1-4BFB-8694-696AFD04DC84}"/>
              </a:ext>
            </a:extLst>
          </p:cNvPr>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dirty="0" smtClean="0"/>
              <a:t>Click icon to add picture</a:t>
            </a:r>
            <a:endParaRPr lang="en-US" noProof="0" dirty="0"/>
          </a:p>
        </p:txBody>
      </p:sp>
      <p:sp>
        <p:nvSpPr>
          <p:cNvPr id="11" name="Text Placeholder 3">
            <a:extLst>
              <a:ext uri="{FF2B5EF4-FFF2-40B4-BE49-F238E27FC236}">
                <a16:creationId xmlns:a16="http://schemas.microsoft.com/office/drawing/2014/main" id="{F67E35A4-831E-477F-9962-C62C2A6492CD}"/>
              </a:ext>
            </a:extLst>
          </p:cNvPr>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Edit Master text styles</a:t>
            </a:r>
          </a:p>
        </p:txBody>
      </p:sp>
    </p:spTree>
    <p:extLst>
      <p:ext uri="{BB962C8B-B14F-4D97-AF65-F5344CB8AC3E}">
        <p14:creationId xmlns:p14="http://schemas.microsoft.com/office/powerpoint/2010/main" val="30081061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accent1"/>
                </a:solidFill>
              </a:defRPr>
            </a:lvl1pPr>
          </a:lstStyle>
          <a:p>
            <a:fld id="{D4080ADA-4255-4DE4-993A-3360796BFCF8}" type="datetime1">
              <a:rPr lang="en-US" smtClean="0"/>
              <a:t>9/10/2024</a:t>
            </a:fld>
            <a:endParaRPr lang="en-US" dirty="0"/>
          </a:p>
        </p:txBody>
      </p:sp>
      <p:sp>
        <p:nvSpPr>
          <p:cNvPr id="5" name="Footer Placeholder 4"/>
          <p:cNvSpPr>
            <a:spLocks noGrp="1"/>
          </p:cNvSpPr>
          <p:nvPr>
            <p:ph type="ftr" sz="quarter" idx="3"/>
          </p:nvPr>
        </p:nvSpPr>
        <p:spPr>
          <a:xfrm>
            <a:off x="484940" y="6423914"/>
            <a:ext cx="6917210" cy="365125"/>
          </a:xfrm>
          <a:prstGeom prst="rect">
            <a:avLst/>
          </a:prstGeom>
        </p:spPr>
        <p:txBody>
          <a:bodyPr vert="horz" lIns="91440" tIns="45720" rIns="91440" bIns="45720" rtlCol="0" anchor="ctr"/>
          <a:lstStyle>
            <a:lvl1pPr algn="l">
              <a:defRPr sz="900" cap="all">
                <a:solidFill>
                  <a:schemeClr val="accent1"/>
                </a:solidFill>
              </a:defRPr>
            </a:lvl1pPr>
          </a:lstStyle>
          <a:p>
            <a:r>
              <a:rPr lang="en-US" smtClean="0"/>
              <a:t>Advanced Software Engineering Lecture 3</a:t>
            </a:r>
            <a:endParaRPr lang="en-US" dirty="0"/>
          </a:p>
        </p:txBody>
      </p:sp>
      <p:sp>
        <p:nvSpPr>
          <p:cNvPr id="6" name="Slide Number Placeholder 5"/>
          <p:cNvSpPr>
            <a:spLocks noGrp="1"/>
          </p:cNvSpPr>
          <p:nvPr>
            <p:ph type="sldNum" sz="quarter" idx="4"/>
          </p:nvPr>
        </p:nvSpPr>
        <p:spPr>
          <a:xfrm>
            <a:off x="10795363" y="6423914"/>
            <a:ext cx="1052510" cy="365125"/>
          </a:xfrm>
          <a:prstGeom prst="rect">
            <a:avLst/>
          </a:prstGeom>
        </p:spPr>
        <p:txBody>
          <a:bodyPr vert="horz" lIns="91440" tIns="45720" rIns="91440" bIns="45720" rtlCol="0" anchor="ctr"/>
          <a:lstStyle>
            <a:lvl1pPr algn="r">
              <a:defRPr sz="900">
                <a:solidFill>
                  <a:schemeClr val="accent1"/>
                </a:solidFill>
              </a:defRPr>
            </a:lvl1pPr>
          </a:lstStyle>
          <a:p>
            <a:fld id="{3A98EE3D-8CD1-4C3F-BD1C-C98C9596463C}" type="slidenum">
              <a:rPr lang="en-US" smtClean="0"/>
              <a:pPr/>
              <a:t>‹#›</a:t>
            </a:fld>
            <a:endParaRPr lang="en-US" dirty="0"/>
          </a:p>
        </p:txBody>
      </p:sp>
      <p:sp>
        <p:nvSpPr>
          <p:cNvPr id="9" name="Rectangle 8"/>
          <p:cNvSpPr/>
          <p:nvPr/>
        </p:nvSpPr>
        <p:spPr>
          <a:xfrm>
            <a:off x="446534" y="455422"/>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6120"/>
            <a:ext cx="3703320" cy="93600"/>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6120"/>
            <a:ext cx="3703320" cy="936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093872371"/>
      </p:ext>
    </p:extLst>
  </p:cSld>
  <p:clrMap bg1="lt1" tx1="dk1" bg2="lt2" tx2="dk2" accent1="accent1" accent2="accent2" accent3="accent3" accent4="accent4" accent5="accent5" accent6="accent6" hlink="hlink" folHlink="folHlink"/>
  <p:sldLayoutIdLst>
    <p:sldLayoutId id="2147483714" r:id="rId1"/>
    <p:sldLayoutId id="2147483728" r:id="rId2"/>
    <p:sldLayoutId id="2147483743" r:id="rId3"/>
    <p:sldLayoutId id="2147483726" r:id="rId4"/>
    <p:sldLayoutId id="2147483734" r:id="rId5"/>
    <p:sldLayoutId id="2147483735" r:id="rId6"/>
    <p:sldLayoutId id="2147483736" r:id="rId7"/>
    <p:sldLayoutId id="2147483737" r:id="rId8"/>
    <p:sldLayoutId id="2147483738" r:id="rId9"/>
    <p:sldLayoutId id="2147483740" r:id="rId10"/>
    <p:sldLayoutId id="2147483741" r:id="rId11"/>
    <p:sldLayoutId id="2147483742" r:id="rId12"/>
    <p:sldLayoutId id="2147483739" r:id="rId13"/>
    <p:sldLayoutId id="2147483744" r:id="rId14"/>
  </p:sldLayoutIdLst>
  <p:hf hdr="0" dt="0"/>
  <p:txStyles>
    <p:titleStyle>
      <a:lvl1pPr algn="l" defTabSz="457200" rtl="0" eaLnBrk="1" latinLnBrk="0" hangingPunct="1">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jfif"/><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image" Target="../media/image4.jfif"/><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image" Target="../media/image4.jfif"/><Relationship Id="rId2" Type="http://schemas.openxmlformats.org/officeDocument/2006/relationships/notesSlide" Target="../notesSlides/notesSlide12.xml"/><Relationship Id="rId1" Type="http://schemas.openxmlformats.org/officeDocument/2006/relationships/slideLayout" Target="../slideLayouts/slideLayout10.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6.xml"/><Relationship Id="rId1" Type="http://schemas.openxmlformats.org/officeDocument/2006/relationships/slideLayout" Target="../slideLayouts/slideLayout10.xml"/><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3" Type="http://schemas.openxmlformats.org/officeDocument/2006/relationships/image" Target="../media/image4.jfif"/><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3" Type="http://schemas.openxmlformats.org/officeDocument/2006/relationships/image" Target="../media/image4.jfif"/><Relationship Id="rId2" Type="http://schemas.openxmlformats.org/officeDocument/2006/relationships/notesSlide" Target="../notesSlides/notesSlide18.xml"/><Relationship Id="rId1" Type="http://schemas.openxmlformats.org/officeDocument/2006/relationships/slideLayout" Target="../slideLayouts/slideLayout10.xml"/><Relationship Id="rId4" Type="http://schemas.openxmlformats.org/officeDocument/2006/relationships/image" Target="../media/image10.png"/></Relationships>
</file>

<file path=ppt/slides/_rels/slide19.xml.rels><?xml version="1.0" encoding="UTF-8" standalone="yes"?>
<Relationships xmlns="http://schemas.openxmlformats.org/package/2006/relationships"><Relationship Id="rId3" Type="http://schemas.openxmlformats.org/officeDocument/2006/relationships/image" Target="../media/image4.jfif"/><Relationship Id="rId2" Type="http://schemas.openxmlformats.org/officeDocument/2006/relationships/notesSlide" Target="../notesSlides/notesSlide19.xml"/><Relationship Id="rId1" Type="http://schemas.openxmlformats.org/officeDocument/2006/relationships/slideLayout" Target="../slideLayouts/slideLayout10.xml"/><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3.jpg"/></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fif"/><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image" Target="../media/image4.jfif"/><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image" Target="../media/image4.jfif"/><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image" Target="../media/image4.jfif"/><Relationship Id="rId2" Type="http://schemas.openxmlformats.org/officeDocument/2006/relationships/notesSlide" Target="../notesSlides/notesSlide9.xml"/><Relationship Id="rId1" Type="http://schemas.openxmlformats.org/officeDocument/2006/relationships/slideLayout" Target="../slideLayouts/slideLayout10.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42D4960A-896E-4F6B-BF65-B4662AC9DEB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Gill Sans MT" panose="020B0502020104020203"/>
              <a:ea typeface="+mn-ea"/>
              <a:cs typeface="+mn-cs"/>
            </a:endParaRPr>
          </a:p>
        </p:txBody>
      </p:sp>
      <p:pic>
        <p:nvPicPr>
          <p:cNvPr id="4" name="Picture 3" descr="people gathered around blueprints">
            <a:extLst>
              <a:ext uri="{FF2B5EF4-FFF2-40B4-BE49-F238E27FC236}">
                <a16:creationId xmlns:a16="http://schemas.microsoft.com/office/drawing/2014/main" id="{424717DA-0300-4297-B453-65314C5BEA09}"/>
              </a:ext>
            </a:extLst>
          </p:cNvPr>
          <p:cNvPicPr>
            <a:picLocks noChangeAspect="1"/>
          </p:cNvPicPr>
          <p:nvPr/>
        </p:nvPicPr>
        <p:blipFill>
          <a:blip r:embed="rId3"/>
          <a:srcRect/>
          <a:stretch/>
        </p:blipFill>
        <p:spPr>
          <a:xfrm>
            <a:off x="453302" y="458611"/>
            <a:ext cx="7588885" cy="5894002"/>
          </a:xfrm>
          <a:prstGeom prst="rect">
            <a:avLst/>
          </a:prstGeom>
        </p:spPr>
      </p:pic>
      <p:sp>
        <p:nvSpPr>
          <p:cNvPr id="20" name="Rectangle 19">
            <a:extLst>
              <a:ext uri="{FF2B5EF4-FFF2-40B4-BE49-F238E27FC236}">
                <a16:creationId xmlns:a16="http://schemas.microsoft.com/office/drawing/2014/main" id="{5684944A-8803-462C-84C5-4576C56A775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9870" y="457199"/>
            <a:ext cx="3618827" cy="482246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F3AA242D-B507-4381-A8CB-EFA346570379}"/>
              </a:ext>
            </a:extLst>
          </p:cNvPr>
          <p:cNvSpPr>
            <a:spLocks noGrp="1"/>
          </p:cNvSpPr>
          <p:nvPr>
            <p:ph type="ctrTitle"/>
          </p:nvPr>
        </p:nvSpPr>
        <p:spPr>
          <a:xfrm>
            <a:off x="8372723" y="850791"/>
            <a:ext cx="3202016" cy="4198288"/>
          </a:xfrm>
        </p:spPr>
        <p:txBody>
          <a:bodyPr anchor="ctr">
            <a:normAutofit/>
          </a:bodyPr>
          <a:lstStyle/>
          <a:p>
            <a:pPr algn="ctr"/>
            <a:r>
              <a:rPr lang="en-US" dirty="0" smtClean="0">
                <a:solidFill>
                  <a:srgbClr val="FFFFFF"/>
                </a:solidFill>
              </a:rPr>
              <a:t>Software Engineering</a:t>
            </a:r>
            <a:endParaRPr lang="en-US" dirty="0">
              <a:solidFill>
                <a:srgbClr val="FFFFFF"/>
              </a:solidFill>
            </a:endParaRPr>
          </a:p>
        </p:txBody>
      </p:sp>
      <p:sp>
        <p:nvSpPr>
          <p:cNvPr id="22" name="Rectangle 21">
            <a:extLst>
              <a:ext uri="{FF2B5EF4-FFF2-40B4-BE49-F238E27FC236}">
                <a16:creationId xmlns:a16="http://schemas.microsoft.com/office/drawing/2014/main" id="{E07F3B49-8C20-42F5-831D-59306D05F66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9870" y="5367338"/>
            <a:ext cx="3618828" cy="989513"/>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3" name="Subtitle 2">
            <a:extLst>
              <a:ext uri="{FF2B5EF4-FFF2-40B4-BE49-F238E27FC236}">
                <a16:creationId xmlns:a16="http://schemas.microsoft.com/office/drawing/2014/main" id="{A4F4068D-37AE-4B7D-BC75-216B123A6C44}"/>
              </a:ext>
            </a:extLst>
          </p:cNvPr>
          <p:cNvSpPr>
            <a:spLocks noGrp="1"/>
          </p:cNvSpPr>
          <p:nvPr>
            <p:ph type="subTitle" idx="1"/>
          </p:nvPr>
        </p:nvSpPr>
        <p:spPr>
          <a:xfrm>
            <a:off x="8042187" y="5537483"/>
            <a:ext cx="3703320" cy="649222"/>
          </a:xfrm>
          <a:noFill/>
        </p:spPr>
        <p:txBody>
          <a:bodyPr anchor="ctr">
            <a:noAutofit/>
          </a:bodyPr>
          <a:lstStyle/>
          <a:p>
            <a:pPr algn="ctr"/>
            <a:r>
              <a:rPr lang="en-US" sz="2000" dirty="0" smtClean="0">
                <a:solidFill>
                  <a:schemeClr val="tx2">
                    <a:lumMod val="25000"/>
                    <a:lumOff val="75000"/>
                    <a:alpha val="75000"/>
                  </a:schemeClr>
                </a:solidFill>
              </a:rPr>
              <a:t>Modeling</a:t>
            </a:r>
            <a:endParaRPr lang="en-US" sz="2000" dirty="0">
              <a:solidFill>
                <a:schemeClr val="tx2">
                  <a:lumMod val="25000"/>
                  <a:lumOff val="75000"/>
                  <a:alpha val="75000"/>
                </a:schemeClr>
              </a:solidFill>
            </a:endParaRPr>
          </a:p>
        </p:txBody>
      </p:sp>
    </p:spTree>
    <p:extLst>
      <p:ext uri="{BB962C8B-B14F-4D97-AF65-F5344CB8AC3E}">
        <p14:creationId xmlns:p14="http://schemas.microsoft.com/office/powerpoint/2010/main" val="42097119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D5A4A71-BF4C-4D5C-BFC7-87532A78DCB1}"/>
              </a:ext>
            </a:extLst>
          </p:cNvPr>
          <p:cNvSpPr>
            <a:spLocks noGrp="1"/>
          </p:cNvSpPr>
          <p:nvPr>
            <p:ph type="title"/>
          </p:nvPr>
        </p:nvSpPr>
        <p:spPr>
          <a:xfrm>
            <a:off x="358528" y="457200"/>
            <a:ext cx="6974959" cy="960120"/>
          </a:xfrm>
        </p:spPr>
        <p:txBody>
          <a:bodyPr/>
          <a:lstStyle/>
          <a:p>
            <a:r>
              <a:rPr lang="en-US" b="1" dirty="0">
                <a:solidFill>
                  <a:srgbClr val="0070C0"/>
                </a:solidFill>
              </a:rPr>
              <a:t>UML Diagrams</a:t>
            </a:r>
            <a:endParaRPr lang="en-US" dirty="0"/>
          </a:p>
        </p:txBody>
      </p:sp>
      <p:sp>
        <p:nvSpPr>
          <p:cNvPr id="5" name="Text Placeholder 4">
            <a:extLst>
              <a:ext uri="{FF2B5EF4-FFF2-40B4-BE49-F238E27FC236}">
                <a16:creationId xmlns:a16="http://schemas.microsoft.com/office/drawing/2014/main" id="{192DC2B5-5E26-4712-A72B-C467FF94253F}"/>
              </a:ext>
            </a:extLst>
          </p:cNvPr>
          <p:cNvSpPr>
            <a:spLocks noGrp="1"/>
          </p:cNvSpPr>
          <p:nvPr>
            <p:ph type="body" sz="half" idx="2"/>
          </p:nvPr>
        </p:nvSpPr>
        <p:spPr>
          <a:xfrm>
            <a:off x="182881" y="1417320"/>
            <a:ext cx="7521787" cy="4780280"/>
          </a:xfrm>
        </p:spPr>
        <p:txBody>
          <a:bodyPr>
            <a:normAutofit fontScale="92500" lnSpcReduction="10000"/>
          </a:bodyPr>
          <a:lstStyle/>
          <a:p>
            <a:pPr marL="395288" indent="-395288"/>
            <a:r>
              <a:rPr lang="en-US" sz="2800" dirty="0"/>
              <a:t>Different approaches used to </a:t>
            </a:r>
            <a:r>
              <a:rPr lang="en-US" sz="2800" dirty="0" smtClean="0"/>
              <a:t>produce </a:t>
            </a:r>
            <a:r>
              <a:rPr lang="en-US" sz="2800" dirty="0"/>
              <a:t>models for </a:t>
            </a:r>
            <a:r>
              <a:rPr lang="en-US" sz="2800" dirty="0" smtClean="0"/>
              <a:t>modeling object-oriented </a:t>
            </a:r>
            <a:r>
              <a:rPr lang="en-US" sz="2800" dirty="0"/>
              <a:t>software in software engineering</a:t>
            </a:r>
          </a:p>
          <a:p>
            <a:pPr marL="395288" indent="-395288"/>
            <a:r>
              <a:rPr lang="en-US" sz="2800" dirty="0"/>
              <a:t>In 1990, they </a:t>
            </a:r>
            <a:r>
              <a:rPr lang="en-US" sz="2800" dirty="0" smtClean="0"/>
              <a:t>were ‘unified’ into a UML</a:t>
            </a:r>
            <a:endParaRPr lang="en-US" sz="2800" dirty="0"/>
          </a:p>
          <a:p>
            <a:pPr marL="395288" indent="-395288"/>
            <a:r>
              <a:rPr lang="en-US" sz="2800" dirty="0"/>
              <a:t>UML 2 includes 13 different diagrams, each for different purposes   </a:t>
            </a:r>
          </a:p>
          <a:p>
            <a:pPr marL="395288" indent="-395288"/>
            <a:r>
              <a:rPr lang="en-US" sz="2800" dirty="0" smtClean="0"/>
              <a:t>It is </a:t>
            </a:r>
            <a:r>
              <a:rPr lang="en-US" sz="2800" dirty="0"/>
              <a:t>possible to automatically produce outline code from UML </a:t>
            </a:r>
            <a:r>
              <a:rPr lang="en-US" sz="2800" dirty="0" smtClean="0"/>
              <a:t>using Model </a:t>
            </a:r>
            <a:r>
              <a:rPr lang="en-US" sz="2800" dirty="0"/>
              <a:t>Driven Development </a:t>
            </a:r>
            <a:r>
              <a:rPr lang="en-US" sz="2800" dirty="0" smtClean="0"/>
              <a:t>(MDD) </a:t>
            </a:r>
            <a:r>
              <a:rPr lang="en-US" sz="2800" dirty="0" err="1" smtClean="0"/>
              <a:t>approoach</a:t>
            </a:r>
            <a:endParaRPr lang="en-US" sz="2800" dirty="0" smtClean="0"/>
          </a:p>
          <a:p>
            <a:pPr marL="395288" indent="-395288"/>
            <a:endParaRPr lang="en-US" sz="2800" dirty="0"/>
          </a:p>
          <a:p>
            <a:pPr marL="0" indent="0" algn="ctr">
              <a:buNone/>
            </a:pPr>
            <a:r>
              <a:rPr lang="en-US" sz="2000" dirty="0">
                <a:solidFill>
                  <a:srgbClr val="0070C0"/>
                </a:solidFill>
              </a:rPr>
              <a:t>https://www.uml-diagrams.org/uml-25-diagrams.html</a:t>
            </a:r>
          </a:p>
          <a:p>
            <a:pPr marL="0" indent="0" algn="ctr">
              <a:buNone/>
            </a:pPr>
            <a:r>
              <a:rPr lang="en-US" sz="2000" dirty="0" smtClean="0"/>
              <a:t> </a:t>
            </a:r>
            <a:endParaRPr lang="en-US" sz="1400" b="1" dirty="0">
              <a:solidFill>
                <a:srgbClr val="0070C0"/>
              </a:solidFill>
            </a:endParaRPr>
          </a:p>
        </p:txBody>
      </p:sp>
      <p:sp>
        <p:nvSpPr>
          <p:cNvPr id="6" name="Slide Number Placeholder 5">
            <a:extLst>
              <a:ext uri="{FF2B5EF4-FFF2-40B4-BE49-F238E27FC236}">
                <a16:creationId xmlns:a16="http://schemas.microsoft.com/office/drawing/2014/main" id="{FA73604A-7E08-4A9B-A7E1-F008615923E8}"/>
              </a:ext>
            </a:extLst>
          </p:cNvPr>
          <p:cNvSpPr>
            <a:spLocks noGrp="1"/>
          </p:cNvSpPr>
          <p:nvPr>
            <p:ph type="sldNum" sz="quarter" idx="12"/>
          </p:nvPr>
        </p:nvSpPr>
        <p:spPr/>
        <p:txBody>
          <a:bodyPr/>
          <a:lstStyle/>
          <a:p>
            <a:fld id="{F603CDE5-C1D8-4EDD-870F-A498BAFA520F}" type="slidenum">
              <a:rPr lang="en-US" smtClean="0"/>
              <a:t>10</a:t>
            </a:fld>
            <a:endParaRPr lang="en-US" dirty="0"/>
          </a:p>
        </p:txBody>
      </p:sp>
      <p:sp>
        <p:nvSpPr>
          <p:cNvPr id="7" name="Footer Placeholder 6">
            <a:extLst>
              <a:ext uri="{FF2B5EF4-FFF2-40B4-BE49-F238E27FC236}">
                <a16:creationId xmlns:a16="http://schemas.microsoft.com/office/drawing/2014/main" id="{F5A9782B-C5C4-48DA-AA51-2AF88DEF26B7}"/>
              </a:ext>
            </a:extLst>
          </p:cNvPr>
          <p:cNvSpPr>
            <a:spLocks noGrp="1"/>
          </p:cNvSpPr>
          <p:nvPr>
            <p:ph type="ftr" sz="quarter" idx="11"/>
          </p:nvPr>
        </p:nvSpPr>
        <p:spPr/>
        <p:txBody>
          <a:bodyPr/>
          <a:lstStyle/>
          <a:p>
            <a:pPr algn="l"/>
            <a:r>
              <a:rPr lang="en-US" smtClean="0"/>
              <a:t>Advanced Software Engineering Lecture 3</a:t>
            </a:r>
            <a:endParaRPr lang="en-US"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04668" y="575734"/>
            <a:ext cx="4487332" cy="5232400"/>
          </a:xfrm>
          <a:prstGeom prst="rect">
            <a:avLst/>
          </a:prstGeom>
        </p:spPr>
      </p:pic>
    </p:spTree>
    <p:extLst>
      <p:ext uri="{BB962C8B-B14F-4D97-AF65-F5344CB8AC3E}">
        <p14:creationId xmlns:p14="http://schemas.microsoft.com/office/powerpoint/2010/main" val="36235323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D5A4A71-BF4C-4D5C-BFC7-87532A78DCB1}"/>
              </a:ext>
            </a:extLst>
          </p:cNvPr>
          <p:cNvSpPr>
            <a:spLocks noGrp="1"/>
          </p:cNvSpPr>
          <p:nvPr>
            <p:ph type="title"/>
          </p:nvPr>
        </p:nvSpPr>
        <p:spPr>
          <a:xfrm>
            <a:off x="358528" y="457200"/>
            <a:ext cx="6974959" cy="960120"/>
          </a:xfrm>
        </p:spPr>
        <p:txBody>
          <a:bodyPr/>
          <a:lstStyle/>
          <a:p>
            <a:r>
              <a:rPr lang="en-US" b="1" dirty="0">
                <a:solidFill>
                  <a:srgbClr val="0070C0"/>
                </a:solidFill>
              </a:rPr>
              <a:t>UML Diagrams</a:t>
            </a:r>
            <a:endParaRPr lang="en-US" dirty="0"/>
          </a:p>
        </p:txBody>
      </p:sp>
      <p:sp>
        <p:nvSpPr>
          <p:cNvPr id="5" name="Text Placeholder 4">
            <a:extLst>
              <a:ext uri="{FF2B5EF4-FFF2-40B4-BE49-F238E27FC236}">
                <a16:creationId xmlns:a16="http://schemas.microsoft.com/office/drawing/2014/main" id="{192DC2B5-5E26-4712-A72B-C467FF94253F}"/>
              </a:ext>
            </a:extLst>
          </p:cNvPr>
          <p:cNvSpPr>
            <a:spLocks noGrp="1"/>
          </p:cNvSpPr>
          <p:nvPr>
            <p:ph type="body" sz="half" idx="2"/>
          </p:nvPr>
        </p:nvSpPr>
        <p:spPr>
          <a:xfrm>
            <a:off x="182881" y="1417320"/>
            <a:ext cx="7521787" cy="4780280"/>
          </a:xfrm>
        </p:spPr>
        <p:txBody>
          <a:bodyPr>
            <a:normAutofit fontScale="92500" lnSpcReduction="10000"/>
          </a:bodyPr>
          <a:lstStyle/>
          <a:p>
            <a:pPr marL="395288" indent="-395288"/>
            <a:r>
              <a:rPr lang="en-US" sz="2800" dirty="0"/>
              <a:t>Different approaches used to </a:t>
            </a:r>
            <a:r>
              <a:rPr lang="en-US" sz="2800" dirty="0" smtClean="0"/>
              <a:t>produce </a:t>
            </a:r>
            <a:r>
              <a:rPr lang="en-US" sz="2800" dirty="0"/>
              <a:t>models for </a:t>
            </a:r>
            <a:r>
              <a:rPr lang="en-US" sz="2800" dirty="0" smtClean="0"/>
              <a:t>modeling object-oriented </a:t>
            </a:r>
            <a:r>
              <a:rPr lang="en-US" sz="2800" dirty="0"/>
              <a:t>software in software engineering</a:t>
            </a:r>
          </a:p>
          <a:p>
            <a:pPr marL="395288" indent="-395288"/>
            <a:r>
              <a:rPr lang="en-US" sz="2800" dirty="0"/>
              <a:t>In 1990, they </a:t>
            </a:r>
            <a:r>
              <a:rPr lang="en-US" sz="2800" dirty="0" smtClean="0"/>
              <a:t>were ‘unified’ into a UML</a:t>
            </a:r>
            <a:endParaRPr lang="en-US" sz="2800" dirty="0"/>
          </a:p>
          <a:p>
            <a:pPr marL="395288" indent="-395288"/>
            <a:r>
              <a:rPr lang="en-US" sz="2800" dirty="0"/>
              <a:t>UML 2 includes 13 different diagrams, each for different purposes   </a:t>
            </a:r>
          </a:p>
          <a:p>
            <a:pPr marL="395288" indent="-395288"/>
            <a:r>
              <a:rPr lang="en-US" sz="2800" dirty="0" smtClean="0"/>
              <a:t>It is </a:t>
            </a:r>
            <a:r>
              <a:rPr lang="en-US" sz="2800" dirty="0"/>
              <a:t>possible to automatically produce outline code from UML </a:t>
            </a:r>
            <a:r>
              <a:rPr lang="en-US" sz="2800" dirty="0" smtClean="0"/>
              <a:t>using Model </a:t>
            </a:r>
            <a:r>
              <a:rPr lang="en-US" sz="2800" dirty="0"/>
              <a:t>Driven Development </a:t>
            </a:r>
            <a:r>
              <a:rPr lang="en-US" sz="2800" dirty="0" smtClean="0"/>
              <a:t>(MDD) </a:t>
            </a:r>
            <a:r>
              <a:rPr lang="en-US" sz="2800" dirty="0" err="1" smtClean="0"/>
              <a:t>approoach</a:t>
            </a:r>
            <a:endParaRPr lang="en-US" sz="2800" dirty="0" smtClean="0"/>
          </a:p>
          <a:p>
            <a:pPr marL="395288" indent="-395288"/>
            <a:endParaRPr lang="en-US" sz="2800" dirty="0"/>
          </a:p>
          <a:p>
            <a:pPr marL="0" indent="0" algn="ctr">
              <a:buNone/>
            </a:pPr>
            <a:r>
              <a:rPr lang="en-US" sz="2000" dirty="0">
                <a:solidFill>
                  <a:srgbClr val="0070C0"/>
                </a:solidFill>
              </a:rPr>
              <a:t>https://www.uml-diagrams.org/uml-25-diagrams.html</a:t>
            </a:r>
          </a:p>
          <a:p>
            <a:pPr marL="0" indent="0" algn="ctr">
              <a:buNone/>
            </a:pPr>
            <a:r>
              <a:rPr lang="en-US" sz="2000" dirty="0" smtClean="0"/>
              <a:t> </a:t>
            </a:r>
            <a:endParaRPr lang="en-US" sz="1400" b="1" dirty="0">
              <a:solidFill>
                <a:srgbClr val="0070C0"/>
              </a:solidFill>
            </a:endParaRPr>
          </a:p>
        </p:txBody>
      </p:sp>
      <p:sp>
        <p:nvSpPr>
          <p:cNvPr id="6" name="Slide Number Placeholder 5">
            <a:extLst>
              <a:ext uri="{FF2B5EF4-FFF2-40B4-BE49-F238E27FC236}">
                <a16:creationId xmlns:a16="http://schemas.microsoft.com/office/drawing/2014/main" id="{FA73604A-7E08-4A9B-A7E1-F008615923E8}"/>
              </a:ext>
            </a:extLst>
          </p:cNvPr>
          <p:cNvSpPr>
            <a:spLocks noGrp="1"/>
          </p:cNvSpPr>
          <p:nvPr>
            <p:ph type="sldNum" sz="quarter" idx="12"/>
          </p:nvPr>
        </p:nvSpPr>
        <p:spPr/>
        <p:txBody>
          <a:bodyPr/>
          <a:lstStyle/>
          <a:p>
            <a:fld id="{F603CDE5-C1D8-4EDD-870F-A498BAFA520F}" type="slidenum">
              <a:rPr lang="en-US" smtClean="0"/>
              <a:t>11</a:t>
            </a:fld>
            <a:endParaRPr lang="en-US" dirty="0"/>
          </a:p>
        </p:txBody>
      </p:sp>
      <p:sp>
        <p:nvSpPr>
          <p:cNvPr id="7" name="Footer Placeholder 6">
            <a:extLst>
              <a:ext uri="{FF2B5EF4-FFF2-40B4-BE49-F238E27FC236}">
                <a16:creationId xmlns:a16="http://schemas.microsoft.com/office/drawing/2014/main" id="{F5A9782B-C5C4-48DA-AA51-2AF88DEF26B7}"/>
              </a:ext>
            </a:extLst>
          </p:cNvPr>
          <p:cNvSpPr>
            <a:spLocks noGrp="1"/>
          </p:cNvSpPr>
          <p:nvPr>
            <p:ph type="ftr" sz="quarter" idx="11"/>
          </p:nvPr>
        </p:nvSpPr>
        <p:spPr/>
        <p:txBody>
          <a:bodyPr/>
          <a:lstStyle/>
          <a:p>
            <a:pPr algn="l"/>
            <a:r>
              <a:rPr lang="en-US" smtClean="0"/>
              <a:t>Advanced Software Engineering Lecture 3</a:t>
            </a:r>
            <a:endParaRPr lang="en-US"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04668" y="575734"/>
            <a:ext cx="4487332" cy="5232400"/>
          </a:xfrm>
          <a:prstGeom prst="rect">
            <a:avLst/>
          </a:prstGeom>
        </p:spPr>
      </p:pic>
    </p:spTree>
    <p:extLst>
      <p:ext uri="{BB962C8B-B14F-4D97-AF65-F5344CB8AC3E}">
        <p14:creationId xmlns:p14="http://schemas.microsoft.com/office/powerpoint/2010/main" val="25406902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D5A4A71-BF4C-4D5C-BFC7-87532A78DCB1}"/>
              </a:ext>
            </a:extLst>
          </p:cNvPr>
          <p:cNvSpPr>
            <a:spLocks noGrp="1"/>
          </p:cNvSpPr>
          <p:nvPr>
            <p:ph type="title"/>
          </p:nvPr>
        </p:nvSpPr>
        <p:spPr>
          <a:xfrm>
            <a:off x="358528" y="457200"/>
            <a:ext cx="6974959" cy="960120"/>
          </a:xfrm>
        </p:spPr>
        <p:txBody>
          <a:bodyPr/>
          <a:lstStyle/>
          <a:p>
            <a:r>
              <a:rPr lang="en-US" b="1" dirty="0">
                <a:solidFill>
                  <a:srgbClr val="0070C0"/>
                </a:solidFill>
              </a:rPr>
              <a:t>UML Diagrams</a:t>
            </a:r>
            <a:endParaRPr lang="en-US" dirty="0"/>
          </a:p>
        </p:txBody>
      </p:sp>
      <p:sp>
        <p:nvSpPr>
          <p:cNvPr id="6" name="Slide Number Placeholder 5">
            <a:extLst>
              <a:ext uri="{FF2B5EF4-FFF2-40B4-BE49-F238E27FC236}">
                <a16:creationId xmlns:a16="http://schemas.microsoft.com/office/drawing/2014/main" id="{FA73604A-7E08-4A9B-A7E1-F008615923E8}"/>
              </a:ext>
            </a:extLst>
          </p:cNvPr>
          <p:cNvSpPr>
            <a:spLocks noGrp="1"/>
          </p:cNvSpPr>
          <p:nvPr>
            <p:ph type="sldNum" sz="quarter" idx="12"/>
          </p:nvPr>
        </p:nvSpPr>
        <p:spPr/>
        <p:txBody>
          <a:bodyPr/>
          <a:lstStyle/>
          <a:p>
            <a:fld id="{F603CDE5-C1D8-4EDD-870F-A498BAFA520F}" type="slidenum">
              <a:rPr lang="en-US" smtClean="0"/>
              <a:t>12</a:t>
            </a:fld>
            <a:endParaRPr lang="en-US" dirty="0"/>
          </a:p>
        </p:txBody>
      </p:sp>
      <p:sp>
        <p:nvSpPr>
          <p:cNvPr id="7" name="Footer Placeholder 6">
            <a:extLst>
              <a:ext uri="{FF2B5EF4-FFF2-40B4-BE49-F238E27FC236}">
                <a16:creationId xmlns:a16="http://schemas.microsoft.com/office/drawing/2014/main" id="{F5A9782B-C5C4-48DA-AA51-2AF88DEF26B7}"/>
              </a:ext>
            </a:extLst>
          </p:cNvPr>
          <p:cNvSpPr>
            <a:spLocks noGrp="1"/>
          </p:cNvSpPr>
          <p:nvPr>
            <p:ph type="ftr" sz="quarter" idx="11"/>
          </p:nvPr>
        </p:nvSpPr>
        <p:spPr/>
        <p:txBody>
          <a:bodyPr/>
          <a:lstStyle/>
          <a:p>
            <a:pPr algn="l"/>
            <a:r>
              <a:rPr lang="en-US" smtClean="0"/>
              <a:t>Advanced Software Engineering Lecture 3</a:t>
            </a:r>
            <a:endParaRPr lang="en-US"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04668" y="575734"/>
            <a:ext cx="4487332" cy="5232400"/>
          </a:xfrm>
          <a:prstGeom prst="rect">
            <a:avLst/>
          </a:prstGeom>
        </p:spPr>
      </p:pic>
      <p:pic>
        <p:nvPicPr>
          <p:cNvPr id="2" name="Picture 1"/>
          <p:cNvPicPr>
            <a:picLocks noChangeAspect="1"/>
          </p:cNvPicPr>
          <p:nvPr/>
        </p:nvPicPr>
        <p:blipFill rotWithShape="1">
          <a:blip r:embed="rId4"/>
          <a:srcRect l="28888" t="40964" r="18796" b="15515"/>
          <a:stretch/>
        </p:blipFill>
        <p:spPr>
          <a:xfrm>
            <a:off x="467265" y="2030931"/>
            <a:ext cx="7237403" cy="3777203"/>
          </a:xfrm>
          <a:prstGeom prst="rect">
            <a:avLst/>
          </a:prstGeom>
        </p:spPr>
      </p:pic>
    </p:spTree>
    <p:extLst>
      <p:ext uri="{BB962C8B-B14F-4D97-AF65-F5344CB8AC3E}">
        <p14:creationId xmlns:p14="http://schemas.microsoft.com/office/powerpoint/2010/main" val="32884796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D5A4A71-BF4C-4D5C-BFC7-87532A78DCB1}"/>
              </a:ext>
            </a:extLst>
          </p:cNvPr>
          <p:cNvSpPr>
            <a:spLocks noGrp="1"/>
          </p:cNvSpPr>
          <p:nvPr>
            <p:ph type="title"/>
          </p:nvPr>
        </p:nvSpPr>
        <p:spPr>
          <a:xfrm>
            <a:off x="358528" y="457200"/>
            <a:ext cx="6974959" cy="960120"/>
          </a:xfrm>
        </p:spPr>
        <p:txBody>
          <a:bodyPr/>
          <a:lstStyle/>
          <a:p>
            <a:r>
              <a:rPr lang="en-US" b="1" dirty="0" smtClean="0">
                <a:solidFill>
                  <a:srgbClr val="0070C0"/>
                </a:solidFill>
              </a:rPr>
              <a:t>Activity Diagram</a:t>
            </a:r>
            <a:endParaRPr lang="en-US" dirty="0"/>
          </a:p>
        </p:txBody>
      </p:sp>
      <p:sp>
        <p:nvSpPr>
          <p:cNvPr id="5" name="Text Placeholder 4">
            <a:extLst>
              <a:ext uri="{FF2B5EF4-FFF2-40B4-BE49-F238E27FC236}">
                <a16:creationId xmlns:a16="http://schemas.microsoft.com/office/drawing/2014/main" id="{192DC2B5-5E26-4712-A72B-C467FF94253F}"/>
              </a:ext>
            </a:extLst>
          </p:cNvPr>
          <p:cNvSpPr>
            <a:spLocks noGrp="1"/>
          </p:cNvSpPr>
          <p:nvPr>
            <p:ph type="body" sz="half" idx="2"/>
          </p:nvPr>
        </p:nvSpPr>
        <p:spPr>
          <a:xfrm>
            <a:off x="182882" y="1417320"/>
            <a:ext cx="6062936" cy="4896853"/>
          </a:xfrm>
        </p:spPr>
        <p:txBody>
          <a:bodyPr>
            <a:normAutofit/>
          </a:bodyPr>
          <a:lstStyle/>
          <a:p>
            <a:r>
              <a:rPr lang="en-US" sz="2400" dirty="0"/>
              <a:t>Used to elaborate workflows </a:t>
            </a:r>
            <a:r>
              <a:rPr lang="en-US" sz="2400" dirty="0" smtClean="0"/>
              <a:t>for </a:t>
            </a:r>
            <a:r>
              <a:rPr lang="en-US" sz="2400" dirty="0"/>
              <a:t>key activities </a:t>
            </a:r>
            <a:r>
              <a:rPr lang="en-US" sz="2400" dirty="0" smtClean="0"/>
              <a:t>especially if </a:t>
            </a:r>
            <a:r>
              <a:rPr lang="en-US" sz="2400" dirty="0"/>
              <a:t>they involve decisions </a:t>
            </a:r>
          </a:p>
          <a:p>
            <a:r>
              <a:rPr lang="en-US" sz="2400" dirty="0"/>
              <a:t>Explains the process, decision</a:t>
            </a:r>
          </a:p>
          <a:p>
            <a:r>
              <a:rPr lang="en-US" sz="2400" dirty="0"/>
              <a:t>points, wait points &amp; parallel work</a:t>
            </a:r>
          </a:p>
          <a:p>
            <a:r>
              <a:rPr lang="en-US" sz="2400" dirty="0"/>
              <a:t>Usually to define one Use </a:t>
            </a:r>
            <a:r>
              <a:rPr lang="en-US" sz="2400" dirty="0" smtClean="0"/>
              <a:t>Case </a:t>
            </a:r>
            <a:r>
              <a:rPr lang="en-US" sz="2400" dirty="0"/>
              <a:t>in more detail</a:t>
            </a:r>
          </a:p>
          <a:p>
            <a:r>
              <a:rPr lang="en-US" sz="2400" dirty="0"/>
              <a:t> May tie together several </a:t>
            </a:r>
            <a:r>
              <a:rPr lang="en-US" sz="2400" dirty="0" smtClean="0"/>
              <a:t>Use </a:t>
            </a:r>
            <a:r>
              <a:rPr lang="en-US" sz="2400" dirty="0"/>
              <a:t>Cases for one bigger process.</a:t>
            </a:r>
          </a:p>
          <a:p>
            <a:pPr marL="0" indent="0" algn="ctr">
              <a:buNone/>
            </a:pPr>
            <a:r>
              <a:rPr lang="en-US" sz="2000" dirty="0" smtClean="0"/>
              <a:t> </a:t>
            </a:r>
            <a:endParaRPr lang="en-US" sz="1400" b="1" dirty="0">
              <a:solidFill>
                <a:srgbClr val="0070C0"/>
              </a:solidFill>
            </a:endParaRPr>
          </a:p>
        </p:txBody>
      </p:sp>
      <p:sp>
        <p:nvSpPr>
          <p:cNvPr id="6" name="Slide Number Placeholder 5">
            <a:extLst>
              <a:ext uri="{FF2B5EF4-FFF2-40B4-BE49-F238E27FC236}">
                <a16:creationId xmlns:a16="http://schemas.microsoft.com/office/drawing/2014/main" id="{FA73604A-7E08-4A9B-A7E1-F008615923E8}"/>
              </a:ext>
            </a:extLst>
          </p:cNvPr>
          <p:cNvSpPr>
            <a:spLocks noGrp="1"/>
          </p:cNvSpPr>
          <p:nvPr>
            <p:ph type="sldNum" sz="quarter" idx="12"/>
          </p:nvPr>
        </p:nvSpPr>
        <p:spPr/>
        <p:txBody>
          <a:bodyPr/>
          <a:lstStyle/>
          <a:p>
            <a:fld id="{F603CDE5-C1D8-4EDD-870F-A498BAFA520F}" type="slidenum">
              <a:rPr lang="en-US" smtClean="0"/>
              <a:t>13</a:t>
            </a:fld>
            <a:endParaRPr lang="en-US" dirty="0"/>
          </a:p>
        </p:txBody>
      </p:sp>
      <p:sp>
        <p:nvSpPr>
          <p:cNvPr id="7" name="Footer Placeholder 6">
            <a:extLst>
              <a:ext uri="{FF2B5EF4-FFF2-40B4-BE49-F238E27FC236}">
                <a16:creationId xmlns:a16="http://schemas.microsoft.com/office/drawing/2014/main" id="{F5A9782B-C5C4-48DA-AA51-2AF88DEF26B7}"/>
              </a:ext>
            </a:extLst>
          </p:cNvPr>
          <p:cNvSpPr>
            <a:spLocks noGrp="1"/>
          </p:cNvSpPr>
          <p:nvPr>
            <p:ph type="ftr" sz="quarter" idx="11"/>
          </p:nvPr>
        </p:nvSpPr>
        <p:spPr/>
        <p:txBody>
          <a:bodyPr/>
          <a:lstStyle/>
          <a:p>
            <a:pPr algn="l"/>
            <a:r>
              <a:rPr lang="en-US" smtClean="0"/>
              <a:t>Advanced Software Engineering Lecture 3</a:t>
            </a:r>
            <a:endParaRPr lang="en-US" dirty="0"/>
          </a:p>
        </p:txBody>
      </p:sp>
      <p:pic>
        <p:nvPicPr>
          <p:cNvPr id="8" name="Picture 7"/>
          <p:cNvPicPr>
            <a:picLocks noChangeAspect="1"/>
          </p:cNvPicPr>
          <p:nvPr/>
        </p:nvPicPr>
        <p:blipFill rotWithShape="1">
          <a:blip r:embed="rId3"/>
          <a:srcRect l="49091" t="20150" r="2344" b="32221"/>
          <a:stretch/>
        </p:blipFill>
        <p:spPr>
          <a:xfrm>
            <a:off x="6245818" y="1501541"/>
            <a:ext cx="5843513" cy="3984859"/>
          </a:xfrm>
          <a:prstGeom prst="rect">
            <a:avLst/>
          </a:prstGeom>
        </p:spPr>
      </p:pic>
    </p:spTree>
    <p:extLst>
      <p:ext uri="{BB962C8B-B14F-4D97-AF65-F5344CB8AC3E}">
        <p14:creationId xmlns:p14="http://schemas.microsoft.com/office/powerpoint/2010/main" val="5629184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D5A4A71-BF4C-4D5C-BFC7-87532A78DCB1}"/>
              </a:ext>
            </a:extLst>
          </p:cNvPr>
          <p:cNvSpPr>
            <a:spLocks noGrp="1"/>
          </p:cNvSpPr>
          <p:nvPr>
            <p:ph type="title"/>
          </p:nvPr>
        </p:nvSpPr>
        <p:spPr>
          <a:xfrm>
            <a:off x="358528" y="457200"/>
            <a:ext cx="6974959" cy="960120"/>
          </a:xfrm>
        </p:spPr>
        <p:txBody>
          <a:bodyPr/>
          <a:lstStyle/>
          <a:p>
            <a:r>
              <a:rPr lang="en-US" b="1" dirty="0" smtClean="0">
                <a:solidFill>
                  <a:srgbClr val="0070C0"/>
                </a:solidFill>
              </a:rPr>
              <a:t>Activity Diagram Notation</a:t>
            </a:r>
            <a:endParaRPr lang="en-US" dirty="0"/>
          </a:p>
        </p:txBody>
      </p:sp>
      <p:sp>
        <p:nvSpPr>
          <p:cNvPr id="5" name="Text Placeholder 4">
            <a:extLst>
              <a:ext uri="{FF2B5EF4-FFF2-40B4-BE49-F238E27FC236}">
                <a16:creationId xmlns:a16="http://schemas.microsoft.com/office/drawing/2014/main" id="{192DC2B5-5E26-4712-A72B-C467FF94253F}"/>
              </a:ext>
            </a:extLst>
          </p:cNvPr>
          <p:cNvSpPr>
            <a:spLocks noGrp="1"/>
          </p:cNvSpPr>
          <p:nvPr>
            <p:ph type="body" sz="half" idx="2"/>
          </p:nvPr>
        </p:nvSpPr>
        <p:spPr>
          <a:xfrm>
            <a:off x="182882" y="1417320"/>
            <a:ext cx="6062936" cy="4896853"/>
          </a:xfrm>
        </p:spPr>
        <p:txBody>
          <a:bodyPr>
            <a:normAutofit/>
          </a:bodyPr>
          <a:lstStyle/>
          <a:p>
            <a:pPr marL="341313" indent="-341313"/>
            <a:r>
              <a:rPr lang="en-US" sz="2400" dirty="0"/>
              <a:t>Rounded rectangles </a:t>
            </a:r>
            <a:r>
              <a:rPr lang="en-US" sz="2400" dirty="0" smtClean="0"/>
              <a:t>represent </a:t>
            </a:r>
            <a:r>
              <a:rPr lang="en-US" sz="2400" dirty="0"/>
              <a:t>actions</a:t>
            </a:r>
          </a:p>
          <a:p>
            <a:pPr marL="341313" indent="-341313"/>
            <a:r>
              <a:rPr lang="en-US" sz="2400" dirty="0"/>
              <a:t>Diamonds represent decisions</a:t>
            </a:r>
          </a:p>
          <a:p>
            <a:pPr marL="341313" indent="-341313"/>
            <a:r>
              <a:rPr lang="en-US" sz="2400" dirty="0"/>
              <a:t>Bars represent the </a:t>
            </a:r>
            <a:r>
              <a:rPr lang="en-US" sz="2400" dirty="0" smtClean="0"/>
              <a:t>start (split) or </a:t>
            </a:r>
            <a:r>
              <a:rPr lang="en-US" sz="2400" dirty="0"/>
              <a:t>end (join) of </a:t>
            </a:r>
            <a:r>
              <a:rPr lang="en-US" sz="2400" dirty="0" smtClean="0"/>
              <a:t>concurrent </a:t>
            </a:r>
            <a:r>
              <a:rPr lang="en-US" sz="2400" dirty="0"/>
              <a:t>activities</a:t>
            </a:r>
          </a:p>
          <a:p>
            <a:pPr marL="341313" indent="-341313"/>
            <a:r>
              <a:rPr lang="en-US" sz="2400" dirty="0"/>
              <a:t>The black circle </a:t>
            </a:r>
            <a:r>
              <a:rPr lang="en-US" sz="2400" dirty="0" smtClean="0"/>
              <a:t>represents the </a:t>
            </a:r>
            <a:r>
              <a:rPr lang="en-US" sz="2400" dirty="0"/>
              <a:t>start</a:t>
            </a:r>
          </a:p>
          <a:p>
            <a:pPr marL="341313" indent="-341313"/>
            <a:r>
              <a:rPr lang="en-US" sz="2400" dirty="0"/>
              <a:t>The encircled black circle </a:t>
            </a:r>
            <a:r>
              <a:rPr lang="en-US" sz="2400" dirty="0" smtClean="0"/>
              <a:t>represents </a:t>
            </a:r>
            <a:r>
              <a:rPr lang="en-US" sz="2400" dirty="0"/>
              <a:t>the end</a:t>
            </a:r>
          </a:p>
          <a:p>
            <a:pPr marL="0" indent="0" algn="ctr">
              <a:buNone/>
            </a:pPr>
            <a:r>
              <a:rPr lang="en-US" sz="2000" dirty="0" smtClean="0"/>
              <a:t> </a:t>
            </a:r>
            <a:endParaRPr lang="en-US" sz="1400" b="1" dirty="0">
              <a:solidFill>
                <a:srgbClr val="0070C0"/>
              </a:solidFill>
            </a:endParaRPr>
          </a:p>
        </p:txBody>
      </p:sp>
      <p:sp>
        <p:nvSpPr>
          <p:cNvPr id="6" name="Slide Number Placeholder 5">
            <a:extLst>
              <a:ext uri="{FF2B5EF4-FFF2-40B4-BE49-F238E27FC236}">
                <a16:creationId xmlns:a16="http://schemas.microsoft.com/office/drawing/2014/main" id="{FA73604A-7E08-4A9B-A7E1-F008615923E8}"/>
              </a:ext>
            </a:extLst>
          </p:cNvPr>
          <p:cNvSpPr>
            <a:spLocks noGrp="1"/>
          </p:cNvSpPr>
          <p:nvPr>
            <p:ph type="sldNum" sz="quarter" idx="12"/>
          </p:nvPr>
        </p:nvSpPr>
        <p:spPr/>
        <p:txBody>
          <a:bodyPr/>
          <a:lstStyle/>
          <a:p>
            <a:fld id="{F603CDE5-C1D8-4EDD-870F-A498BAFA520F}" type="slidenum">
              <a:rPr lang="en-US" smtClean="0"/>
              <a:t>14</a:t>
            </a:fld>
            <a:endParaRPr lang="en-US" dirty="0"/>
          </a:p>
        </p:txBody>
      </p:sp>
      <p:sp>
        <p:nvSpPr>
          <p:cNvPr id="7" name="Footer Placeholder 6">
            <a:extLst>
              <a:ext uri="{FF2B5EF4-FFF2-40B4-BE49-F238E27FC236}">
                <a16:creationId xmlns:a16="http://schemas.microsoft.com/office/drawing/2014/main" id="{F5A9782B-C5C4-48DA-AA51-2AF88DEF26B7}"/>
              </a:ext>
            </a:extLst>
          </p:cNvPr>
          <p:cNvSpPr>
            <a:spLocks noGrp="1"/>
          </p:cNvSpPr>
          <p:nvPr>
            <p:ph type="ftr" sz="quarter" idx="11"/>
          </p:nvPr>
        </p:nvSpPr>
        <p:spPr/>
        <p:txBody>
          <a:bodyPr/>
          <a:lstStyle/>
          <a:p>
            <a:pPr algn="l"/>
            <a:r>
              <a:rPr lang="en-US" smtClean="0"/>
              <a:t>Advanced Software Engineering Lecture 3</a:t>
            </a:r>
            <a:endParaRPr lang="en-US" dirty="0"/>
          </a:p>
        </p:txBody>
      </p:sp>
      <p:pic>
        <p:nvPicPr>
          <p:cNvPr id="8" name="Picture 7"/>
          <p:cNvPicPr>
            <a:picLocks noChangeAspect="1"/>
          </p:cNvPicPr>
          <p:nvPr/>
        </p:nvPicPr>
        <p:blipFill rotWithShape="1">
          <a:blip r:embed="rId3"/>
          <a:srcRect l="49091" t="20150" r="2344" b="32221"/>
          <a:stretch/>
        </p:blipFill>
        <p:spPr>
          <a:xfrm>
            <a:off x="6245818" y="1501541"/>
            <a:ext cx="5843513" cy="3984859"/>
          </a:xfrm>
          <a:prstGeom prst="rect">
            <a:avLst/>
          </a:prstGeom>
        </p:spPr>
      </p:pic>
    </p:spTree>
    <p:extLst>
      <p:ext uri="{BB962C8B-B14F-4D97-AF65-F5344CB8AC3E}">
        <p14:creationId xmlns:p14="http://schemas.microsoft.com/office/powerpoint/2010/main" val="13546999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D5A4A71-BF4C-4D5C-BFC7-87532A78DCB1}"/>
              </a:ext>
            </a:extLst>
          </p:cNvPr>
          <p:cNvSpPr>
            <a:spLocks noGrp="1"/>
          </p:cNvSpPr>
          <p:nvPr>
            <p:ph type="title"/>
          </p:nvPr>
        </p:nvSpPr>
        <p:spPr>
          <a:xfrm>
            <a:off x="358528" y="457200"/>
            <a:ext cx="6974959" cy="877824"/>
          </a:xfrm>
        </p:spPr>
        <p:txBody>
          <a:bodyPr/>
          <a:lstStyle/>
          <a:p>
            <a:r>
              <a:rPr lang="en-US" dirty="0" smtClean="0"/>
              <a:t>Use case diagram</a:t>
            </a:r>
            <a:endParaRPr lang="en-US" dirty="0"/>
          </a:p>
        </p:txBody>
      </p:sp>
      <p:sp>
        <p:nvSpPr>
          <p:cNvPr id="5" name="Text Placeholder 4">
            <a:extLst>
              <a:ext uri="{FF2B5EF4-FFF2-40B4-BE49-F238E27FC236}">
                <a16:creationId xmlns:a16="http://schemas.microsoft.com/office/drawing/2014/main" id="{192DC2B5-5E26-4712-A72B-C467FF94253F}"/>
              </a:ext>
            </a:extLst>
          </p:cNvPr>
          <p:cNvSpPr>
            <a:spLocks noGrp="1"/>
          </p:cNvSpPr>
          <p:nvPr>
            <p:ph type="body" sz="half" idx="2"/>
          </p:nvPr>
        </p:nvSpPr>
        <p:spPr>
          <a:xfrm>
            <a:off x="146305" y="1482291"/>
            <a:ext cx="7900860" cy="4263631"/>
          </a:xfrm>
        </p:spPr>
        <p:txBody>
          <a:bodyPr>
            <a:normAutofit/>
          </a:bodyPr>
          <a:lstStyle/>
          <a:p>
            <a:pPr marL="341313" indent="-341313"/>
            <a:r>
              <a:rPr lang="en-US" sz="1800" b="1" dirty="0"/>
              <a:t>Use Case Diagrams: show the set of use cases that represent all of the possible interactions in the system requirements.</a:t>
            </a:r>
          </a:p>
          <a:p>
            <a:pPr marL="341313" indent="-341313"/>
            <a:r>
              <a:rPr lang="en-US" sz="1800" b="1" dirty="0"/>
              <a:t> Actors in the process, who may be human or other systems, are repre­sented as stick figures. </a:t>
            </a:r>
          </a:p>
          <a:p>
            <a:pPr marL="341313" indent="-341313"/>
            <a:r>
              <a:rPr lang="en-US" sz="1800" b="1" dirty="0"/>
              <a:t>Each class of interaction is represented as a named ellipse. </a:t>
            </a:r>
          </a:p>
          <a:p>
            <a:pPr marL="341313" indent="-341313"/>
            <a:r>
              <a:rPr lang="en-US" sz="1800" b="1" dirty="0"/>
              <a:t>Lines link the actors with the interaction. </a:t>
            </a:r>
          </a:p>
          <a:p>
            <a:pPr marL="341313" indent="-341313"/>
            <a:r>
              <a:rPr lang="en-US" sz="1800" b="1" dirty="0"/>
              <a:t>Optionally, arrowheads may be added to lines to show how the interaction is initiated. </a:t>
            </a:r>
          </a:p>
          <a:p>
            <a:pPr marL="341313" indent="-341313"/>
            <a:r>
              <a:rPr lang="en-US" sz="1800" b="1" dirty="0"/>
              <a:t>Each use case should be documented with a textual description</a:t>
            </a:r>
          </a:p>
          <a:p>
            <a:pPr marL="341313" indent="-341313"/>
            <a:r>
              <a:rPr lang="en-US" sz="1800" b="1" dirty="0"/>
              <a:t>There is a tight relationship between use cases and Scenarios (discussed later)</a:t>
            </a:r>
            <a:endParaRPr lang="en-US" sz="1800" dirty="0"/>
          </a:p>
          <a:p>
            <a:pPr marL="514350" lvl="0" indent="-514350" fontAlgn="base">
              <a:buFont typeface="+mj-lt"/>
              <a:buAutoNum type="arabicPeriod" startAt="4"/>
            </a:pPr>
            <a:endParaRPr lang="en-US" dirty="0"/>
          </a:p>
        </p:txBody>
      </p:sp>
      <p:sp>
        <p:nvSpPr>
          <p:cNvPr id="6" name="Slide Number Placeholder 5">
            <a:extLst>
              <a:ext uri="{FF2B5EF4-FFF2-40B4-BE49-F238E27FC236}">
                <a16:creationId xmlns:a16="http://schemas.microsoft.com/office/drawing/2014/main" id="{FA73604A-7E08-4A9B-A7E1-F008615923E8}"/>
              </a:ext>
            </a:extLst>
          </p:cNvPr>
          <p:cNvSpPr>
            <a:spLocks noGrp="1"/>
          </p:cNvSpPr>
          <p:nvPr>
            <p:ph type="sldNum" sz="quarter" idx="12"/>
          </p:nvPr>
        </p:nvSpPr>
        <p:spPr/>
        <p:txBody>
          <a:bodyPr/>
          <a:lstStyle/>
          <a:p>
            <a:fld id="{F603CDE5-C1D8-4EDD-870F-A498BAFA520F}" type="slidenum">
              <a:rPr lang="en-US" smtClean="0"/>
              <a:t>15</a:t>
            </a:fld>
            <a:endParaRPr lang="en-US" dirty="0"/>
          </a:p>
        </p:txBody>
      </p:sp>
      <p:sp>
        <p:nvSpPr>
          <p:cNvPr id="7" name="Footer Placeholder 6">
            <a:extLst>
              <a:ext uri="{FF2B5EF4-FFF2-40B4-BE49-F238E27FC236}">
                <a16:creationId xmlns:a16="http://schemas.microsoft.com/office/drawing/2014/main" id="{F5A9782B-C5C4-48DA-AA51-2AF88DEF26B7}"/>
              </a:ext>
            </a:extLst>
          </p:cNvPr>
          <p:cNvSpPr>
            <a:spLocks noGrp="1"/>
          </p:cNvSpPr>
          <p:nvPr>
            <p:ph type="ftr" sz="quarter" idx="11"/>
          </p:nvPr>
        </p:nvSpPr>
        <p:spPr/>
        <p:txBody>
          <a:bodyPr/>
          <a:lstStyle/>
          <a:p>
            <a:pPr algn="l"/>
            <a:r>
              <a:rPr lang="en-US" smtClean="0"/>
              <a:t>Advanced Software Engineering Lecture 3</a:t>
            </a:r>
            <a:endParaRPr lang="en-US" dirty="0"/>
          </a:p>
        </p:txBody>
      </p:sp>
      <p:pic>
        <p:nvPicPr>
          <p:cNvPr id="9" name="Picture Placeholder 8" descr="woman reading">
            <a:extLst>
              <a:ext uri="{FF2B5EF4-FFF2-40B4-BE49-F238E27FC236}">
                <a16:creationId xmlns:a16="http://schemas.microsoft.com/office/drawing/2014/main" id="{BADCDF53-1AD6-4ACB-AABB-AE333D04A938}"/>
              </a:ext>
            </a:extLst>
          </p:cNvPr>
          <p:cNvPicPr>
            <a:picLocks noGrp="1" noChangeAspect="1"/>
          </p:cNvPicPr>
          <p:nvPr>
            <p:ph type="pic" idx="13"/>
          </p:nvPr>
        </p:nvPicPr>
        <p:blipFill>
          <a:blip r:embed="rId3"/>
          <a:srcRect t="6" b="6"/>
          <a:stretch>
            <a:fillRect/>
          </a:stretch>
        </p:blipFill>
        <p:spPr/>
      </p:pic>
    </p:spTree>
    <p:extLst>
      <p:ext uri="{BB962C8B-B14F-4D97-AF65-F5344CB8AC3E}">
        <p14:creationId xmlns:p14="http://schemas.microsoft.com/office/powerpoint/2010/main" val="16463390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D5A4A71-BF4C-4D5C-BFC7-87532A78DCB1}"/>
              </a:ext>
            </a:extLst>
          </p:cNvPr>
          <p:cNvSpPr>
            <a:spLocks noGrp="1"/>
          </p:cNvSpPr>
          <p:nvPr>
            <p:ph type="title"/>
          </p:nvPr>
        </p:nvSpPr>
        <p:spPr>
          <a:xfrm>
            <a:off x="358528" y="457200"/>
            <a:ext cx="6974959" cy="877824"/>
          </a:xfrm>
        </p:spPr>
        <p:txBody>
          <a:bodyPr/>
          <a:lstStyle/>
          <a:p>
            <a:r>
              <a:rPr lang="en-US" dirty="0" smtClean="0"/>
              <a:t>Use case diagram</a:t>
            </a:r>
            <a:endParaRPr lang="en-US" dirty="0"/>
          </a:p>
        </p:txBody>
      </p:sp>
      <p:sp>
        <p:nvSpPr>
          <p:cNvPr id="6" name="Slide Number Placeholder 5">
            <a:extLst>
              <a:ext uri="{FF2B5EF4-FFF2-40B4-BE49-F238E27FC236}">
                <a16:creationId xmlns:a16="http://schemas.microsoft.com/office/drawing/2014/main" id="{FA73604A-7E08-4A9B-A7E1-F008615923E8}"/>
              </a:ext>
            </a:extLst>
          </p:cNvPr>
          <p:cNvSpPr>
            <a:spLocks noGrp="1"/>
          </p:cNvSpPr>
          <p:nvPr>
            <p:ph type="sldNum" sz="quarter" idx="12"/>
          </p:nvPr>
        </p:nvSpPr>
        <p:spPr/>
        <p:txBody>
          <a:bodyPr/>
          <a:lstStyle/>
          <a:p>
            <a:fld id="{F603CDE5-C1D8-4EDD-870F-A498BAFA520F}" type="slidenum">
              <a:rPr lang="en-US" smtClean="0"/>
              <a:t>16</a:t>
            </a:fld>
            <a:endParaRPr lang="en-US" dirty="0"/>
          </a:p>
        </p:txBody>
      </p:sp>
      <p:sp>
        <p:nvSpPr>
          <p:cNvPr id="7" name="Footer Placeholder 6">
            <a:extLst>
              <a:ext uri="{FF2B5EF4-FFF2-40B4-BE49-F238E27FC236}">
                <a16:creationId xmlns:a16="http://schemas.microsoft.com/office/drawing/2014/main" id="{F5A9782B-C5C4-48DA-AA51-2AF88DEF26B7}"/>
              </a:ext>
            </a:extLst>
          </p:cNvPr>
          <p:cNvSpPr>
            <a:spLocks noGrp="1"/>
          </p:cNvSpPr>
          <p:nvPr>
            <p:ph type="ftr" sz="quarter" idx="11"/>
          </p:nvPr>
        </p:nvSpPr>
        <p:spPr/>
        <p:txBody>
          <a:bodyPr/>
          <a:lstStyle/>
          <a:p>
            <a:pPr algn="l"/>
            <a:r>
              <a:rPr lang="en-US" smtClean="0"/>
              <a:t>Advanced Software Engineering Lecture 3</a:t>
            </a:r>
            <a:endParaRPr lang="en-US" dirty="0"/>
          </a:p>
        </p:txBody>
      </p:sp>
      <p:pic>
        <p:nvPicPr>
          <p:cNvPr id="9" name="Picture Placeholder 8" descr="woman reading">
            <a:extLst>
              <a:ext uri="{FF2B5EF4-FFF2-40B4-BE49-F238E27FC236}">
                <a16:creationId xmlns:a16="http://schemas.microsoft.com/office/drawing/2014/main" id="{BADCDF53-1AD6-4ACB-AABB-AE333D04A938}"/>
              </a:ext>
            </a:extLst>
          </p:cNvPr>
          <p:cNvPicPr>
            <a:picLocks noGrp="1" noChangeAspect="1"/>
          </p:cNvPicPr>
          <p:nvPr>
            <p:ph type="pic" idx="13"/>
          </p:nvPr>
        </p:nvPicPr>
        <p:blipFill>
          <a:blip r:embed="rId3"/>
          <a:srcRect t="6" b="6"/>
          <a:stretch>
            <a:fillRect/>
          </a:stretch>
        </p:blipFill>
        <p:spPr/>
      </p:pic>
      <p:pic>
        <p:nvPicPr>
          <p:cNvPr id="8" name="Content Placeholder 6"/>
          <p:cNvPicPr>
            <a:picLocks noGrp="1" noChangeAspect="1"/>
          </p:cNvPicPr>
          <p:nvPr>
            <p:ph idx="1"/>
          </p:nvPr>
        </p:nvPicPr>
        <p:blipFill rotWithShape="1">
          <a:blip r:embed="rId4"/>
          <a:srcRect l="35951" t="33377" r="21374" b="22757"/>
          <a:stretch/>
        </p:blipFill>
        <p:spPr>
          <a:xfrm>
            <a:off x="632286" y="1655546"/>
            <a:ext cx="7145051" cy="4129237"/>
          </a:xfrm>
          <a:prstGeom prst="rect">
            <a:avLst/>
          </a:prstGeom>
        </p:spPr>
      </p:pic>
    </p:spTree>
    <p:extLst>
      <p:ext uri="{BB962C8B-B14F-4D97-AF65-F5344CB8AC3E}">
        <p14:creationId xmlns:p14="http://schemas.microsoft.com/office/powerpoint/2010/main" val="23906466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D5A4A71-BF4C-4D5C-BFC7-87532A78DCB1}"/>
              </a:ext>
            </a:extLst>
          </p:cNvPr>
          <p:cNvSpPr>
            <a:spLocks noGrp="1"/>
          </p:cNvSpPr>
          <p:nvPr>
            <p:ph type="title"/>
          </p:nvPr>
        </p:nvSpPr>
        <p:spPr>
          <a:xfrm>
            <a:off x="358528" y="457200"/>
            <a:ext cx="6974959" cy="620829"/>
          </a:xfrm>
        </p:spPr>
        <p:txBody>
          <a:bodyPr/>
          <a:lstStyle/>
          <a:p>
            <a:r>
              <a:rPr lang="en-US" b="1" dirty="0" smtClean="0">
                <a:solidFill>
                  <a:srgbClr val="0070C0"/>
                </a:solidFill>
              </a:rPr>
              <a:t>Class Diagram</a:t>
            </a:r>
            <a:endParaRPr lang="en-US" dirty="0"/>
          </a:p>
        </p:txBody>
      </p:sp>
      <p:sp>
        <p:nvSpPr>
          <p:cNvPr id="5" name="Text Placeholder 4">
            <a:extLst>
              <a:ext uri="{FF2B5EF4-FFF2-40B4-BE49-F238E27FC236}">
                <a16:creationId xmlns:a16="http://schemas.microsoft.com/office/drawing/2014/main" id="{192DC2B5-5E26-4712-A72B-C467FF94253F}"/>
              </a:ext>
            </a:extLst>
          </p:cNvPr>
          <p:cNvSpPr>
            <a:spLocks noGrp="1"/>
          </p:cNvSpPr>
          <p:nvPr>
            <p:ph type="body" sz="half" idx="2"/>
          </p:nvPr>
        </p:nvSpPr>
        <p:spPr>
          <a:xfrm>
            <a:off x="182881" y="1078029"/>
            <a:ext cx="7521787" cy="5345885"/>
          </a:xfrm>
        </p:spPr>
        <p:txBody>
          <a:bodyPr>
            <a:normAutofit lnSpcReduction="10000"/>
          </a:bodyPr>
          <a:lstStyle/>
          <a:p>
            <a:pPr marL="0" indent="0">
              <a:buNone/>
            </a:pPr>
            <a:r>
              <a:rPr lang="en-US" sz="1800" dirty="0"/>
              <a:t>R</a:t>
            </a:r>
            <a:r>
              <a:rPr lang="en-US" sz="1800" dirty="0" smtClean="0"/>
              <a:t>epresents </a:t>
            </a:r>
            <a:r>
              <a:rPr lang="en-US" sz="1800" dirty="0"/>
              <a:t>the structure of a system by showing its classes, attributes, methods, and the relationships between the classes. Here’s a quick rundown of what a class diagram typically includes:</a:t>
            </a:r>
          </a:p>
          <a:p>
            <a:pPr lvl="0"/>
            <a:r>
              <a:rPr lang="en-US" sz="1800" b="1" dirty="0"/>
              <a:t>Classes</a:t>
            </a:r>
            <a:r>
              <a:rPr lang="en-US" sz="1800" dirty="0"/>
              <a:t>: Represented as rectangles divided into three parts. The top part contains the class name, the middle part lists attributes (properties or data members), and the bottom part shows methods (functions or operations).</a:t>
            </a:r>
          </a:p>
          <a:p>
            <a:pPr lvl="0"/>
            <a:r>
              <a:rPr lang="en-US" sz="1800" b="1" dirty="0"/>
              <a:t>Relationships</a:t>
            </a:r>
            <a:r>
              <a:rPr lang="en-US" sz="1800" dirty="0"/>
              <a:t>:</a:t>
            </a:r>
          </a:p>
          <a:p>
            <a:pPr lvl="1"/>
            <a:r>
              <a:rPr lang="en-US" sz="1800" b="1" dirty="0"/>
              <a:t>Association</a:t>
            </a:r>
            <a:r>
              <a:rPr lang="en-US" sz="1800" dirty="0"/>
              <a:t>: A basic relationship between classes indicating that one class uses or interacts with another.</a:t>
            </a:r>
          </a:p>
          <a:p>
            <a:pPr lvl="1"/>
            <a:r>
              <a:rPr lang="en-US" sz="1800" b="1" dirty="0"/>
              <a:t>Aggregation</a:t>
            </a:r>
            <a:r>
              <a:rPr lang="en-US" sz="1800" dirty="0"/>
              <a:t>: an association indicating a "whole-part" relationship, where one class is a part of another but can exist independently.</a:t>
            </a:r>
          </a:p>
          <a:p>
            <a:pPr lvl="1"/>
            <a:r>
              <a:rPr lang="en-US" sz="1800" b="1" dirty="0"/>
              <a:t>Composition</a:t>
            </a:r>
            <a:r>
              <a:rPr lang="en-US" sz="1800" dirty="0"/>
              <a:t>: A stronger form of aggregation where the part cannot exist independently of the whole.</a:t>
            </a:r>
          </a:p>
          <a:p>
            <a:pPr lvl="1"/>
            <a:r>
              <a:rPr lang="en-US" sz="1800" b="1" dirty="0"/>
              <a:t>Inheritance</a:t>
            </a:r>
            <a:r>
              <a:rPr lang="en-US" sz="1800" dirty="0"/>
              <a:t>: Depicts an "is-a" relationship where one class (the subclass) inherits attributes and methods from another class (the superclass).</a:t>
            </a:r>
          </a:p>
          <a:p>
            <a:pPr lvl="1"/>
            <a:r>
              <a:rPr lang="en-US" sz="1800" b="1" dirty="0"/>
              <a:t>Dependency</a:t>
            </a:r>
            <a:r>
              <a:rPr lang="en-US" sz="1800" dirty="0"/>
              <a:t>: Shows that one class depends on another for its operations.</a:t>
            </a:r>
          </a:p>
          <a:p>
            <a:pPr marL="0" indent="0" algn="ctr">
              <a:buNone/>
            </a:pPr>
            <a:endParaRPr lang="en-US" sz="1400" b="1" dirty="0">
              <a:solidFill>
                <a:srgbClr val="0070C0"/>
              </a:solidFill>
            </a:endParaRPr>
          </a:p>
        </p:txBody>
      </p:sp>
      <p:sp>
        <p:nvSpPr>
          <p:cNvPr id="6" name="Slide Number Placeholder 5">
            <a:extLst>
              <a:ext uri="{FF2B5EF4-FFF2-40B4-BE49-F238E27FC236}">
                <a16:creationId xmlns:a16="http://schemas.microsoft.com/office/drawing/2014/main" id="{FA73604A-7E08-4A9B-A7E1-F008615923E8}"/>
              </a:ext>
            </a:extLst>
          </p:cNvPr>
          <p:cNvSpPr>
            <a:spLocks noGrp="1"/>
          </p:cNvSpPr>
          <p:nvPr>
            <p:ph type="sldNum" sz="quarter" idx="12"/>
          </p:nvPr>
        </p:nvSpPr>
        <p:spPr/>
        <p:txBody>
          <a:bodyPr/>
          <a:lstStyle/>
          <a:p>
            <a:fld id="{F603CDE5-C1D8-4EDD-870F-A498BAFA520F}" type="slidenum">
              <a:rPr lang="en-US" smtClean="0"/>
              <a:t>17</a:t>
            </a:fld>
            <a:endParaRPr lang="en-US" dirty="0"/>
          </a:p>
        </p:txBody>
      </p:sp>
      <p:sp>
        <p:nvSpPr>
          <p:cNvPr id="7" name="Footer Placeholder 6">
            <a:extLst>
              <a:ext uri="{FF2B5EF4-FFF2-40B4-BE49-F238E27FC236}">
                <a16:creationId xmlns:a16="http://schemas.microsoft.com/office/drawing/2014/main" id="{F5A9782B-C5C4-48DA-AA51-2AF88DEF26B7}"/>
              </a:ext>
            </a:extLst>
          </p:cNvPr>
          <p:cNvSpPr>
            <a:spLocks noGrp="1"/>
          </p:cNvSpPr>
          <p:nvPr>
            <p:ph type="ftr" sz="quarter" idx="11"/>
          </p:nvPr>
        </p:nvSpPr>
        <p:spPr/>
        <p:txBody>
          <a:bodyPr/>
          <a:lstStyle/>
          <a:p>
            <a:pPr algn="l"/>
            <a:r>
              <a:rPr lang="en-US" smtClean="0"/>
              <a:t>Advanced Software Engineering Lecture 3</a:t>
            </a:r>
            <a:endParaRPr lang="en-US"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66911" y="575734"/>
            <a:ext cx="4525089" cy="5276426"/>
          </a:xfrm>
          <a:prstGeom prst="rect">
            <a:avLst/>
          </a:prstGeom>
        </p:spPr>
      </p:pic>
    </p:spTree>
    <p:extLst>
      <p:ext uri="{BB962C8B-B14F-4D97-AF65-F5344CB8AC3E}">
        <p14:creationId xmlns:p14="http://schemas.microsoft.com/office/powerpoint/2010/main" val="37385575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D5A4A71-BF4C-4D5C-BFC7-87532A78DCB1}"/>
              </a:ext>
            </a:extLst>
          </p:cNvPr>
          <p:cNvSpPr>
            <a:spLocks noGrp="1"/>
          </p:cNvSpPr>
          <p:nvPr>
            <p:ph type="title"/>
          </p:nvPr>
        </p:nvSpPr>
        <p:spPr>
          <a:xfrm>
            <a:off x="358528" y="457200"/>
            <a:ext cx="6974959" cy="620829"/>
          </a:xfrm>
        </p:spPr>
        <p:txBody>
          <a:bodyPr/>
          <a:lstStyle/>
          <a:p>
            <a:r>
              <a:rPr lang="en-US" b="1" dirty="0" smtClean="0">
                <a:solidFill>
                  <a:srgbClr val="0070C0"/>
                </a:solidFill>
              </a:rPr>
              <a:t>Class Diagram</a:t>
            </a:r>
            <a:endParaRPr lang="en-US" dirty="0"/>
          </a:p>
        </p:txBody>
      </p:sp>
      <p:sp>
        <p:nvSpPr>
          <p:cNvPr id="6" name="Slide Number Placeholder 5">
            <a:extLst>
              <a:ext uri="{FF2B5EF4-FFF2-40B4-BE49-F238E27FC236}">
                <a16:creationId xmlns:a16="http://schemas.microsoft.com/office/drawing/2014/main" id="{FA73604A-7E08-4A9B-A7E1-F008615923E8}"/>
              </a:ext>
            </a:extLst>
          </p:cNvPr>
          <p:cNvSpPr>
            <a:spLocks noGrp="1"/>
          </p:cNvSpPr>
          <p:nvPr>
            <p:ph type="sldNum" sz="quarter" idx="12"/>
          </p:nvPr>
        </p:nvSpPr>
        <p:spPr/>
        <p:txBody>
          <a:bodyPr/>
          <a:lstStyle/>
          <a:p>
            <a:fld id="{F603CDE5-C1D8-4EDD-870F-A498BAFA520F}" type="slidenum">
              <a:rPr lang="en-US" smtClean="0"/>
              <a:t>18</a:t>
            </a:fld>
            <a:endParaRPr lang="en-US" dirty="0"/>
          </a:p>
        </p:txBody>
      </p:sp>
      <p:sp>
        <p:nvSpPr>
          <p:cNvPr id="7" name="Footer Placeholder 6">
            <a:extLst>
              <a:ext uri="{FF2B5EF4-FFF2-40B4-BE49-F238E27FC236}">
                <a16:creationId xmlns:a16="http://schemas.microsoft.com/office/drawing/2014/main" id="{F5A9782B-C5C4-48DA-AA51-2AF88DEF26B7}"/>
              </a:ext>
            </a:extLst>
          </p:cNvPr>
          <p:cNvSpPr>
            <a:spLocks noGrp="1"/>
          </p:cNvSpPr>
          <p:nvPr>
            <p:ph type="ftr" sz="quarter" idx="11"/>
          </p:nvPr>
        </p:nvSpPr>
        <p:spPr/>
        <p:txBody>
          <a:bodyPr/>
          <a:lstStyle/>
          <a:p>
            <a:pPr algn="l"/>
            <a:r>
              <a:rPr lang="en-US" smtClean="0"/>
              <a:t>Advanced Software Engineering Lecture 3</a:t>
            </a:r>
            <a:endParaRPr lang="en-US"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66911" y="575734"/>
            <a:ext cx="4525089" cy="5276426"/>
          </a:xfrm>
          <a:prstGeom prst="rect">
            <a:avLst/>
          </a:prstGeom>
        </p:spPr>
      </p:pic>
      <p:pic>
        <p:nvPicPr>
          <p:cNvPr id="2" name="Picture 1"/>
          <p:cNvPicPr>
            <a:picLocks noChangeAspect="1"/>
          </p:cNvPicPr>
          <p:nvPr/>
        </p:nvPicPr>
        <p:blipFill rotWithShape="1">
          <a:blip r:embed="rId4"/>
          <a:srcRect l="28005" t="42381" r="38871" b="16984"/>
          <a:stretch/>
        </p:blipFill>
        <p:spPr>
          <a:xfrm>
            <a:off x="636814" y="1078028"/>
            <a:ext cx="6918761" cy="4774131"/>
          </a:xfrm>
          <a:prstGeom prst="rect">
            <a:avLst/>
          </a:prstGeom>
        </p:spPr>
      </p:pic>
    </p:spTree>
    <p:extLst>
      <p:ext uri="{BB962C8B-B14F-4D97-AF65-F5344CB8AC3E}">
        <p14:creationId xmlns:p14="http://schemas.microsoft.com/office/powerpoint/2010/main" val="35046481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D5A4A71-BF4C-4D5C-BFC7-87532A78DCB1}"/>
              </a:ext>
            </a:extLst>
          </p:cNvPr>
          <p:cNvSpPr>
            <a:spLocks noGrp="1"/>
          </p:cNvSpPr>
          <p:nvPr>
            <p:ph type="title"/>
          </p:nvPr>
        </p:nvSpPr>
        <p:spPr>
          <a:xfrm>
            <a:off x="358528" y="457200"/>
            <a:ext cx="6974959" cy="620829"/>
          </a:xfrm>
        </p:spPr>
        <p:txBody>
          <a:bodyPr/>
          <a:lstStyle/>
          <a:p>
            <a:r>
              <a:rPr lang="en-US" b="1" dirty="0" smtClean="0">
                <a:solidFill>
                  <a:srgbClr val="0070C0"/>
                </a:solidFill>
              </a:rPr>
              <a:t>Modeling Tools</a:t>
            </a:r>
            <a:endParaRPr lang="en-US" dirty="0"/>
          </a:p>
        </p:txBody>
      </p:sp>
      <p:sp>
        <p:nvSpPr>
          <p:cNvPr id="6" name="Slide Number Placeholder 5">
            <a:extLst>
              <a:ext uri="{FF2B5EF4-FFF2-40B4-BE49-F238E27FC236}">
                <a16:creationId xmlns:a16="http://schemas.microsoft.com/office/drawing/2014/main" id="{FA73604A-7E08-4A9B-A7E1-F008615923E8}"/>
              </a:ext>
            </a:extLst>
          </p:cNvPr>
          <p:cNvSpPr>
            <a:spLocks noGrp="1"/>
          </p:cNvSpPr>
          <p:nvPr>
            <p:ph type="sldNum" sz="quarter" idx="12"/>
          </p:nvPr>
        </p:nvSpPr>
        <p:spPr/>
        <p:txBody>
          <a:bodyPr/>
          <a:lstStyle/>
          <a:p>
            <a:fld id="{F603CDE5-C1D8-4EDD-870F-A498BAFA520F}" type="slidenum">
              <a:rPr lang="en-US" smtClean="0"/>
              <a:t>19</a:t>
            </a:fld>
            <a:endParaRPr lang="en-US" dirty="0"/>
          </a:p>
        </p:txBody>
      </p:sp>
      <p:sp>
        <p:nvSpPr>
          <p:cNvPr id="7" name="Footer Placeholder 6">
            <a:extLst>
              <a:ext uri="{FF2B5EF4-FFF2-40B4-BE49-F238E27FC236}">
                <a16:creationId xmlns:a16="http://schemas.microsoft.com/office/drawing/2014/main" id="{F5A9782B-C5C4-48DA-AA51-2AF88DEF26B7}"/>
              </a:ext>
            </a:extLst>
          </p:cNvPr>
          <p:cNvSpPr>
            <a:spLocks noGrp="1"/>
          </p:cNvSpPr>
          <p:nvPr>
            <p:ph type="ftr" sz="quarter" idx="11"/>
          </p:nvPr>
        </p:nvSpPr>
        <p:spPr/>
        <p:txBody>
          <a:bodyPr/>
          <a:lstStyle/>
          <a:p>
            <a:pPr algn="l"/>
            <a:r>
              <a:rPr lang="en-US" smtClean="0"/>
              <a:t>Advanced Software Engineering Lecture 3</a:t>
            </a:r>
            <a:endParaRPr lang="en-US"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66911" y="575734"/>
            <a:ext cx="4525089" cy="5276426"/>
          </a:xfrm>
          <a:prstGeom prst="rect">
            <a:avLst/>
          </a:prstGeom>
        </p:spPr>
      </p:pic>
      <p:sp>
        <p:nvSpPr>
          <p:cNvPr id="5" name="Rectangle 4"/>
          <p:cNvSpPr/>
          <p:nvPr/>
        </p:nvSpPr>
        <p:spPr>
          <a:xfrm>
            <a:off x="355101" y="4653534"/>
            <a:ext cx="7114768" cy="1077218"/>
          </a:xfrm>
          <a:prstGeom prst="rect">
            <a:avLst/>
          </a:prstGeom>
        </p:spPr>
        <p:txBody>
          <a:bodyPr wrap="none">
            <a:spAutoFit/>
          </a:bodyPr>
          <a:lstStyle/>
          <a:p>
            <a:r>
              <a:rPr lang="en-US" sz="3200" dirty="0" smtClean="0"/>
              <a:t>Download Eclipse Papyrus at:</a:t>
            </a:r>
          </a:p>
          <a:p>
            <a:r>
              <a:rPr lang="en-US" sz="3200" dirty="0" smtClean="0"/>
              <a:t>https</a:t>
            </a:r>
            <a:r>
              <a:rPr lang="en-US" sz="3200" dirty="0"/>
              <a:t>://eclipse.dev/papyrus/download.html</a:t>
            </a:r>
          </a:p>
        </p:txBody>
      </p:sp>
      <p:pic>
        <p:nvPicPr>
          <p:cNvPr id="8" name="Picture 7"/>
          <p:cNvPicPr>
            <a:picLocks noChangeAspect="1"/>
          </p:cNvPicPr>
          <p:nvPr/>
        </p:nvPicPr>
        <p:blipFill rotWithShape="1">
          <a:blip r:embed="rId4"/>
          <a:srcRect l="23542" t="22381" r="24226" b="19524"/>
          <a:stretch/>
        </p:blipFill>
        <p:spPr>
          <a:xfrm>
            <a:off x="522515" y="1078029"/>
            <a:ext cx="6287128" cy="3708344"/>
          </a:xfrm>
          <a:prstGeom prst="rect">
            <a:avLst/>
          </a:prstGeom>
        </p:spPr>
      </p:pic>
    </p:spTree>
    <p:extLst>
      <p:ext uri="{BB962C8B-B14F-4D97-AF65-F5344CB8AC3E}">
        <p14:creationId xmlns:p14="http://schemas.microsoft.com/office/powerpoint/2010/main" val="42227537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9">
            <a:extLst>
              <a:ext uri="{FF2B5EF4-FFF2-40B4-BE49-F238E27FC236}">
                <a16:creationId xmlns:a16="http://schemas.microsoft.com/office/drawing/2014/main" id="{69B35BB5-1630-45F0-B55C-B6847DF2168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1">
            <a:extLst>
              <a:ext uri="{FF2B5EF4-FFF2-40B4-BE49-F238E27FC236}">
                <a16:creationId xmlns:a16="http://schemas.microsoft.com/office/drawing/2014/main" id="{D3EF5146-0A37-42B3-AF51-CBFCE4002B9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3DC6CC32-12E2-40AB-91E7-E065E3B54AA8}"/>
              </a:ext>
            </a:extLst>
          </p:cNvPr>
          <p:cNvSpPr>
            <a:spLocks noGrp="1"/>
          </p:cNvSpPr>
          <p:nvPr>
            <p:ph type="title"/>
          </p:nvPr>
        </p:nvSpPr>
        <p:spPr>
          <a:xfrm>
            <a:off x="578439" y="5191631"/>
            <a:ext cx="11029616" cy="958513"/>
          </a:xfrm>
        </p:spPr>
        <p:txBody>
          <a:bodyPr anchor="ctr">
            <a:normAutofit/>
          </a:bodyPr>
          <a:lstStyle/>
          <a:p>
            <a:r>
              <a:rPr lang="en-US" dirty="0" smtClean="0">
                <a:solidFill>
                  <a:srgbClr val="FFFEFF"/>
                </a:solidFill>
              </a:rPr>
              <a:t>Lesson Learning Outcomes</a:t>
            </a:r>
            <a:endParaRPr lang="en-US" dirty="0">
              <a:solidFill>
                <a:srgbClr val="FFFEFF"/>
              </a:solidFill>
            </a:endParaRPr>
          </a:p>
        </p:txBody>
      </p:sp>
      <p:sp>
        <p:nvSpPr>
          <p:cNvPr id="21" name="Rectangle 13">
            <a:extLst>
              <a:ext uri="{FF2B5EF4-FFF2-40B4-BE49-F238E27FC236}">
                <a16:creationId xmlns:a16="http://schemas.microsoft.com/office/drawing/2014/main" id="{DDED8BF8-49A0-47C5-84AB-93BBEEBCCD2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15">
            <a:extLst>
              <a:ext uri="{FF2B5EF4-FFF2-40B4-BE49-F238E27FC236}">
                <a16:creationId xmlns:a16="http://schemas.microsoft.com/office/drawing/2014/main" id="{E3609DE7-3DD1-4216-8540-70829BC8891F}"/>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17">
            <a:extLst>
              <a:ext uri="{FF2B5EF4-FFF2-40B4-BE49-F238E27FC236}">
                <a16:creationId xmlns:a16="http://schemas.microsoft.com/office/drawing/2014/main" id="{07EA47CF-8CF4-49F8-B441-9678508C0DF2}"/>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3" name="Footer Placeholder 2">
            <a:extLst>
              <a:ext uri="{FF2B5EF4-FFF2-40B4-BE49-F238E27FC236}">
                <a16:creationId xmlns:a16="http://schemas.microsoft.com/office/drawing/2014/main" id="{A09C2CC8-7675-4EA7-B0DF-8BB3BBD066C4}"/>
              </a:ext>
            </a:extLst>
          </p:cNvPr>
          <p:cNvSpPr>
            <a:spLocks noGrp="1"/>
          </p:cNvSpPr>
          <p:nvPr>
            <p:ph type="ftr" sz="quarter" idx="11"/>
          </p:nvPr>
        </p:nvSpPr>
        <p:spPr>
          <a:xfrm>
            <a:off x="361060" y="6423914"/>
            <a:ext cx="6917210" cy="365125"/>
          </a:xfrm>
        </p:spPr>
        <p:txBody>
          <a:bodyPr>
            <a:normAutofit/>
          </a:bodyPr>
          <a:lstStyle/>
          <a:p>
            <a:pPr>
              <a:spcAft>
                <a:spcPts val="600"/>
              </a:spcAft>
            </a:pPr>
            <a:r>
              <a:rPr lang="en-US" smtClean="0"/>
              <a:t>Advanced Software Engineering Lecture 3</a:t>
            </a:r>
            <a:endParaRPr lang="en-US" dirty="0"/>
          </a:p>
        </p:txBody>
      </p:sp>
      <p:sp>
        <p:nvSpPr>
          <p:cNvPr id="4" name="Slide Number Placeholder 3">
            <a:extLst>
              <a:ext uri="{FF2B5EF4-FFF2-40B4-BE49-F238E27FC236}">
                <a16:creationId xmlns:a16="http://schemas.microsoft.com/office/drawing/2014/main" id="{2A4091D8-88CA-44CE-B83F-8F383F1AFB07}"/>
              </a:ext>
            </a:extLst>
          </p:cNvPr>
          <p:cNvSpPr>
            <a:spLocks noGrp="1"/>
          </p:cNvSpPr>
          <p:nvPr>
            <p:ph type="sldNum" sz="quarter" idx="12"/>
          </p:nvPr>
        </p:nvSpPr>
        <p:spPr>
          <a:xfrm>
            <a:off x="10795364" y="6423914"/>
            <a:ext cx="1052510" cy="365125"/>
          </a:xfrm>
        </p:spPr>
        <p:txBody>
          <a:bodyPr>
            <a:normAutofit/>
          </a:bodyPr>
          <a:lstStyle/>
          <a:p>
            <a:pPr>
              <a:spcAft>
                <a:spcPts val="600"/>
              </a:spcAft>
            </a:pPr>
            <a:fld id="{3A98EE3D-8CD1-4C3F-BD1C-C98C9596463C}" type="slidenum">
              <a:rPr lang="en-US" smtClean="0"/>
              <a:pPr>
                <a:spcAft>
                  <a:spcPts val="600"/>
                </a:spcAft>
              </a:pPr>
              <a:t>2</a:t>
            </a:fld>
            <a:endParaRPr lang="en-US" dirty="0"/>
          </a:p>
        </p:txBody>
      </p:sp>
      <p:graphicFrame>
        <p:nvGraphicFramePr>
          <p:cNvPr id="5" name="Content Placeholder 2" descr="SmartArt object">
            <a:extLst>
              <a:ext uri="{FF2B5EF4-FFF2-40B4-BE49-F238E27FC236}">
                <a16:creationId xmlns:a16="http://schemas.microsoft.com/office/drawing/2014/main" id="{59405A29-4A0F-429B-A6BA-2D3E9946C76A}"/>
              </a:ext>
            </a:extLst>
          </p:cNvPr>
          <p:cNvGraphicFramePr>
            <a:graphicFrameLocks noGrp="1"/>
          </p:cNvGraphicFramePr>
          <p:nvPr>
            <p:ph idx="4294967295"/>
            <p:extLst>
              <p:ext uri="{D42A27DB-BD31-4B8C-83A1-F6EECF244321}">
                <p14:modId xmlns:p14="http://schemas.microsoft.com/office/powerpoint/2010/main" val="2346170945"/>
              </p:ext>
            </p:extLst>
          </p:nvPr>
        </p:nvGraphicFramePr>
        <p:xfrm>
          <a:off x="450434" y="858445"/>
          <a:ext cx="11157621" cy="39612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6224644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idx="1"/>
          </p:nvPr>
        </p:nvSpPr>
        <p:spPr/>
      </p:sp>
      <p:sp>
        <p:nvSpPr>
          <p:cNvPr id="3" name="Picture Placeholder 2"/>
          <p:cNvSpPr>
            <a:spLocks noGrp="1"/>
          </p:cNvSpPr>
          <p:nvPr>
            <p:ph type="pic" idx="13"/>
          </p:nvPr>
        </p:nvSpPr>
        <p:spPr/>
      </p:sp>
      <p:sp>
        <p:nvSpPr>
          <p:cNvPr id="4" name="Title 3"/>
          <p:cNvSpPr>
            <a:spLocks noGrp="1"/>
          </p:cNvSpPr>
          <p:nvPr>
            <p:ph type="title"/>
          </p:nvPr>
        </p:nvSpPr>
        <p:spPr/>
        <p:txBody>
          <a:bodyPr/>
          <a:lstStyle/>
          <a:p>
            <a:endParaRPr lang="en-US"/>
          </a:p>
        </p:txBody>
      </p:sp>
      <p:sp>
        <p:nvSpPr>
          <p:cNvPr id="5" name="Text Placeholder 4"/>
          <p:cNvSpPr>
            <a:spLocks noGrp="1"/>
          </p:cNvSpPr>
          <p:nvPr>
            <p:ph type="body" sz="half" idx="2"/>
          </p:nvPr>
        </p:nvSpPr>
        <p:spPr/>
        <p:txBody>
          <a:bodyPr/>
          <a:lstStyle/>
          <a:p>
            <a:endParaRPr lang="en-US"/>
          </a:p>
        </p:txBody>
      </p:sp>
      <p:sp>
        <p:nvSpPr>
          <p:cNvPr id="6" name="Slide Number Placeholder 5"/>
          <p:cNvSpPr>
            <a:spLocks noGrp="1"/>
          </p:cNvSpPr>
          <p:nvPr>
            <p:ph type="sldNum" sz="quarter" idx="12"/>
          </p:nvPr>
        </p:nvSpPr>
        <p:spPr/>
        <p:txBody>
          <a:bodyPr/>
          <a:lstStyle/>
          <a:p>
            <a:fld id="{F603CDE5-C1D8-4EDD-870F-A498BAFA520F}" type="slidenum">
              <a:rPr lang="en-US" noProof="0" smtClean="0"/>
              <a:t>20</a:t>
            </a:fld>
            <a:endParaRPr lang="en-US" noProof="0" dirty="0"/>
          </a:p>
        </p:txBody>
      </p:sp>
      <p:sp>
        <p:nvSpPr>
          <p:cNvPr id="7" name="Footer Placeholder 6"/>
          <p:cNvSpPr>
            <a:spLocks noGrp="1"/>
          </p:cNvSpPr>
          <p:nvPr>
            <p:ph type="ftr" sz="quarter" idx="11"/>
          </p:nvPr>
        </p:nvSpPr>
        <p:spPr/>
        <p:txBody>
          <a:bodyPr/>
          <a:lstStyle/>
          <a:p>
            <a:pPr algn="l"/>
            <a:r>
              <a:rPr lang="en-US" noProof="0" smtClean="0"/>
              <a:t>Advanced Software Engineering Lecture 3</a:t>
            </a:r>
            <a:endParaRPr lang="en-US" noProof="0" dirty="0"/>
          </a:p>
        </p:txBody>
      </p:sp>
    </p:spTree>
    <p:extLst>
      <p:ext uri="{BB962C8B-B14F-4D97-AF65-F5344CB8AC3E}">
        <p14:creationId xmlns:p14="http://schemas.microsoft.com/office/powerpoint/2010/main" val="2572423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 name="Rectangle 58">
            <a:extLst>
              <a:ext uri="{FF2B5EF4-FFF2-40B4-BE49-F238E27FC236}">
                <a16:creationId xmlns:a16="http://schemas.microsoft.com/office/drawing/2014/main" id="{E6C8E6EB-4C59-429B-97E4-72A058CFC4F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61" name="Rectangle 60">
            <a:extLst>
              <a:ext uri="{FF2B5EF4-FFF2-40B4-BE49-F238E27FC236}">
                <a16:creationId xmlns:a16="http://schemas.microsoft.com/office/drawing/2014/main" id="{B5B90362-AFCC-46A9-B41C-A257A8C5B31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63" name="Rectangle 62">
            <a:extLst>
              <a:ext uri="{FF2B5EF4-FFF2-40B4-BE49-F238E27FC236}">
                <a16:creationId xmlns:a16="http://schemas.microsoft.com/office/drawing/2014/main" id="{F71EF7F1-38BA-471D-8CD4-2A9AE8E3552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65" name="Rectangle 64">
            <a:extLst>
              <a:ext uri="{FF2B5EF4-FFF2-40B4-BE49-F238E27FC236}">
                <a16:creationId xmlns:a16="http://schemas.microsoft.com/office/drawing/2014/main" id="{3CED7894-4F62-4A6C-8DB5-DB5BE08E9C0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87071E00-ABE1-44FD-92BD-2769C2C9C727}"/>
              </a:ext>
            </a:extLst>
          </p:cNvPr>
          <p:cNvSpPr>
            <a:spLocks noGrp="1"/>
          </p:cNvSpPr>
          <p:nvPr>
            <p:ph type="title"/>
          </p:nvPr>
        </p:nvSpPr>
        <p:spPr>
          <a:xfrm>
            <a:off x="201167" y="453642"/>
            <a:ext cx="7543801" cy="840026"/>
          </a:xfrm>
        </p:spPr>
        <p:txBody>
          <a:bodyPr vert="horz" lIns="91440" tIns="45720" rIns="91440" bIns="45720" rtlCol="0" anchor="b">
            <a:normAutofit/>
          </a:bodyPr>
          <a:lstStyle/>
          <a:p>
            <a:r>
              <a:rPr lang="en-US" sz="2400" dirty="0" smtClean="0">
                <a:solidFill>
                  <a:srgbClr val="00B0F0"/>
                </a:solidFill>
              </a:rPr>
              <a:t>From The Previous Lecture</a:t>
            </a:r>
            <a:r>
              <a:rPr lang="en-US" sz="2400" dirty="0" smtClean="0">
                <a:solidFill>
                  <a:schemeClr val="accent1">
                    <a:lumMod val="75000"/>
                  </a:schemeClr>
                </a:solidFill>
              </a:rPr>
              <a:t/>
            </a:r>
            <a:br>
              <a:rPr lang="en-US" sz="2400" dirty="0" smtClean="0">
                <a:solidFill>
                  <a:schemeClr val="accent1">
                    <a:lumMod val="75000"/>
                  </a:schemeClr>
                </a:solidFill>
              </a:rPr>
            </a:br>
            <a:r>
              <a:rPr lang="en-US" sz="2400" dirty="0" smtClean="0">
                <a:solidFill>
                  <a:schemeClr val="accent1">
                    <a:lumMod val="75000"/>
                  </a:schemeClr>
                </a:solidFill>
              </a:rPr>
              <a:t>Requirements </a:t>
            </a:r>
            <a:r>
              <a:rPr lang="en-US" sz="2400" dirty="0" smtClean="0">
                <a:solidFill>
                  <a:schemeClr val="accent1">
                    <a:lumMod val="75000"/>
                  </a:schemeClr>
                </a:solidFill>
              </a:rPr>
              <a:t>Engineering </a:t>
            </a:r>
            <a:r>
              <a:rPr lang="en-US" sz="2400" dirty="0" smtClean="0">
                <a:solidFill>
                  <a:schemeClr val="accent1">
                    <a:lumMod val="75000"/>
                  </a:schemeClr>
                </a:solidFill>
              </a:rPr>
              <a:t>Activities</a:t>
            </a:r>
            <a:endParaRPr lang="en-US" sz="2400" dirty="0">
              <a:solidFill>
                <a:schemeClr val="accent1">
                  <a:lumMod val="75000"/>
                </a:schemeClr>
              </a:solidFill>
            </a:endParaRPr>
          </a:p>
        </p:txBody>
      </p:sp>
      <p:sp>
        <p:nvSpPr>
          <p:cNvPr id="67" name="Rectangle 66">
            <a:extLst>
              <a:ext uri="{FF2B5EF4-FFF2-40B4-BE49-F238E27FC236}">
                <a16:creationId xmlns:a16="http://schemas.microsoft.com/office/drawing/2014/main" id="{E536F3B4-50F6-4C52-8F76-4EB1214719D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620" y="457200"/>
            <a:ext cx="3511233" cy="9143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6A7BD30D-629F-49D4-AE04-2D99B365E4B8}"/>
              </a:ext>
            </a:extLst>
          </p:cNvPr>
          <p:cNvSpPr>
            <a:spLocks noGrp="1"/>
          </p:cNvSpPr>
          <p:nvPr>
            <p:ph sz="half" idx="4294967295"/>
          </p:nvPr>
        </p:nvSpPr>
        <p:spPr>
          <a:xfrm>
            <a:off x="127042" y="1734143"/>
            <a:ext cx="6922981" cy="4558238"/>
          </a:xfrm>
        </p:spPr>
        <p:txBody>
          <a:bodyPr vert="horz" lIns="91440" tIns="45720" rIns="91440" bIns="45720" rtlCol="0" anchor="ctr">
            <a:normAutofit/>
          </a:bodyPr>
          <a:lstStyle/>
          <a:p>
            <a:pPr marL="0" indent="0" algn="ctr">
              <a:buNone/>
            </a:pPr>
            <a:endParaRPr lang="en-US" sz="1600" b="1" dirty="0"/>
          </a:p>
        </p:txBody>
      </p:sp>
      <p:sp>
        <p:nvSpPr>
          <p:cNvPr id="4" name="Footer Placeholder 3">
            <a:extLst>
              <a:ext uri="{FF2B5EF4-FFF2-40B4-BE49-F238E27FC236}">
                <a16:creationId xmlns:a16="http://schemas.microsoft.com/office/drawing/2014/main" id="{94E186FA-5C4C-4ED3-90C4-8DB38BD9C85F}"/>
              </a:ext>
            </a:extLst>
          </p:cNvPr>
          <p:cNvSpPr>
            <a:spLocks noGrp="1"/>
          </p:cNvSpPr>
          <p:nvPr>
            <p:ph type="ftr" sz="quarter" idx="11"/>
          </p:nvPr>
        </p:nvSpPr>
        <p:spPr>
          <a:xfrm>
            <a:off x="361060" y="6423914"/>
            <a:ext cx="3568661" cy="365125"/>
          </a:xfrm>
        </p:spPr>
        <p:txBody>
          <a:bodyPr vert="horz" lIns="91440" tIns="45720" rIns="91440" bIns="45720" rtlCol="0" anchor="ctr">
            <a:normAutofit/>
          </a:bodyPr>
          <a:lstStyle/>
          <a:p>
            <a:pPr defTabSz="457200">
              <a:spcAft>
                <a:spcPts val="600"/>
              </a:spcAft>
            </a:pPr>
            <a:r>
              <a:rPr lang="en-US" kern="1200" cap="all" smtClean="0">
                <a:solidFill>
                  <a:schemeClr val="accent1">
                    <a:alpha val="75000"/>
                  </a:schemeClr>
                </a:solidFill>
                <a:latin typeface="+mn-lt"/>
                <a:ea typeface="+mn-ea"/>
                <a:cs typeface="+mn-cs"/>
              </a:rPr>
              <a:t>Advanced Software Engineering Lecture 3</a:t>
            </a:r>
            <a:endParaRPr lang="en-US" kern="1200" cap="all" dirty="0">
              <a:solidFill>
                <a:schemeClr val="accent1">
                  <a:alpha val="75000"/>
                </a:schemeClr>
              </a:solidFill>
              <a:latin typeface="+mn-lt"/>
              <a:ea typeface="+mn-ea"/>
              <a:cs typeface="+mn-cs"/>
            </a:endParaRPr>
          </a:p>
        </p:txBody>
      </p:sp>
      <p:pic>
        <p:nvPicPr>
          <p:cNvPr id="6" name="Content Placeholder 5" descr="women collaborating&#10;">
            <a:extLst>
              <a:ext uri="{FF2B5EF4-FFF2-40B4-BE49-F238E27FC236}">
                <a16:creationId xmlns:a16="http://schemas.microsoft.com/office/drawing/2014/main" id="{BF79C0FC-6A53-48FD-A2FB-DC1F7E6C6B69}"/>
              </a:ext>
            </a:extLst>
          </p:cNvPr>
          <p:cNvPicPr>
            <a:picLocks noGrp="1" noChangeAspect="1"/>
          </p:cNvPicPr>
          <p:nvPr>
            <p:ph sz="half" idx="4294967295"/>
          </p:nvPr>
        </p:nvPicPr>
        <p:blipFill>
          <a:blip r:embed="rId3"/>
          <a:srcRect/>
          <a:stretch/>
        </p:blipFill>
        <p:spPr>
          <a:xfrm>
            <a:off x="7940521" y="1675419"/>
            <a:ext cx="4249764" cy="4332189"/>
          </a:xfrm>
          <a:prstGeom prst="rect">
            <a:avLst/>
          </a:prstGeom>
        </p:spPr>
      </p:pic>
      <p:sp>
        <p:nvSpPr>
          <p:cNvPr id="5" name="Slide Number Placeholder 4">
            <a:extLst>
              <a:ext uri="{FF2B5EF4-FFF2-40B4-BE49-F238E27FC236}">
                <a16:creationId xmlns:a16="http://schemas.microsoft.com/office/drawing/2014/main" id="{356A56D1-9BF1-4F99-93F1-B4EF92D8D45A}"/>
              </a:ext>
            </a:extLst>
          </p:cNvPr>
          <p:cNvSpPr>
            <a:spLocks noGrp="1"/>
          </p:cNvSpPr>
          <p:nvPr>
            <p:ph type="sldNum" sz="quarter" idx="12"/>
          </p:nvPr>
        </p:nvSpPr>
        <p:spPr>
          <a:xfrm>
            <a:off x="10795362" y="6423914"/>
            <a:ext cx="1052510" cy="365125"/>
          </a:xfrm>
        </p:spPr>
        <p:txBody>
          <a:bodyPr vert="horz" lIns="91440" tIns="45720" rIns="91440" bIns="45720" rtlCol="0" anchor="ctr">
            <a:normAutofit/>
          </a:bodyPr>
          <a:lstStyle/>
          <a:p>
            <a:pPr defTabSz="457200">
              <a:spcAft>
                <a:spcPts val="600"/>
              </a:spcAft>
            </a:pPr>
            <a:fld id="{3A98EE3D-8CD1-4C3F-BD1C-C98C9596463C}" type="slidenum">
              <a:rPr lang="en-US">
                <a:solidFill>
                  <a:srgbClr val="FFFFFF"/>
                </a:solidFill>
              </a:rPr>
              <a:pPr defTabSz="457200">
                <a:spcAft>
                  <a:spcPts val="600"/>
                </a:spcAft>
              </a:pPr>
              <a:t>3</a:t>
            </a:fld>
            <a:endParaRPr lang="en-US" dirty="0">
              <a:solidFill>
                <a:srgbClr val="FFFFFF"/>
              </a:solidFill>
            </a:endParaRPr>
          </a:p>
        </p:txBody>
      </p:sp>
      <p:pic>
        <p:nvPicPr>
          <p:cNvPr id="12" name="Content Placeholder 8"/>
          <p:cNvPicPr>
            <a:picLocks noGrp="1" noChangeAspect="1"/>
          </p:cNvPicPr>
          <p:nvPr>
            <p:ph idx="1"/>
          </p:nvPr>
        </p:nvPicPr>
        <p:blipFill rotWithShape="1">
          <a:blip r:embed="rId4">
            <a:extLst>
              <a:ext uri="{28A0092B-C50C-407E-A947-70E740481C1C}">
                <a14:useLocalDpi xmlns:a14="http://schemas.microsoft.com/office/drawing/2010/main" val="0"/>
              </a:ext>
            </a:extLst>
          </a:blip>
          <a:stretch/>
        </p:blipFill>
        <p:spPr>
          <a:xfrm>
            <a:off x="113822" y="2043224"/>
            <a:ext cx="6442426" cy="3413206"/>
          </a:xfrm>
        </p:spPr>
      </p:pic>
      <p:grpSp>
        <p:nvGrpSpPr>
          <p:cNvPr id="13" name="Group 12"/>
          <p:cNvGrpSpPr/>
          <p:nvPr/>
        </p:nvGrpSpPr>
        <p:grpSpPr>
          <a:xfrm>
            <a:off x="243535" y="1628558"/>
            <a:ext cx="5678423" cy="1214711"/>
            <a:chOff x="2178050" y="1334724"/>
            <a:chExt cx="7715250" cy="2024127"/>
          </a:xfrm>
        </p:grpSpPr>
        <p:sp>
          <p:nvSpPr>
            <p:cNvPr id="14" name="Oval 13"/>
            <p:cNvSpPr/>
            <p:nvPr/>
          </p:nvSpPr>
          <p:spPr>
            <a:xfrm>
              <a:off x="2178050" y="1412812"/>
              <a:ext cx="622300" cy="5461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b="1" dirty="0">
                  <a:ln w="0"/>
                  <a:solidFill>
                    <a:schemeClr val="accent1"/>
                  </a:solidFill>
                  <a:effectLst>
                    <a:outerShdw blurRad="38100" dist="25400" dir="5400000" algn="ctr" rotWithShape="0">
                      <a:srgbClr val="6E747A">
                        <a:alpha val="43000"/>
                      </a:srgbClr>
                    </a:outerShdw>
                  </a:effectLst>
                </a:rPr>
                <a:t>1</a:t>
              </a:r>
            </a:p>
          </p:txBody>
        </p:sp>
        <p:sp>
          <p:nvSpPr>
            <p:cNvPr id="15" name="Oval 14"/>
            <p:cNvSpPr/>
            <p:nvPr/>
          </p:nvSpPr>
          <p:spPr>
            <a:xfrm>
              <a:off x="4508500" y="1334724"/>
              <a:ext cx="622300" cy="5461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b="1" dirty="0">
                  <a:ln w="0"/>
                  <a:solidFill>
                    <a:schemeClr val="accent1"/>
                  </a:solidFill>
                  <a:effectLst>
                    <a:outerShdw blurRad="38100" dist="25400" dir="5400000" algn="ctr" rotWithShape="0">
                      <a:srgbClr val="6E747A">
                        <a:alpha val="43000"/>
                      </a:srgbClr>
                    </a:outerShdw>
                  </a:effectLst>
                </a:rPr>
                <a:t>2</a:t>
              </a:r>
            </a:p>
          </p:txBody>
        </p:sp>
        <p:sp>
          <p:nvSpPr>
            <p:cNvPr id="16" name="Oval 15"/>
            <p:cNvSpPr/>
            <p:nvPr/>
          </p:nvSpPr>
          <p:spPr>
            <a:xfrm>
              <a:off x="7099300" y="2101551"/>
              <a:ext cx="622300" cy="5461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b="1" dirty="0">
                  <a:ln w="0"/>
                  <a:solidFill>
                    <a:schemeClr val="accent1"/>
                  </a:solidFill>
                  <a:effectLst>
                    <a:outerShdw blurRad="38100" dist="25400" dir="5400000" algn="ctr" rotWithShape="0">
                      <a:srgbClr val="6E747A">
                        <a:alpha val="43000"/>
                      </a:srgbClr>
                    </a:outerShdw>
                  </a:effectLst>
                </a:rPr>
                <a:t>3</a:t>
              </a:r>
            </a:p>
          </p:txBody>
        </p:sp>
        <p:sp>
          <p:nvSpPr>
            <p:cNvPr id="17" name="Oval 16"/>
            <p:cNvSpPr/>
            <p:nvPr/>
          </p:nvSpPr>
          <p:spPr>
            <a:xfrm>
              <a:off x="9271000" y="2812751"/>
              <a:ext cx="622300" cy="5461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b="1" dirty="0">
                  <a:ln w="0"/>
                  <a:solidFill>
                    <a:schemeClr val="accent1"/>
                  </a:solidFill>
                  <a:effectLst>
                    <a:outerShdw blurRad="38100" dist="25400" dir="5400000" algn="ctr" rotWithShape="0">
                      <a:srgbClr val="6E747A">
                        <a:alpha val="43000"/>
                      </a:srgbClr>
                    </a:outerShdw>
                  </a:effectLst>
                </a:rPr>
                <a:t>4</a:t>
              </a:r>
            </a:p>
          </p:txBody>
        </p:sp>
      </p:grpSp>
      <p:sp>
        <p:nvSpPr>
          <p:cNvPr id="7" name="Rounded Rectangular Callout 6"/>
          <p:cNvSpPr/>
          <p:nvPr/>
        </p:nvSpPr>
        <p:spPr>
          <a:xfrm>
            <a:off x="3639313" y="5476267"/>
            <a:ext cx="3957080" cy="741653"/>
          </a:xfrm>
          <a:prstGeom prst="wedgeRoundRectCallout">
            <a:avLst/>
          </a:prstGeom>
        </p:spPr>
        <p:style>
          <a:lnRef idx="2">
            <a:schemeClr val="accent4"/>
          </a:lnRef>
          <a:fillRef idx="1">
            <a:schemeClr val="lt1"/>
          </a:fillRef>
          <a:effectRef idx="0">
            <a:schemeClr val="accent4"/>
          </a:effectRef>
          <a:fontRef idx="minor">
            <a:schemeClr val="dk1"/>
          </a:fontRef>
        </p:style>
        <p:txBody>
          <a:bodyPr rtlCol="0" anchor="ctr"/>
          <a:lstStyle/>
          <a:p>
            <a:pPr lvl="0"/>
            <a:r>
              <a:rPr lang="en-US" b="1" dirty="0">
                <a:solidFill>
                  <a:srgbClr val="0070C0"/>
                </a:solidFill>
              </a:rPr>
              <a:t>This is also called Requirements</a:t>
            </a:r>
          </a:p>
          <a:p>
            <a:pPr lvl="0"/>
            <a:r>
              <a:rPr lang="en-US" b="1" dirty="0">
                <a:solidFill>
                  <a:srgbClr val="0070C0"/>
                </a:solidFill>
              </a:rPr>
              <a:t>Specification Document RSD</a:t>
            </a:r>
          </a:p>
        </p:txBody>
      </p:sp>
      <p:sp>
        <p:nvSpPr>
          <p:cNvPr id="10" name="Bent Arrow 9"/>
          <p:cNvSpPr/>
          <p:nvPr/>
        </p:nvSpPr>
        <p:spPr>
          <a:xfrm rot="5400000">
            <a:off x="6282536" y="5075513"/>
            <a:ext cx="488074" cy="313434"/>
          </a:xfrm>
          <a:prstGeom prst="bentArrow">
            <a:avLst>
              <a:gd name="adj1" fmla="val 25000"/>
              <a:gd name="adj2" fmla="val 14789"/>
              <a:gd name="adj3" fmla="val 25000"/>
              <a:gd name="adj4" fmla="val 4375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val="3202418113"/>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 name="Rectangle 58">
            <a:extLst>
              <a:ext uri="{FF2B5EF4-FFF2-40B4-BE49-F238E27FC236}">
                <a16:creationId xmlns:a16="http://schemas.microsoft.com/office/drawing/2014/main" id="{E6C8E6EB-4C59-429B-97E4-72A058CFC4F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61" name="Rectangle 60">
            <a:extLst>
              <a:ext uri="{FF2B5EF4-FFF2-40B4-BE49-F238E27FC236}">
                <a16:creationId xmlns:a16="http://schemas.microsoft.com/office/drawing/2014/main" id="{B5B90362-AFCC-46A9-B41C-A257A8C5B31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63" name="Rectangle 62">
            <a:extLst>
              <a:ext uri="{FF2B5EF4-FFF2-40B4-BE49-F238E27FC236}">
                <a16:creationId xmlns:a16="http://schemas.microsoft.com/office/drawing/2014/main" id="{F71EF7F1-38BA-471D-8CD4-2A9AE8E3552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65" name="Rectangle 64">
            <a:extLst>
              <a:ext uri="{FF2B5EF4-FFF2-40B4-BE49-F238E27FC236}">
                <a16:creationId xmlns:a16="http://schemas.microsoft.com/office/drawing/2014/main" id="{3CED7894-4F62-4A6C-8DB5-DB5BE08E9C0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87071E00-ABE1-44FD-92BD-2769C2C9C727}"/>
              </a:ext>
            </a:extLst>
          </p:cNvPr>
          <p:cNvSpPr>
            <a:spLocks noGrp="1"/>
          </p:cNvSpPr>
          <p:nvPr>
            <p:ph type="title"/>
          </p:nvPr>
        </p:nvSpPr>
        <p:spPr>
          <a:xfrm>
            <a:off x="201167" y="702156"/>
            <a:ext cx="4453127" cy="591512"/>
          </a:xfrm>
        </p:spPr>
        <p:txBody>
          <a:bodyPr vert="horz" lIns="91440" tIns="45720" rIns="91440" bIns="45720" rtlCol="0" anchor="b">
            <a:normAutofit/>
          </a:bodyPr>
          <a:lstStyle/>
          <a:p>
            <a:r>
              <a:rPr lang="en-US" sz="2400" dirty="0" smtClean="0">
                <a:solidFill>
                  <a:schemeClr val="accent1">
                    <a:lumMod val="75000"/>
                  </a:schemeClr>
                </a:solidFill>
              </a:rPr>
              <a:t>From the previous lecture</a:t>
            </a:r>
            <a:endParaRPr lang="en-US" sz="2400" dirty="0">
              <a:solidFill>
                <a:schemeClr val="accent1">
                  <a:lumMod val="75000"/>
                </a:schemeClr>
              </a:solidFill>
            </a:endParaRPr>
          </a:p>
        </p:txBody>
      </p:sp>
      <p:sp>
        <p:nvSpPr>
          <p:cNvPr id="67" name="Rectangle 66">
            <a:extLst>
              <a:ext uri="{FF2B5EF4-FFF2-40B4-BE49-F238E27FC236}">
                <a16:creationId xmlns:a16="http://schemas.microsoft.com/office/drawing/2014/main" id="{E536F3B4-50F6-4C52-8F76-4EB1214719D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620" y="457200"/>
            <a:ext cx="3511233" cy="9143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6A7BD30D-629F-49D4-AE04-2D99B365E4B8}"/>
              </a:ext>
            </a:extLst>
          </p:cNvPr>
          <p:cNvSpPr>
            <a:spLocks noGrp="1"/>
          </p:cNvSpPr>
          <p:nvPr>
            <p:ph sz="half" idx="4294967295"/>
          </p:nvPr>
        </p:nvSpPr>
        <p:spPr>
          <a:xfrm>
            <a:off x="128016" y="1293668"/>
            <a:ext cx="6638544" cy="5061285"/>
          </a:xfrm>
        </p:spPr>
        <p:txBody>
          <a:bodyPr vert="horz" lIns="91440" tIns="45720" rIns="91440" bIns="45720" rtlCol="0" anchor="ctr">
            <a:normAutofit/>
          </a:bodyPr>
          <a:lstStyle/>
          <a:p>
            <a:pPr marL="0" indent="0" algn="ctr">
              <a:buNone/>
            </a:pPr>
            <a:r>
              <a:rPr lang="en-US" sz="3000" b="1" dirty="0">
                <a:solidFill>
                  <a:srgbClr val="0070C0"/>
                </a:solidFill>
              </a:rPr>
              <a:t>Software Process Activities </a:t>
            </a:r>
            <a:endParaRPr lang="en-US" sz="3000" b="1" dirty="0" smtClean="0">
              <a:solidFill>
                <a:srgbClr val="0070C0"/>
              </a:solidFill>
            </a:endParaRPr>
          </a:p>
          <a:p>
            <a:pPr marL="0" indent="0">
              <a:buNone/>
            </a:pPr>
            <a:r>
              <a:rPr lang="en-US" sz="1600" b="1" i="1" dirty="0" smtClean="0">
                <a:solidFill>
                  <a:srgbClr val="FF0000"/>
                </a:solidFill>
              </a:rPr>
              <a:t>Requirement </a:t>
            </a:r>
            <a:r>
              <a:rPr lang="en-US" sz="1600" b="1" i="1" dirty="0">
                <a:solidFill>
                  <a:srgbClr val="FF0000"/>
                </a:solidFill>
              </a:rPr>
              <a:t>Engineering (RE) or Requirements analysis:  </a:t>
            </a:r>
            <a:r>
              <a:rPr lang="en-US" sz="1600" b="1" dirty="0"/>
              <a:t>Establishing </a:t>
            </a:r>
            <a:r>
              <a:rPr lang="en-US" sz="1600" b="1" dirty="0" smtClean="0"/>
              <a:t>the system’s </a:t>
            </a:r>
            <a:r>
              <a:rPr lang="en-US" sz="1600" b="1" dirty="0"/>
              <a:t>services, constraints, and goals. </a:t>
            </a:r>
          </a:p>
          <a:p>
            <a:pPr marL="284163" lvl="0" indent="-284163" fontAlgn="base">
              <a:buFont typeface="+mj-lt"/>
              <a:buAutoNum type="arabicPeriod"/>
            </a:pPr>
            <a:r>
              <a:rPr lang="en-US" sz="1600" b="1" i="1" dirty="0">
                <a:solidFill>
                  <a:srgbClr val="00B0F0"/>
                </a:solidFill>
              </a:rPr>
              <a:t>System and software design: </a:t>
            </a:r>
            <a:r>
              <a:rPr lang="en-US" sz="1600" b="1" dirty="0"/>
              <a:t>Allocates the require­ments to either hardware or software systems by establishing an overall system architecture.</a:t>
            </a:r>
          </a:p>
          <a:p>
            <a:pPr marL="284163" lvl="0" indent="-284163" fontAlgn="base">
              <a:buFont typeface="+mj-lt"/>
              <a:buAutoNum type="arabicPeriod"/>
            </a:pPr>
            <a:r>
              <a:rPr lang="en-US" sz="1600" b="1" i="1" dirty="0">
                <a:solidFill>
                  <a:srgbClr val="00B0F0"/>
                </a:solidFill>
              </a:rPr>
              <a:t>Implementation and unit testing: </a:t>
            </a:r>
            <a:r>
              <a:rPr lang="en-US" sz="1600" b="1" dirty="0"/>
              <a:t>The software design is real­ized as a set of programs or program units. Unit testing involves verifying that each unit meets its </a:t>
            </a:r>
            <a:r>
              <a:rPr lang="en-US" sz="1600" b="1" dirty="0" smtClean="0"/>
              <a:t>specifications.</a:t>
            </a:r>
            <a:endParaRPr lang="en-US" sz="1600" b="1" dirty="0"/>
          </a:p>
          <a:p>
            <a:pPr marL="284163" lvl="0" indent="-284163" fontAlgn="base">
              <a:buFont typeface="+mj-lt"/>
              <a:buAutoNum type="arabicPeriod"/>
            </a:pPr>
            <a:r>
              <a:rPr lang="en-US" sz="1600" b="1" i="1" dirty="0">
                <a:solidFill>
                  <a:srgbClr val="00B0F0"/>
                </a:solidFill>
              </a:rPr>
              <a:t>Integration and system testing: </a:t>
            </a:r>
            <a:r>
              <a:rPr lang="en-US" sz="1600" b="1" dirty="0"/>
              <a:t>The individual program units or programs are integrated and tested as a complete system to ensure that the software requirements have been met. </a:t>
            </a:r>
          </a:p>
          <a:p>
            <a:pPr marL="284163" indent="-284163">
              <a:buFont typeface="+mj-lt"/>
              <a:buAutoNum type="arabicPeriod"/>
            </a:pPr>
            <a:r>
              <a:rPr lang="en-US" sz="1600" b="1" i="1" dirty="0">
                <a:solidFill>
                  <a:srgbClr val="00B0F0"/>
                </a:solidFill>
              </a:rPr>
              <a:t>Operation and maintenance: </a:t>
            </a:r>
            <a:r>
              <a:rPr lang="en-US" sz="1600" b="1" dirty="0"/>
              <a:t>The system is installed and put into practical use. Maintenance involves correcting errors and enhancing the system’s services as new requirements are discovered</a:t>
            </a:r>
          </a:p>
        </p:txBody>
      </p:sp>
      <p:sp>
        <p:nvSpPr>
          <p:cNvPr id="4" name="Footer Placeholder 3">
            <a:extLst>
              <a:ext uri="{FF2B5EF4-FFF2-40B4-BE49-F238E27FC236}">
                <a16:creationId xmlns:a16="http://schemas.microsoft.com/office/drawing/2014/main" id="{94E186FA-5C4C-4ED3-90C4-8DB38BD9C85F}"/>
              </a:ext>
            </a:extLst>
          </p:cNvPr>
          <p:cNvSpPr>
            <a:spLocks noGrp="1"/>
          </p:cNvSpPr>
          <p:nvPr>
            <p:ph type="ftr" sz="quarter" idx="11"/>
          </p:nvPr>
        </p:nvSpPr>
        <p:spPr>
          <a:xfrm>
            <a:off x="361060" y="6423914"/>
            <a:ext cx="3568661" cy="365125"/>
          </a:xfrm>
        </p:spPr>
        <p:txBody>
          <a:bodyPr vert="horz" lIns="91440" tIns="45720" rIns="91440" bIns="45720" rtlCol="0" anchor="ctr">
            <a:normAutofit/>
          </a:bodyPr>
          <a:lstStyle/>
          <a:p>
            <a:pPr defTabSz="457200">
              <a:spcAft>
                <a:spcPts val="600"/>
              </a:spcAft>
            </a:pPr>
            <a:r>
              <a:rPr lang="en-US" kern="1200" cap="all" smtClean="0">
                <a:solidFill>
                  <a:schemeClr val="accent1">
                    <a:alpha val="75000"/>
                  </a:schemeClr>
                </a:solidFill>
                <a:latin typeface="+mn-lt"/>
                <a:ea typeface="+mn-ea"/>
                <a:cs typeface="+mn-cs"/>
              </a:rPr>
              <a:t>Advanced Software Engineering Lecture 3</a:t>
            </a:r>
            <a:endParaRPr lang="en-US" kern="1200" cap="all" dirty="0">
              <a:solidFill>
                <a:schemeClr val="accent1">
                  <a:alpha val="75000"/>
                </a:schemeClr>
              </a:solidFill>
              <a:latin typeface="+mn-lt"/>
              <a:ea typeface="+mn-ea"/>
              <a:cs typeface="+mn-cs"/>
            </a:endParaRPr>
          </a:p>
        </p:txBody>
      </p:sp>
      <p:pic>
        <p:nvPicPr>
          <p:cNvPr id="6" name="Content Placeholder 5" descr="women collaborating&#10;">
            <a:extLst>
              <a:ext uri="{FF2B5EF4-FFF2-40B4-BE49-F238E27FC236}">
                <a16:creationId xmlns:a16="http://schemas.microsoft.com/office/drawing/2014/main" id="{BF79C0FC-6A53-48FD-A2FB-DC1F7E6C6B69}"/>
              </a:ext>
            </a:extLst>
          </p:cNvPr>
          <p:cNvPicPr>
            <a:picLocks noGrp="1" noChangeAspect="1"/>
          </p:cNvPicPr>
          <p:nvPr>
            <p:ph sz="half" idx="4294967295"/>
          </p:nvPr>
        </p:nvPicPr>
        <p:blipFill>
          <a:blip r:embed="rId3"/>
          <a:srcRect/>
          <a:stretch/>
        </p:blipFill>
        <p:spPr>
          <a:xfrm>
            <a:off x="6848855" y="1"/>
            <a:ext cx="5341429" cy="5340095"/>
          </a:xfrm>
          <a:prstGeom prst="rect">
            <a:avLst/>
          </a:prstGeom>
        </p:spPr>
      </p:pic>
      <p:sp>
        <p:nvSpPr>
          <p:cNvPr id="5" name="Slide Number Placeholder 4">
            <a:extLst>
              <a:ext uri="{FF2B5EF4-FFF2-40B4-BE49-F238E27FC236}">
                <a16:creationId xmlns:a16="http://schemas.microsoft.com/office/drawing/2014/main" id="{356A56D1-9BF1-4F99-93F1-B4EF92D8D45A}"/>
              </a:ext>
            </a:extLst>
          </p:cNvPr>
          <p:cNvSpPr>
            <a:spLocks noGrp="1"/>
          </p:cNvSpPr>
          <p:nvPr>
            <p:ph type="sldNum" sz="quarter" idx="12"/>
          </p:nvPr>
        </p:nvSpPr>
        <p:spPr>
          <a:xfrm>
            <a:off x="10795362" y="6423914"/>
            <a:ext cx="1052510" cy="365125"/>
          </a:xfrm>
        </p:spPr>
        <p:txBody>
          <a:bodyPr vert="horz" lIns="91440" tIns="45720" rIns="91440" bIns="45720" rtlCol="0" anchor="ctr">
            <a:normAutofit/>
          </a:bodyPr>
          <a:lstStyle/>
          <a:p>
            <a:pPr defTabSz="457200">
              <a:spcAft>
                <a:spcPts val="600"/>
              </a:spcAft>
            </a:pPr>
            <a:fld id="{3A98EE3D-8CD1-4C3F-BD1C-C98C9596463C}" type="slidenum">
              <a:rPr lang="en-US">
                <a:solidFill>
                  <a:srgbClr val="FFFFFF"/>
                </a:solidFill>
              </a:rPr>
              <a:pPr defTabSz="457200">
                <a:spcAft>
                  <a:spcPts val="600"/>
                </a:spcAft>
              </a:pPr>
              <a:t>4</a:t>
            </a:fld>
            <a:endParaRPr lang="en-US" dirty="0">
              <a:solidFill>
                <a:srgbClr val="FFFFFF"/>
              </a:solidFill>
            </a:endParaRPr>
          </a:p>
        </p:txBody>
      </p:sp>
    </p:spTree>
    <p:extLst>
      <p:ext uri="{BB962C8B-B14F-4D97-AF65-F5344CB8AC3E}">
        <p14:creationId xmlns:p14="http://schemas.microsoft.com/office/powerpoint/2010/main" val="1789873386"/>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78FE736-F0FD-4999-AE0C-8138EF4B90F7}"/>
              </a:ext>
            </a:extLst>
          </p:cNvPr>
          <p:cNvSpPr>
            <a:spLocks noGrp="1"/>
          </p:cNvSpPr>
          <p:nvPr>
            <p:ph type="sldNum" sz="quarter" idx="12"/>
          </p:nvPr>
        </p:nvSpPr>
        <p:spPr/>
        <p:txBody>
          <a:bodyPr/>
          <a:lstStyle/>
          <a:p>
            <a:fld id="{3A98EE3D-8CD1-4C3F-BD1C-C98C9596463C}" type="slidenum">
              <a:rPr lang="en-US" smtClean="0"/>
              <a:t>5</a:t>
            </a:fld>
            <a:endParaRPr lang="en-US" dirty="0"/>
          </a:p>
        </p:txBody>
      </p:sp>
      <p:sp>
        <p:nvSpPr>
          <p:cNvPr id="3" name="Footer Placeholder 2">
            <a:extLst>
              <a:ext uri="{FF2B5EF4-FFF2-40B4-BE49-F238E27FC236}">
                <a16:creationId xmlns:a16="http://schemas.microsoft.com/office/drawing/2014/main" id="{FC8CBD08-CBE0-4A85-9C8C-EE5B05608F2E}"/>
              </a:ext>
            </a:extLst>
          </p:cNvPr>
          <p:cNvSpPr>
            <a:spLocks noGrp="1"/>
          </p:cNvSpPr>
          <p:nvPr>
            <p:ph type="ftr" sz="quarter" idx="11"/>
          </p:nvPr>
        </p:nvSpPr>
        <p:spPr/>
        <p:txBody>
          <a:bodyPr/>
          <a:lstStyle/>
          <a:p>
            <a:pPr algn="l"/>
            <a:r>
              <a:rPr lang="en-US" smtClean="0"/>
              <a:t>Advanced Software Engineering Lecture 3</a:t>
            </a:r>
            <a:endParaRPr lang="en-US" dirty="0"/>
          </a:p>
        </p:txBody>
      </p:sp>
      <p:sp>
        <p:nvSpPr>
          <p:cNvPr id="4" name="Title 3">
            <a:extLst>
              <a:ext uri="{FF2B5EF4-FFF2-40B4-BE49-F238E27FC236}">
                <a16:creationId xmlns:a16="http://schemas.microsoft.com/office/drawing/2014/main" id="{D11E0DA9-F80F-4FD2-86AD-FCB7040886B0}"/>
              </a:ext>
            </a:extLst>
          </p:cNvPr>
          <p:cNvSpPr>
            <a:spLocks noGrp="1"/>
          </p:cNvSpPr>
          <p:nvPr>
            <p:ph type="title"/>
          </p:nvPr>
        </p:nvSpPr>
        <p:spPr>
          <a:xfrm>
            <a:off x="581192" y="702155"/>
            <a:ext cx="11029616" cy="1044983"/>
          </a:xfrm>
        </p:spPr>
        <p:txBody>
          <a:bodyPr/>
          <a:lstStyle/>
          <a:p>
            <a:r>
              <a:rPr lang="en-US" b="1" dirty="0">
                <a:solidFill>
                  <a:srgbClr val="0070C0"/>
                </a:solidFill>
              </a:rPr>
              <a:t>Requirement Models</a:t>
            </a:r>
            <a:endParaRPr lang="ru-RU" dirty="0"/>
          </a:p>
        </p:txBody>
      </p:sp>
      <p:sp>
        <p:nvSpPr>
          <p:cNvPr id="5" name="Content Placeholder 4">
            <a:extLst>
              <a:ext uri="{FF2B5EF4-FFF2-40B4-BE49-F238E27FC236}">
                <a16:creationId xmlns:a16="http://schemas.microsoft.com/office/drawing/2014/main" id="{CE60D718-AF05-43B9-B478-C057FE5DF5E0}"/>
              </a:ext>
            </a:extLst>
          </p:cNvPr>
          <p:cNvSpPr>
            <a:spLocks noGrp="1"/>
          </p:cNvSpPr>
          <p:nvPr>
            <p:ph idx="1"/>
          </p:nvPr>
        </p:nvSpPr>
        <p:spPr>
          <a:xfrm>
            <a:off x="581192" y="2112264"/>
            <a:ext cx="11342584" cy="4311650"/>
          </a:xfrm>
        </p:spPr>
        <p:txBody>
          <a:bodyPr numCol="2" spcCol="540000">
            <a:noAutofit/>
          </a:bodyPr>
          <a:lstStyle/>
          <a:p>
            <a:pPr marL="0" indent="0">
              <a:buNone/>
            </a:pPr>
            <a:r>
              <a:rPr lang="en-US" sz="3200" dirty="0"/>
              <a:t>“work models help you take the next leap in understanding - from knowing </a:t>
            </a:r>
            <a:r>
              <a:rPr lang="en-US" sz="3200" b="1" dirty="0">
                <a:solidFill>
                  <a:srgbClr val="0070C0"/>
                </a:solidFill>
              </a:rPr>
              <a:t>the work of individual stakeholders </a:t>
            </a:r>
            <a:r>
              <a:rPr lang="en-US" sz="3200" dirty="0"/>
              <a:t>to understanding the fundamental structure of work </a:t>
            </a:r>
            <a:r>
              <a:rPr lang="en-US" sz="3200" b="1" dirty="0">
                <a:solidFill>
                  <a:srgbClr val="0070C0"/>
                </a:solidFill>
              </a:rPr>
              <a:t>for a whole stakeholder population</a:t>
            </a:r>
            <a:r>
              <a:rPr lang="en-US" sz="3200" dirty="0"/>
              <a:t>.”</a:t>
            </a:r>
          </a:p>
          <a:p>
            <a:pPr marL="0" indent="0">
              <a:buNone/>
            </a:pPr>
            <a:r>
              <a:rPr lang="en-US" sz="1600" dirty="0"/>
              <a:t>– Beyer &amp; </a:t>
            </a:r>
            <a:r>
              <a:rPr lang="en-US" sz="1600" dirty="0" err="1"/>
              <a:t>Holtzblatt</a:t>
            </a:r>
            <a:r>
              <a:rPr lang="en-US" sz="1600" dirty="0"/>
              <a:t>, Contextual </a:t>
            </a:r>
            <a:r>
              <a:rPr lang="en-US" sz="1600" dirty="0" smtClean="0"/>
              <a:t>Design</a:t>
            </a:r>
          </a:p>
          <a:p>
            <a:pPr marL="0" indent="0">
              <a:buNone/>
            </a:pPr>
            <a:endParaRPr lang="en-US" sz="2800" dirty="0"/>
          </a:p>
          <a:p>
            <a:pPr marL="0" indent="0">
              <a:buNone/>
            </a:pPr>
            <a:endParaRPr lang="en-US" sz="2800" dirty="0"/>
          </a:p>
          <a:p>
            <a:pPr>
              <a:buFont typeface="Wingdings" panose="05000000000000000000" pitchFamily="2" charset="2"/>
              <a:buChar char="§"/>
            </a:pPr>
            <a:r>
              <a:rPr lang="en-US" sz="3200" b="1" dirty="0">
                <a:solidFill>
                  <a:srgbClr val="0070C0"/>
                </a:solidFill>
              </a:rPr>
              <a:t>Synthesizing</a:t>
            </a:r>
            <a:r>
              <a:rPr lang="en-US" sz="3200" dirty="0"/>
              <a:t> all the requirements you collected into key </a:t>
            </a:r>
            <a:r>
              <a:rPr lang="en-US" sz="3200" dirty="0" smtClean="0"/>
              <a:t>requirements. You </a:t>
            </a:r>
            <a:r>
              <a:rPr lang="en-US" sz="3200" dirty="0"/>
              <a:t>start making diagrams that represent </a:t>
            </a:r>
            <a:r>
              <a:rPr lang="en-US" sz="3200" b="1" dirty="0" smtClean="0">
                <a:solidFill>
                  <a:srgbClr val="0070C0"/>
                </a:solidFill>
              </a:rPr>
              <a:t>how requirements are related, </a:t>
            </a:r>
            <a:r>
              <a:rPr lang="en-US" sz="3200" dirty="0" smtClean="0"/>
              <a:t>then </a:t>
            </a:r>
            <a:r>
              <a:rPr lang="en-US" sz="3200" dirty="0"/>
              <a:t>you have a comprehensive set of </a:t>
            </a:r>
            <a:r>
              <a:rPr lang="en-US" sz="3200" b="1" dirty="0" smtClean="0">
                <a:solidFill>
                  <a:srgbClr val="0070C0"/>
                </a:solidFill>
              </a:rPr>
              <a:t>integrated requirements</a:t>
            </a:r>
            <a:endParaRPr lang="en-US" sz="3200" b="1" dirty="0">
              <a:solidFill>
                <a:srgbClr val="0070C0"/>
              </a:solidFill>
            </a:endParaRPr>
          </a:p>
          <a:p>
            <a:pPr marL="0" indent="0" fontAlgn="base">
              <a:buNone/>
            </a:pPr>
            <a:endParaRPr lang="en-US" sz="3200" dirty="0"/>
          </a:p>
        </p:txBody>
      </p:sp>
    </p:spTree>
    <p:extLst>
      <p:ext uri="{BB962C8B-B14F-4D97-AF65-F5344CB8AC3E}">
        <p14:creationId xmlns:p14="http://schemas.microsoft.com/office/powerpoint/2010/main" val="34091592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D5A4A71-BF4C-4D5C-BFC7-87532A78DCB1}"/>
              </a:ext>
            </a:extLst>
          </p:cNvPr>
          <p:cNvSpPr>
            <a:spLocks noGrp="1"/>
          </p:cNvSpPr>
          <p:nvPr>
            <p:ph type="title"/>
          </p:nvPr>
        </p:nvSpPr>
        <p:spPr>
          <a:xfrm>
            <a:off x="358528" y="457200"/>
            <a:ext cx="6974959" cy="960120"/>
          </a:xfrm>
        </p:spPr>
        <p:txBody>
          <a:bodyPr/>
          <a:lstStyle/>
          <a:p>
            <a:r>
              <a:rPr lang="en-US" b="1" dirty="0">
                <a:solidFill>
                  <a:srgbClr val="0070C0"/>
                </a:solidFill>
              </a:rPr>
              <a:t>Requirement Models</a:t>
            </a:r>
            <a:endParaRPr lang="en-US" dirty="0"/>
          </a:p>
        </p:txBody>
      </p:sp>
      <p:sp>
        <p:nvSpPr>
          <p:cNvPr id="5" name="Text Placeholder 4">
            <a:extLst>
              <a:ext uri="{FF2B5EF4-FFF2-40B4-BE49-F238E27FC236}">
                <a16:creationId xmlns:a16="http://schemas.microsoft.com/office/drawing/2014/main" id="{192DC2B5-5E26-4712-A72B-C467FF94253F}"/>
              </a:ext>
            </a:extLst>
          </p:cNvPr>
          <p:cNvSpPr>
            <a:spLocks noGrp="1"/>
          </p:cNvSpPr>
          <p:nvPr>
            <p:ph type="body" sz="half" idx="2"/>
          </p:nvPr>
        </p:nvSpPr>
        <p:spPr>
          <a:xfrm>
            <a:off x="182881" y="1934334"/>
            <a:ext cx="7726680" cy="4263266"/>
          </a:xfrm>
        </p:spPr>
        <p:txBody>
          <a:bodyPr>
            <a:normAutofit/>
          </a:bodyPr>
          <a:lstStyle/>
          <a:p>
            <a:pPr marL="395288" indent="-395288"/>
            <a:r>
              <a:rPr lang="en-US" sz="2400" dirty="0"/>
              <a:t>Representations of how something works</a:t>
            </a:r>
          </a:p>
          <a:p>
            <a:pPr marL="395288" indent="-395288"/>
            <a:r>
              <a:rPr lang="en-US" sz="2400" dirty="0"/>
              <a:t>Different representations convey different useful benefits</a:t>
            </a:r>
          </a:p>
          <a:p>
            <a:pPr marL="395288" indent="-395288"/>
            <a:r>
              <a:rPr lang="en-US" sz="2400" dirty="0"/>
              <a:t>Models are </a:t>
            </a:r>
            <a:r>
              <a:rPr lang="en-US" sz="2400" dirty="0">
                <a:solidFill>
                  <a:srgbClr val="0070C0"/>
                </a:solidFill>
              </a:rPr>
              <a:t>selective</a:t>
            </a:r>
            <a:r>
              <a:rPr lang="en-US" sz="2400" dirty="0"/>
              <a:t> representations to portray an </a:t>
            </a:r>
            <a:r>
              <a:rPr lang="en-US" sz="2400" dirty="0">
                <a:solidFill>
                  <a:srgbClr val="0070C0"/>
                </a:solidFill>
              </a:rPr>
              <a:t>important aspect</a:t>
            </a:r>
          </a:p>
          <a:p>
            <a:pPr marL="395288" indent="-395288"/>
            <a:r>
              <a:rPr lang="en-US" sz="2400" dirty="0"/>
              <a:t>The most important aspect [to remember] is that it [has to leave] out detail. </a:t>
            </a:r>
            <a:r>
              <a:rPr lang="en-US" sz="2400" b="1" dirty="0">
                <a:solidFill>
                  <a:srgbClr val="C00000"/>
                </a:solidFill>
              </a:rPr>
              <a:t>A model is an abstraction of the system being studied </a:t>
            </a:r>
            <a:r>
              <a:rPr lang="en-US" sz="2400" dirty="0"/>
              <a:t>rather than an alternative representation of that system </a:t>
            </a:r>
            <a:r>
              <a:rPr lang="en-US" sz="2400" dirty="0">
                <a:solidFill>
                  <a:srgbClr val="0070C0"/>
                </a:solidFill>
              </a:rPr>
              <a:t>An abstraction deliberately simplifies and picks out the most salient </a:t>
            </a:r>
            <a:r>
              <a:rPr lang="en-US" sz="2000" dirty="0">
                <a:solidFill>
                  <a:srgbClr val="0070C0"/>
                </a:solidFill>
              </a:rPr>
              <a:t>characteristics</a:t>
            </a:r>
          </a:p>
          <a:p>
            <a:pPr marL="0" indent="0" algn="ctr">
              <a:buNone/>
            </a:pPr>
            <a:r>
              <a:rPr lang="en-US" sz="2000" dirty="0"/>
              <a:t> </a:t>
            </a:r>
            <a:r>
              <a:rPr lang="en-US" sz="1400" dirty="0"/>
              <a:t>Ian </a:t>
            </a:r>
            <a:r>
              <a:rPr lang="en-US" sz="1400" dirty="0" err="1"/>
              <a:t>Sommerville</a:t>
            </a:r>
            <a:r>
              <a:rPr lang="en-US" sz="1400" dirty="0"/>
              <a:t> (2011) Chapter 5, Systems Modeling</a:t>
            </a:r>
            <a:endParaRPr lang="en-US" sz="1400" b="1" dirty="0">
              <a:solidFill>
                <a:srgbClr val="0070C0"/>
              </a:solidFill>
            </a:endParaRPr>
          </a:p>
        </p:txBody>
      </p:sp>
      <p:sp>
        <p:nvSpPr>
          <p:cNvPr id="6" name="Slide Number Placeholder 5">
            <a:extLst>
              <a:ext uri="{FF2B5EF4-FFF2-40B4-BE49-F238E27FC236}">
                <a16:creationId xmlns:a16="http://schemas.microsoft.com/office/drawing/2014/main" id="{FA73604A-7E08-4A9B-A7E1-F008615923E8}"/>
              </a:ext>
            </a:extLst>
          </p:cNvPr>
          <p:cNvSpPr>
            <a:spLocks noGrp="1"/>
          </p:cNvSpPr>
          <p:nvPr>
            <p:ph type="sldNum" sz="quarter" idx="12"/>
          </p:nvPr>
        </p:nvSpPr>
        <p:spPr/>
        <p:txBody>
          <a:bodyPr/>
          <a:lstStyle/>
          <a:p>
            <a:fld id="{F603CDE5-C1D8-4EDD-870F-A498BAFA520F}" type="slidenum">
              <a:rPr lang="en-US" smtClean="0"/>
              <a:t>6</a:t>
            </a:fld>
            <a:endParaRPr lang="en-US" dirty="0"/>
          </a:p>
        </p:txBody>
      </p:sp>
      <p:sp>
        <p:nvSpPr>
          <p:cNvPr id="7" name="Footer Placeholder 6">
            <a:extLst>
              <a:ext uri="{FF2B5EF4-FFF2-40B4-BE49-F238E27FC236}">
                <a16:creationId xmlns:a16="http://schemas.microsoft.com/office/drawing/2014/main" id="{F5A9782B-C5C4-48DA-AA51-2AF88DEF26B7}"/>
              </a:ext>
            </a:extLst>
          </p:cNvPr>
          <p:cNvSpPr>
            <a:spLocks noGrp="1"/>
          </p:cNvSpPr>
          <p:nvPr>
            <p:ph type="ftr" sz="quarter" idx="11"/>
          </p:nvPr>
        </p:nvSpPr>
        <p:spPr/>
        <p:txBody>
          <a:bodyPr/>
          <a:lstStyle/>
          <a:p>
            <a:pPr algn="l"/>
            <a:r>
              <a:rPr lang="en-US" smtClean="0"/>
              <a:t>Advanced Software Engineering Lecture 3</a:t>
            </a:r>
            <a:endParaRPr lang="en-US"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04668" y="575734"/>
            <a:ext cx="4487332" cy="5232400"/>
          </a:xfrm>
          <a:prstGeom prst="rect">
            <a:avLst/>
          </a:prstGeom>
        </p:spPr>
      </p:pic>
    </p:spTree>
    <p:extLst>
      <p:ext uri="{BB962C8B-B14F-4D97-AF65-F5344CB8AC3E}">
        <p14:creationId xmlns:p14="http://schemas.microsoft.com/office/powerpoint/2010/main" val="9856522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D5A4A71-BF4C-4D5C-BFC7-87532A78DCB1}"/>
              </a:ext>
            </a:extLst>
          </p:cNvPr>
          <p:cNvSpPr>
            <a:spLocks noGrp="1"/>
          </p:cNvSpPr>
          <p:nvPr>
            <p:ph type="title"/>
          </p:nvPr>
        </p:nvSpPr>
        <p:spPr>
          <a:xfrm>
            <a:off x="358528" y="457200"/>
            <a:ext cx="6974959" cy="960120"/>
          </a:xfrm>
        </p:spPr>
        <p:txBody>
          <a:bodyPr/>
          <a:lstStyle/>
          <a:p>
            <a:r>
              <a:rPr lang="en-US" b="1" dirty="0">
                <a:solidFill>
                  <a:srgbClr val="0070C0"/>
                </a:solidFill>
              </a:rPr>
              <a:t>Important Modeling Tips</a:t>
            </a:r>
            <a:endParaRPr lang="en-US" dirty="0"/>
          </a:p>
        </p:txBody>
      </p:sp>
      <p:sp>
        <p:nvSpPr>
          <p:cNvPr id="5" name="Text Placeholder 4">
            <a:extLst>
              <a:ext uri="{FF2B5EF4-FFF2-40B4-BE49-F238E27FC236}">
                <a16:creationId xmlns:a16="http://schemas.microsoft.com/office/drawing/2014/main" id="{192DC2B5-5E26-4712-A72B-C467FF94253F}"/>
              </a:ext>
            </a:extLst>
          </p:cNvPr>
          <p:cNvSpPr>
            <a:spLocks noGrp="1"/>
          </p:cNvSpPr>
          <p:nvPr>
            <p:ph type="body" sz="half" idx="2"/>
          </p:nvPr>
        </p:nvSpPr>
        <p:spPr>
          <a:xfrm>
            <a:off x="182881" y="1417320"/>
            <a:ext cx="7726680" cy="4780280"/>
          </a:xfrm>
        </p:spPr>
        <p:txBody>
          <a:bodyPr>
            <a:normAutofit/>
          </a:bodyPr>
          <a:lstStyle/>
          <a:p>
            <a:pPr marL="514350" indent="-514350">
              <a:buFont typeface="+mj-lt"/>
              <a:buAutoNum type="arabicPeriod"/>
            </a:pPr>
            <a:r>
              <a:rPr lang="en-US" sz="2600" dirty="0"/>
              <a:t>What do you want to show? </a:t>
            </a:r>
          </a:p>
          <a:p>
            <a:pPr marL="736600" indent="-395288"/>
            <a:r>
              <a:rPr lang="en-US" sz="2600" dirty="0"/>
              <a:t>A complex decision process</a:t>
            </a:r>
          </a:p>
          <a:p>
            <a:pPr marL="736600" indent="-395288"/>
            <a:r>
              <a:rPr lang="en-US" sz="2600" dirty="0"/>
              <a:t>A strict sequence of actions</a:t>
            </a:r>
          </a:p>
          <a:p>
            <a:pPr marL="736600" indent="-395288"/>
            <a:r>
              <a:rPr lang="en-US" sz="2600" dirty="0"/>
              <a:t>Subtasks in a complex use case</a:t>
            </a:r>
          </a:p>
          <a:p>
            <a:pPr marL="736600" indent="-395288"/>
            <a:r>
              <a:rPr lang="en-US" sz="2600" dirty="0"/>
              <a:t>Other software to export to, import from, or use </a:t>
            </a:r>
          </a:p>
          <a:p>
            <a:pPr marL="736600" indent="-395288"/>
            <a:r>
              <a:rPr lang="en-US" sz="2600" dirty="0"/>
              <a:t>The structure of a system, etc.    </a:t>
            </a:r>
          </a:p>
          <a:p>
            <a:pPr marL="514350" indent="-514350">
              <a:buFont typeface="+mj-lt"/>
              <a:buAutoNum type="arabicPeriod" startAt="2"/>
            </a:pPr>
            <a:r>
              <a:rPr lang="en-US" sz="2600" dirty="0"/>
              <a:t>Which diagram or model is best for this?</a:t>
            </a:r>
          </a:p>
          <a:p>
            <a:pPr marL="514350" indent="-514350">
              <a:buFont typeface="+mj-lt"/>
              <a:buAutoNum type="arabicPeriod" startAt="2"/>
            </a:pPr>
            <a:r>
              <a:rPr lang="en-US" sz="2600" dirty="0"/>
              <a:t>Avoid ‘trying to show everything in one diagram</a:t>
            </a:r>
          </a:p>
          <a:p>
            <a:pPr marL="0" indent="0" algn="ctr">
              <a:buNone/>
            </a:pPr>
            <a:r>
              <a:rPr lang="en-US" sz="2000" dirty="0" smtClean="0"/>
              <a:t> </a:t>
            </a:r>
            <a:endParaRPr lang="en-US" sz="1400" b="1" dirty="0">
              <a:solidFill>
                <a:srgbClr val="0070C0"/>
              </a:solidFill>
            </a:endParaRPr>
          </a:p>
        </p:txBody>
      </p:sp>
      <p:sp>
        <p:nvSpPr>
          <p:cNvPr id="6" name="Slide Number Placeholder 5">
            <a:extLst>
              <a:ext uri="{FF2B5EF4-FFF2-40B4-BE49-F238E27FC236}">
                <a16:creationId xmlns:a16="http://schemas.microsoft.com/office/drawing/2014/main" id="{FA73604A-7E08-4A9B-A7E1-F008615923E8}"/>
              </a:ext>
            </a:extLst>
          </p:cNvPr>
          <p:cNvSpPr>
            <a:spLocks noGrp="1"/>
          </p:cNvSpPr>
          <p:nvPr>
            <p:ph type="sldNum" sz="quarter" idx="12"/>
          </p:nvPr>
        </p:nvSpPr>
        <p:spPr/>
        <p:txBody>
          <a:bodyPr/>
          <a:lstStyle/>
          <a:p>
            <a:fld id="{F603CDE5-C1D8-4EDD-870F-A498BAFA520F}" type="slidenum">
              <a:rPr lang="en-US" smtClean="0"/>
              <a:t>7</a:t>
            </a:fld>
            <a:endParaRPr lang="en-US" dirty="0"/>
          </a:p>
        </p:txBody>
      </p:sp>
      <p:sp>
        <p:nvSpPr>
          <p:cNvPr id="7" name="Footer Placeholder 6">
            <a:extLst>
              <a:ext uri="{FF2B5EF4-FFF2-40B4-BE49-F238E27FC236}">
                <a16:creationId xmlns:a16="http://schemas.microsoft.com/office/drawing/2014/main" id="{F5A9782B-C5C4-48DA-AA51-2AF88DEF26B7}"/>
              </a:ext>
            </a:extLst>
          </p:cNvPr>
          <p:cNvSpPr>
            <a:spLocks noGrp="1"/>
          </p:cNvSpPr>
          <p:nvPr>
            <p:ph type="ftr" sz="quarter" idx="11"/>
          </p:nvPr>
        </p:nvSpPr>
        <p:spPr/>
        <p:txBody>
          <a:bodyPr/>
          <a:lstStyle/>
          <a:p>
            <a:pPr algn="l"/>
            <a:r>
              <a:rPr lang="en-US" smtClean="0"/>
              <a:t>Advanced Software Engineering Lecture 3</a:t>
            </a:r>
            <a:endParaRPr lang="en-US"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04668" y="575734"/>
            <a:ext cx="4487332" cy="5232400"/>
          </a:xfrm>
          <a:prstGeom prst="rect">
            <a:avLst/>
          </a:prstGeom>
        </p:spPr>
      </p:pic>
    </p:spTree>
    <p:extLst>
      <p:ext uri="{BB962C8B-B14F-4D97-AF65-F5344CB8AC3E}">
        <p14:creationId xmlns:p14="http://schemas.microsoft.com/office/powerpoint/2010/main" val="38688468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D5A4A71-BF4C-4D5C-BFC7-87532A78DCB1}"/>
              </a:ext>
            </a:extLst>
          </p:cNvPr>
          <p:cNvSpPr>
            <a:spLocks noGrp="1"/>
          </p:cNvSpPr>
          <p:nvPr>
            <p:ph type="title"/>
          </p:nvPr>
        </p:nvSpPr>
        <p:spPr>
          <a:xfrm>
            <a:off x="358528" y="457200"/>
            <a:ext cx="6974959" cy="960120"/>
          </a:xfrm>
        </p:spPr>
        <p:txBody>
          <a:bodyPr/>
          <a:lstStyle/>
          <a:p>
            <a:r>
              <a:rPr lang="en-US" b="1" dirty="0" smtClean="0">
                <a:solidFill>
                  <a:srgbClr val="0070C0"/>
                </a:solidFill>
              </a:rPr>
              <a:t>CONTEXT  </a:t>
            </a:r>
            <a:r>
              <a:rPr lang="en-US" b="1" dirty="0">
                <a:solidFill>
                  <a:srgbClr val="0070C0"/>
                </a:solidFill>
              </a:rPr>
              <a:t>Diagrams</a:t>
            </a:r>
            <a:endParaRPr lang="en-US" dirty="0"/>
          </a:p>
        </p:txBody>
      </p:sp>
      <p:sp>
        <p:nvSpPr>
          <p:cNvPr id="6" name="Slide Number Placeholder 5">
            <a:extLst>
              <a:ext uri="{FF2B5EF4-FFF2-40B4-BE49-F238E27FC236}">
                <a16:creationId xmlns:a16="http://schemas.microsoft.com/office/drawing/2014/main" id="{FA73604A-7E08-4A9B-A7E1-F008615923E8}"/>
              </a:ext>
            </a:extLst>
          </p:cNvPr>
          <p:cNvSpPr>
            <a:spLocks noGrp="1"/>
          </p:cNvSpPr>
          <p:nvPr>
            <p:ph type="sldNum" sz="quarter" idx="12"/>
          </p:nvPr>
        </p:nvSpPr>
        <p:spPr/>
        <p:txBody>
          <a:bodyPr/>
          <a:lstStyle/>
          <a:p>
            <a:fld id="{F603CDE5-C1D8-4EDD-870F-A498BAFA520F}" type="slidenum">
              <a:rPr lang="en-US" smtClean="0"/>
              <a:t>8</a:t>
            </a:fld>
            <a:endParaRPr lang="en-US" dirty="0"/>
          </a:p>
        </p:txBody>
      </p:sp>
      <p:sp>
        <p:nvSpPr>
          <p:cNvPr id="7" name="Footer Placeholder 6">
            <a:extLst>
              <a:ext uri="{FF2B5EF4-FFF2-40B4-BE49-F238E27FC236}">
                <a16:creationId xmlns:a16="http://schemas.microsoft.com/office/drawing/2014/main" id="{F5A9782B-C5C4-48DA-AA51-2AF88DEF26B7}"/>
              </a:ext>
            </a:extLst>
          </p:cNvPr>
          <p:cNvSpPr>
            <a:spLocks noGrp="1"/>
          </p:cNvSpPr>
          <p:nvPr>
            <p:ph type="ftr" sz="quarter" idx="11"/>
          </p:nvPr>
        </p:nvSpPr>
        <p:spPr/>
        <p:txBody>
          <a:bodyPr/>
          <a:lstStyle/>
          <a:p>
            <a:pPr algn="l"/>
            <a:r>
              <a:rPr lang="en-US" smtClean="0"/>
              <a:t>Advanced Software Engineering Lecture 3</a:t>
            </a:r>
            <a:endParaRPr lang="en-US"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04668" y="575734"/>
            <a:ext cx="4487332" cy="5232400"/>
          </a:xfrm>
          <a:prstGeom prst="rect">
            <a:avLst/>
          </a:prstGeom>
        </p:spPr>
      </p:pic>
      <p:sp>
        <p:nvSpPr>
          <p:cNvPr id="5" name="Rectangle 4"/>
          <p:cNvSpPr/>
          <p:nvPr/>
        </p:nvSpPr>
        <p:spPr>
          <a:xfrm>
            <a:off x="798007" y="1417320"/>
            <a:ext cx="6375356" cy="4031873"/>
          </a:xfrm>
          <a:prstGeom prst="rect">
            <a:avLst/>
          </a:prstGeom>
        </p:spPr>
        <p:txBody>
          <a:bodyPr wrap="square">
            <a:spAutoFit/>
          </a:bodyPr>
          <a:lstStyle/>
          <a:p>
            <a:pPr marL="463550" indent="-463550">
              <a:buFont typeface="Wingdings" panose="05000000000000000000" pitchFamily="2" charset="2"/>
              <a:buChar char="§"/>
            </a:pPr>
            <a:r>
              <a:rPr lang="en-US" sz="3200" dirty="0"/>
              <a:t>Context models define the boundaries of the system </a:t>
            </a:r>
          </a:p>
          <a:p>
            <a:pPr marL="463550" indent="-463550">
              <a:buFont typeface="Wingdings" panose="05000000000000000000" pitchFamily="2" charset="2"/>
              <a:buChar char="§"/>
            </a:pPr>
            <a:r>
              <a:rPr lang="en-US" sz="3200" dirty="0"/>
              <a:t>They represent key systems that need to be developed </a:t>
            </a:r>
          </a:p>
          <a:p>
            <a:pPr marL="463550" indent="-463550">
              <a:buFont typeface="Wingdings" panose="05000000000000000000" pitchFamily="2" charset="2"/>
              <a:buChar char="§"/>
            </a:pPr>
            <a:r>
              <a:rPr lang="en-US" sz="3200" dirty="0"/>
              <a:t>And the relationship to the other systems/components</a:t>
            </a:r>
          </a:p>
          <a:p>
            <a:pPr marL="463550" indent="-463550">
              <a:buFont typeface="Wingdings" panose="05000000000000000000" pitchFamily="2" charset="2"/>
              <a:buChar char="§"/>
            </a:pPr>
            <a:r>
              <a:rPr lang="en-US" sz="3200" dirty="0"/>
              <a:t>Also - what NOT to develop (to focus investment</a:t>
            </a:r>
            <a:r>
              <a:rPr lang="en-US" dirty="0"/>
              <a:t>)</a:t>
            </a:r>
            <a:endParaRPr lang="en-US" dirty="0"/>
          </a:p>
        </p:txBody>
      </p:sp>
    </p:spTree>
    <p:extLst>
      <p:ext uri="{BB962C8B-B14F-4D97-AF65-F5344CB8AC3E}">
        <p14:creationId xmlns:p14="http://schemas.microsoft.com/office/powerpoint/2010/main" val="15176821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D5A4A71-BF4C-4D5C-BFC7-87532A78DCB1}"/>
              </a:ext>
            </a:extLst>
          </p:cNvPr>
          <p:cNvSpPr>
            <a:spLocks noGrp="1"/>
          </p:cNvSpPr>
          <p:nvPr>
            <p:ph type="title"/>
          </p:nvPr>
        </p:nvSpPr>
        <p:spPr>
          <a:xfrm>
            <a:off x="358528" y="457200"/>
            <a:ext cx="6974959" cy="960120"/>
          </a:xfrm>
        </p:spPr>
        <p:txBody>
          <a:bodyPr/>
          <a:lstStyle/>
          <a:p>
            <a:r>
              <a:rPr lang="en-US" b="1" dirty="0" smtClean="0">
                <a:solidFill>
                  <a:srgbClr val="0070C0"/>
                </a:solidFill>
              </a:rPr>
              <a:t>CONTEXT  </a:t>
            </a:r>
            <a:r>
              <a:rPr lang="en-US" b="1" dirty="0">
                <a:solidFill>
                  <a:srgbClr val="0070C0"/>
                </a:solidFill>
              </a:rPr>
              <a:t>Diagrams</a:t>
            </a:r>
            <a:endParaRPr lang="en-US" dirty="0"/>
          </a:p>
        </p:txBody>
      </p:sp>
      <p:sp>
        <p:nvSpPr>
          <p:cNvPr id="6" name="Slide Number Placeholder 5">
            <a:extLst>
              <a:ext uri="{FF2B5EF4-FFF2-40B4-BE49-F238E27FC236}">
                <a16:creationId xmlns:a16="http://schemas.microsoft.com/office/drawing/2014/main" id="{FA73604A-7E08-4A9B-A7E1-F008615923E8}"/>
              </a:ext>
            </a:extLst>
          </p:cNvPr>
          <p:cNvSpPr>
            <a:spLocks noGrp="1"/>
          </p:cNvSpPr>
          <p:nvPr>
            <p:ph type="sldNum" sz="quarter" idx="12"/>
          </p:nvPr>
        </p:nvSpPr>
        <p:spPr/>
        <p:txBody>
          <a:bodyPr/>
          <a:lstStyle/>
          <a:p>
            <a:fld id="{F603CDE5-C1D8-4EDD-870F-A498BAFA520F}" type="slidenum">
              <a:rPr lang="en-US" smtClean="0"/>
              <a:t>9</a:t>
            </a:fld>
            <a:endParaRPr lang="en-US" dirty="0"/>
          </a:p>
        </p:txBody>
      </p:sp>
      <p:sp>
        <p:nvSpPr>
          <p:cNvPr id="7" name="Footer Placeholder 6">
            <a:extLst>
              <a:ext uri="{FF2B5EF4-FFF2-40B4-BE49-F238E27FC236}">
                <a16:creationId xmlns:a16="http://schemas.microsoft.com/office/drawing/2014/main" id="{F5A9782B-C5C4-48DA-AA51-2AF88DEF26B7}"/>
              </a:ext>
            </a:extLst>
          </p:cNvPr>
          <p:cNvSpPr>
            <a:spLocks noGrp="1"/>
          </p:cNvSpPr>
          <p:nvPr>
            <p:ph type="ftr" sz="quarter" idx="11"/>
          </p:nvPr>
        </p:nvSpPr>
        <p:spPr/>
        <p:txBody>
          <a:bodyPr/>
          <a:lstStyle/>
          <a:p>
            <a:pPr algn="l"/>
            <a:r>
              <a:rPr lang="en-US" smtClean="0"/>
              <a:t>Advanced Software Engineering Lecture 3</a:t>
            </a:r>
            <a:endParaRPr lang="en-US"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04668" y="575734"/>
            <a:ext cx="4487332" cy="5232400"/>
          </a:xfrm>
          <a:prstGeom prst="rect">
            <a:avLst/>
          </a:prstGeom>
        </p:spPr>
      </p:pic>
      <p:pic>
        <p:nvPicPr>
          <p:cNvPr id="8" name="Content Placeholder 6"/>
          <p:cNvPicPr>
            <a:picLocks noChangeAspect="1"/>
          </p:cNvPicPr>
          <p:nvPr/>
        </p:nvPicPr>
        <p:blipFill rotWithShape="1">
          <a:blip r:embed="rId4"/>
          <a:srcRect l="43534" t="15127" r="2859" b="21802"/>
          <a:stretch/>
        </p:blipFill>
        <p:spPr>
          <a:xfrm>
            <a:off x="465979" y="1417320"/>
            <a:ext cx="6867508" cy="4390814"/>
          </a:xfrm>
          <a:prstGeom prst="rect">
            <a:avLst/>
          </a:prstGeom>
        </p:spPr>
      </p:pic>
    </p:spTree>
    <p:extLst>
      <p:ext uri="{BB962C8B-B14F-4D97-AF65-F5344CB8AC3E}">
        <p14:creationId xmlns:p14="http://schemas.microsoft.com/office/powerpoint/2010/main" val="2264584310"/>
      </p:ext>
    </p:extLst>
  </p:cSld>
  <p:clrMapOvr>
    <a:masterClrMapping/>
  </p:clrMapOvr>
</p:sld>
</file>

<file path=ppt/theme/theme1.xml><?xml version="1.0" encoding="utf-8"?>
<a:theme xmlns:a="http://schemas.openxmlformats.org/drawingml/2006/main" name="DividendVTI">
  <a:themeElements>
    <a:clrScheme name="">
      <a:dk1>
        <a:srgbClr val="000000"/>
      </a:dk1>
      <a:lt1>
        <a:srgbClr val="FFFFFF"/>
      </a:lt1>
      <a:dk2>
        <a:srgbClr val="242F41"/>
      </a:dk2>
      <a:lt2>
        <a:srgbClr val="E2E6E8"/>
      </a:lt2>
      <a:accent1>
        <a:srgbClr val="CE7242"/>
      </a:accent1>
      <a:accent2>
        <a:srgbClr val="BC303B"/>
      </a:accent2>
      <a:accent3>
        <a:srgbClr val="CE4287"/>
      </a:accent3>
      <a:accent4>
        <a:srgbClr val="BC30AF"/>
      </a:accent4>
      <a:accent5>
        <a:srgbClr val="A042CE"/>
      </a:accent5>
      <a:accent6>
        <a:srgbClr val="6444C2"/>
      </a:accent6>
      <a:hlink>
        <a:srgbClr val="3B8AB3"/>
      </a:hlink>
      <a:folHlink>
        <a:srgbClr val="7F7F7F"/>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Classic-Corporate_Teach a Course_03_MO - v4.pptx" id="{D5AEBA98-7BE2-4600-B726-C10F88B0D5DD}" vid="{80972332-D852-4500-B88A-BEF94A57E0E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fa6e671f1cd7e4d96ff9652be322dd5e">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4e2496f70b101db0b8013f30a071bbf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0E7F611-2872-4820-B95F-32B269E9ADC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0AD4E0F-D5B9-4E85-A9F9-55FB534FCA93}">
  <ds:schemaRefs>
    <ds:schemaRef ds:uri="http://schemas.microsoft.com/office/2006/documentManagement/types"/>
    <ds:schemaRef ds:uri="http://purl.org/dc/dcmitype/"/>
    <ds:schemaRef ds:uri="16c05727-aa75-4e4a-9b5f-8a80a1165891"/>
    <ds:schemaRef ds:uri="http://schemas.openxmlformats.org/package/2006/metadata/core-properties"/>
    <ds:schemaRef ds:uri="71af3243-3dd4-4a8d-8c0d-dd76da1f02a5"/>
    <ds:schemaRef ds:uri="http://purl.org/dc/elements/1.1/"/>
    <ds:schemaRef ds:uri="http://www.w3.org/XML/1998/namespace"/>
    <ds:schemaRef ds:uri="http://purl.org/dc/terms/"/>
    <ds:schemaRef ds:uri="http://schemas.microsoft.com/office/infopath/2007/PartnerControls"/>
    <ds:schemaRef ds:uri="http://schemas.microsoft.com/office/2006/metadata/properties"/>
  </ds:schemaRefs>
</ds:datastoreItem>
</file>

<file path=customXml/itemProps3.xml><?xml version="1.0" encoding="utf-8"?>
<ds:datastoreItem xmlns:ds="http://schemas.openxmlformats.org/officeDocument/2006/customXml" ds:itemID="{81225D5A-3A69-457C-B7D4-425712F5D40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Classic corporate teach a course</Template>
  <TotalTime>0</TotalTime>
  <Words>1078</Words>
  <Application>Microsoft Office PowerPoint</Application>
  <PresentationFormat>Widescreen</PresentationFormat>
  <Paragraphs>161</Paragraphs>
  <Slides>20</Slides>
  <Notes>19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Calibri</vt:lpstr>
      <vt:lpstr>Corbel</vt:lpstr>
      <vt:lpstr>Gill Sans MT</vt:lpstr>
      <vt:lpstr>Wingdings</vt:lpstr>
      <vt:lpstr>Wingdings 2</vt:lpstr>
      <vt:lpstr>DividendVTI</vt:lpstr>
      <vt:lpstr>Software Engineering</vt:lpstr>
      <vt:lpstr>Lesson Learning Outcomes</vt:lpstr>
      <vt:lpstr>From The Previous Lecture Requirements Engineering Activities</vt:lpstr>
      <vt:lpstr>From the previous lecture</vt:lpstr>
      <vt:lpstr>Requirement Models</vt:lpstr>
      <vt:lpstr>Requirement Models</vt:lpstr>
      <vt:lpstr>Important Modeling Tips</vt:lpstr>
      <vt:lpstr>CONTEXT  Diagrams</vt:lpstr>
      <vt:lpstr>CONTEXT  Diagrams</vt:lpstr>
      <vt:lpstr>UML Diagrams</vt:lpstr>
      <vt:lpstr>UML Diagrams</vt:lpstr>
      <vt:lpstr>UML Diagrams</vt:lpstr>
      <vt:lpstr>Activity Diagram</vt:lpstr>
      <vt:lpstr>Activity Diagram Notation</vt:lpstr>
      <vt:lpstr>Use case diagram</vt:lpstr>
      <vt:lpstr>Use case diagram</vt:lpstr>
      <vt:lpstr>Class Diagram</vt:lpstr>
      <vt:lpstr>Class Diagram</vt:lpstr>
      <vt:lpstr>Modeling Tools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2024-09-08T10:06:04Z</dcterms:created>
  <dcterms:modified xsi:type="dcterms:W3CDTF">2024-09-10T15:46:21Z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