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9" r:id="rId5"/>
    <p:sldId id="259" r:id="rId6"/>
    <p:sldId id="270"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83" d="100"/>
          <a:sy n="83" d="100"/>
        </p:scale>
        <p:origin x="612"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9.svg"/><Relationship Id="rId9" Type="http://schemas.openxmlformats.org/officeDocument/2006/relationships/image" Target="../media/image10.pn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7.svg"/><Relationship Id="rId1" Type="http://schemas.openxmlformats.org/officeDocument/2006/relationships/image" Target="../media/image13.png"/><Relationship Id="rId6" Type="http://schemas.openxmlformats.org/officeDocument/2006/relationships/image" Target="../media/image21.sv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17.pn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27.svg"/><Relationship Id="rId1" Type="http://schemas.openxmlformats.org/officeDocument/2006/relationships/image" Target="../media/image18.png"/><Relationship Id="rId6" Type="http://schemas.openxmlformats.org/officeDocument/2006/relationships/image" Target="../media/image29.svg"/><Relationship Id="rId5" Type="http://schemas.openxmlformats.org/officeDocument/2006/relationships/image" Target="../media/image20.png"/><Relationship Id="rId10" Type="http://schemas.openxmlformats.org/officeDocument/2006/relationships/image" Target="../media/image13.svg"/><Relationship Id="rId4" Type="http://schemas.openxmlformats.org/officeDocument/2006/relationships/image" Target="../media/image4.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9.svg"/><Relationship Id="rId9"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7.svg"/><Relationship Id="rId1" Type="http://schemas.openxmlformats.org/officeDocument/2006/relationships/image" Target="../media/image13.png"/><Relationship Id="rId6" Type="http://schemas.openxmlformats.org/officeDocument/2006/relationships/image" Target="../media/image21.sv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17.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27.svg"/><Relationship Id="rId1" Type="http://schemas.openxmlformats.org/officeDocument/2006/relationships/image" Target="../media/image18.png"/><Relationship Id="rId6" Type="http://schemas.openxmlformats.org/officeDocument/2006/relationships/image" Target="../media/image29.svg"/><Relationship Id="rId5" Type="http://schemas.openxmlformats.org/officeDocument/2006/relationships/image" Target="../media/image20.png"/><Relationship Id="rId10" Type="http://schemas.openxmlformats.org/officeDocument/2006/relationships/image" Target="../media/image13.svg"/><Relationship Id="rId4" Type="http://schemas.openxmlformats.org/officeDocument/2006/relationships/image" Target="../media/image4.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28E0C9-DDBD-4A4B-8691-1C53126196A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961CC20-B692-4EBE-B285-B4A42419D916}">
      <dgm:prSet/>
      <dgm:spPr/>
      <dgm:t>
        <a:bodyPr/>
        <a:lstStyle/>
        <a:p>
          <a:r>
            <a:rPr lang="en-US" dirty="0"/>
            <a:t>It is the process of identifying </a:t>
          </a:r>
          <a:r>
            <a:rPr lang="en-CA" dirty="0" smtClean="0"/>
            <a:t>the </a:t>
          </a:r>
          <a:r>
            <a:rPr lang="en-CA" dirty="0"/>
            <a:t>major components of a system and the communications between these components.</a:t>
          </a:r>
          <a:endParaRPr lang="en-US" dirty="0"/>
        </a:p>
      </dgm:t>
    </dgm:pt>
    <dgm:pt modelId="{5C693DD9-B836-4BEC-B729-032BE8A3EB77}" type="parTrans" cxnId="{99052FE3-836D-4F04-84CE-1735D53136FB}">
      <dgm:prSet/>
      <dgm:spPr/>
      <dgm:t>
        <a:bodyPr/>
        <a:lstStyle/>
        <a:p>
          <a:endParaRPr lang="en-US"/>
        </a:p>
      </dgm:t>
    </dgm:pt>
    <dgm:pt modelId="{31E9D2F6-B1B8-42F8-945B-FECB020625FB}" type="sibTrans" cxnId="{99052FE3-836D-4F04-84CE-1735D53136FB}">
      <dgm:prSet/>
      <dgm:spPr/>
      <dgm:t>
        <a:bodyPr/>
        <a:lstStyle/>
        <a:p>
          <a:endParaRPr lang="en-US"/>
        </a:p>
      </dgm:t>
    </dgm:pt>
    <dgm:pt modelId="{9C87885E-4992-4AD2-9441-EBBFBCD6A0DC}">
      <dgm:prSet/>
      <dgm:spPr/>
      <dgm:t>
        <a:bodyPr/>
        <a:lstStyle/>
        <a:p>
          <a:r>
            <a:rPr lang="en-US"/>
            <a:t>The output of this design process is a description of the software architecture.</a:t>
          </a:r>
        </a:p>
      </dgm:t>
    </dgm:pt>
    <dgm:pt modelId="{8567A0EC-A1A9-424B-9718-3F742494FD29}" type="parTrans" cxnId="{390F99F4-70B7-4467-822F-1CB4CB871DF5}">
      <dgm:prSet/>
      <dgm:spPr/>
      <dgm:t>
        <a:bodyPr/>
        <a:lstStyle/>
        <a:p>
          <a:endParaRPr lang="en-US"/>
        </a:p>
      </dgm:t>
    </dgm:pt>
    <dgm:pt modelId="{81F03240-A1C9-4FFF-AA6F-30514C03BE3E}" type="sibTrans" cxnId="{390F99F4-70B7-4467-822F-1CB4CB871DF5}">
      <dgm:prSet/>
      <dgm:spPr/>
      <dgm:t>
        <a:bodyPr/>
        <a:lstStyle/>
        <a:p>
          <a:endParaRPr lang="en-US"/>
        </a:p>
      </dgm:t>
    </dgm:pt>
    <dgm:pt modelId="{946B06B0-C862-4159-BE3C-9D530B18A891}" type="pres">
      <dgm:prSet presAssocID="{8928E0C9-DDBD-4A4B-8691-1C53126196A5}" presName="root" presStyleCnt="0">
        <dgm:presLayoutVars>
          <dgm:dir/>
          <dgm:resizeHandles val="exact"/>
        </dgm:presLayoutVars>
      </dgm:prSet>
      <dgm:spPr/>
      <dgm:t>
        <a:bodyPr/>
        <a:lstStyle/>
        <a:p>
          <a:endParaRPr lang="en-US"/>
        </a:p>
      </dgm:t>
    </dgm:pt>
    <dgm:pt modelId="{C827EE20-CB59-4606-9309-C46F44F825FA}" type="pres">
      <dgm:prSet presAssocID="{3961CC20-B692-4EBE-B285-B4A42419D916}" presName="compNode" presStyleCnt="0"/>
      <dgm:spPr/>
    </dgm:pt>
    <dgm:pt modelId="{51AFDB16-D7A0-497A-A3DB-31CFDD3923B0}" type="pres">
      <dgm:prSet presAssocID="{3961CC20-B692-4EBE-B285-B4A42419D916}" presName="bgRect" presStyleLbl="bgShp" presStyleIdx="0" presStyleCnt="2"/>
      <dgm:spPr/>
    </dgm:pt>
    <dgm:pt modelId="{972420B1-D869-45FE-A376-A09FF85703AF}" type="pres">
      <dgm:prSet presAssocID="{3961CC20-B692-4EBE-B285-B4A42419D91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62D876F4-3C60-4BCB-A960-53CBECA14790}" type="pres">
      <dgm:prSet presAssocID="{3961CC20-B692-4EBE-B285-B4A42419D916}" presName="spaceRect" presStyleCnt="0"/>
      <dgm:spPr/>
    </dgm:pt>
    <dgm:pt modelId="{D673A8E5-D711-4BFC-AE22-B674F7E6EE38}" type="pres">
      <dgm:prSet presAssocID="{3961CC20-B692-4EBE-B285-B4A42419D916}" presName="parTx" presStyleLbl="revTx" presStyleIdx="0" presStyleCnt="2">
        <dgm:presLayoutVars>
          <dgm:chMax val="0"/>
          <dgm:chPref val="0"/>
        </dgm:presLayoutVars>
      </dgm:prSet>
      <dgm:spPr/>
      <dgm:t>
        <a:bodyPr/>
        <a:lstStyle/>
        <a:p>
          <a:endParaRPr lang="en-US"/>
        </a:p>
      </dgm:t>
    </dgm:pt>
    <dgm:pt modelId="{4969E362-FC6F-4CD6-BDC0-340F86BD49C0}" type="pres">
      <dgm:prSet presAssocID="{31E9D2F6-B1B8-42F8-945B-FECB020625FB}" presName="sibTrans" presStyleCnt="0"/>
      <dgm:spPr/>
    </dgm:pt>
    <dgm:pt modelId="{59A95769-DBE7-48C2-9CE5-85D9D45FE007}" type="pres">
      <dgm:prSet presAssocID="{9C87885E-4992-4AD2-9441-EBBFBCD6A0DC}" presName="compNode" presStyleCnt="0"/>
      <dgm:spPr/>
    </dgm:pt>
    <dgm:pt modelId="{A6CB69B4-16A6-46D0-B5C9-74C327DBA88A}" type="pres">
      <dgm:prSet presAssocID="{9C87885E-4992-4AD2-9441-EBBFBCD6A0DC}" presName="bgRect" presStyleLbl="bgShp" presStyleIdx="1" presStyleCnt="2"/>
      <dgm:spPr/>
    </dgm:pt>
    <dgm:pt modelId="{1690D5FB-737F-42DC-BC1D-672D5A59732E}" type="pres">
      <dgm:prSet presAssocID="{9C87885E-4992-4AD2-9441-EBBFBCD6A0D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Gears"/>
        </a:ext>
      </dgm:extLst>
    </dgm:pt>
    <dgm:pt modelId="{A7B18BCC-1F7D-4233-8266-3B331C8EE8F9}" type="pres">
      <dgm:prSet presAssocID="{9C87885E-4992-4AD2-9441-EBBFBCD6A0DC}" presName="spaceRect" presStyleCnt="0"/>
      <dgm:spPr/>
    </dgm:pt>
    <dgm:pt modelId="{5222BB9B-9642-4D11-B4DC-7A06D37836E6}" type="pres">
      <dgm:prSet presAssocID="{9C87885E-4992-4AD2-9441-EBBFBCD6A0DC}" presName="parTx" presStyleLbl="revTx" presStyleIdx="1" presStyleCnt="2">
        <dgm:presLayoutVars>
          <dgm:chMax val="0"/>
          <dgm:chPref val="0"/>
        </dgm:presLayoutVars>
      </dgm:prSet>
      <dgm:spPr/>
      <dgm:t>
        <a:bodyPr/>
        <a:lstStyle/>
        <a:p>
          <a:endParaRPr lang="en-US"/>
        </a:p>
      </dgm:t>
    </dgm:pt>
  </dgm:ptLst>
  <dgm:cxnLst>
    <dgm:cxn modelId="{99052FE3-836D-4F04-84CE-1735D53136FB}" srcId="{8928E0C9-DDBD-4A4B-8691-1C53126196A5}" destId="{3961CC20-B692-4EBE-B285-B4A42419D916}" srcOrd="0" destOrd="0" parTransId="{5C693DD9-B836-4BEC-B729-032BE8A3EB77}" sibTransId="{31E9D2F6-B1B8-42F8-945B-FECB020625FB}"/>
    <dgm:cxn modelId="{405B9DD5-6234-4442-8D61-3D3D9DBDE231}" type="presOf" srcId="{8928E0C9-DDBD-4A4B-8691-1C53126196A5}" destId="{946B06B0-C862-4159-BE3C-9D530B18A891}" srcOrd="0" destOrd="0" presId="urn:microsoft.com/office/officeart/2018/2/layout/IconVerticalSolidList"/>
    <dgm:cxn modelId="{3C03D024-B4E3-4C6D-91D3-F69F616322B2}" type="presOf" srcId="{3961CC20-B692-4EBE-B285-B4A42419D916}" destId="{D673A8E5-D711-4BFC-AE22-B674F7E6EE38}" srcOrd="0" destOrd="0" presId="urn:microsoft.com/office/officeart/2018/2/layout/IconVerticalSolidList"/>
    <dgm:cxn modelId="{390F99F4-70B7-4467-822F-1CB4CB871DF5}" srcId="{8928E0C9-DDBD-4A4B-8691-1C53126196A5}" destId="{9C87885E-4992-4AD2-9441-EBBFBCD6A0DC}" srcOrd="1" destOrd="0" parTransId="{8567A0EC-A1A9-424B-9718-3F742494FD29}" sibTransId="{81F03240-A1C9-4FFF-AA6F-30514C03BE3E}"/>
    <dgm:cxn modelId="{B496601C-21A6-4D56-9087-131B6CAFFD33}" type="presOf" srcId="{9C87885E-4992-4AD2-9441-EBBFBCD6A0DC}" destId="{5222BB9B-9642-4D11-B4DC-7A06D37836E6}" srcOrd="0" destOrd="0" presId="urn:microsoft.com/office/officeart/2018/2/layout/IconVerticalSolidList"/>
    <dgm:cxn modelId="{F9200851-B7F3-4B66-A23C-293E4911EC66}" type="presParOf" srcId="{946B06B0-C862-4159-BE3C-9D530B18A891}" destId="{C827EE20-CB59-4606-9309-C46F44F825FA}" srcOrd="0" destOrd="0" presId="urn:microsoft.com/office/officeart/2018/2/layout/IconVerticalSolidList"/>
    <dgm:cxn modelId="{EDC005CF-70DB-4FFD-8C48-7A13621E94EB}" type="presParOf" srcId="{C827EE20-CB59-4606-9309-C46F44F825FA}" destId="{51AFDB16-D7A0-497A-A3DB-31CFDD3923B0}" srcOrd="0" destOrd="0" presId="urn:microsoft.com/office/officeart/2018/2/layout/IconVerticalSolidList"/>
    <dgm:cxn modelId="{9DF8AE5B-6138-4B68-A9D2-E13AEAEA707C}" type="presParOf" srcId="{C827EE20-CB59-4606-9309-C46F44F825FA}" destId="{972420B1-D869-45FE-A376-A09FF85703AF}" srcOrd="1" destOrd="0" presId="urn:microsoft.com/office/officeart/2018/2/layout/IconVerticalSolidList"/>
    <dgm:cxn modelId="{924553F6-5C75-4316-A762-4672A787FEDB}" type="presParOf" srcId="{C827EE20-CB59-4606-9309-C46F44F825FA}" destId="{62D876F4-3C60-4BCB-A960-53CBECA14790}" srcOrd="2" destOrd="0" presId="urn:microsoft.com/office/officeart/2018/2/layout/IconVerticalSolidList"/>
    <dgm:cxn modelId="{23A17A17-F566-4E90-B39D-7438F1CE9C93}" type="presParOf" srcId="{C827EE20-CB59-4606-9309-C46F44F825FA}" destId="{D673A8E5-D711-4BFC-AE22-B674F7E6EE38}" srcOrd="3" destOrd="0" presId="urn:microsoft.com/office/officeart/2018/2/layout/IconVerticalSolidList"/>
    <dgm:cxn modelId="{ED627BC2-6717-4E2B-B5E7-9FDF4AA23E8E}" type="presParOf" srcId="{946B06B0-C862-4159-BE3C-9D530B18A891}" destId="{4969E362-FC6F-4CD6-BDC0-340F86BD49C0}" srcOrd="1" destOrd="0" presId="urn:microsoft.com/office/officeart/2018/2/layout/IconVerticalSolidList"/>
    <dgm:cxn modelId="{C18C4569-38F1-4254-A001-ACC1F450F8B8}" type="presParOf" srcId="{946B06B0-C862-4159-BE3C-9D530B18A891}" destId="{59A95769-DBE7-48C2-9CE5-85D9D45FE007}" srcOrd="2" destOrd="0" presId="urn:microsoft.com/office/officeart/2018/2/layout/IconVerticalSolidList"/>
    <dgm:cxn modelId="{D5387669-0F99-4571-AFB0-4ECB5B877368}" type="presParOf" srcId="{59A95769-DBE7-48C2-9CE5-85D9D45FE007}" destId="{A6CB69B4-16A6-46D0-B5C9-74C327DBA88A}" srcOrd="0" destOrd="0" presId="urn:microsoft.com/office/officeart/2018/2/layout/IconVerticalSolidList"/>
    <dgm:cxn modelId="{7760ADAA-14A6-4DAB-BEA7-5F60A2646645}" type="presParOf" srcId="{59A95769-DBE7-48C2-9CE5-85D9D45FE007}" destId="{1690D5FB-737F-42DC-BC1D-672D5A59732E}" srcOrd="1" destOrd="0" presId="urn:microsoft.com/office/officeart/2018/2/layout/IconVerticalSolidList"/>
    <dgm:cxn modelId="{7269B71A-5D50-43F1-9FD2-DD9C09D958E6}" type="presParOf" srcId="{59A95769-DBE7-48C2-9CE5-85D9D45FE007}" destId="{A7B18BCC-1F7D-4233-8266-3B331C8EE8F9}" srcOrd="2" destOrd="0" presId="urn:microsoft.com/office/officeart/2018/2/layout/IconVerticalSolidList"/>
    <dgm:cxn modelId="{73CA0E7F-7C15-4DE6-991A-C86E16F4DEA8}" type="presParOf" srcId="{59A95769-DBE7-48C2-9CE5-85D9D45FE007}" destId="{5222BB9B-9642-4D11-B4DC-7A06D37836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E84B85-EC6B-48B2-8B1E-C38DF2E23C5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952079A-32E2-48AD-9B12-160306337841}">
      <dgm:prSet/>
      <dgm:spPr/>
      <dgm:t>
        <a:bodyPr/>
        <a:lstStyle/>
        <a:p>
          <a:r>
            <a:rPr lang="en-US"/>
            <a:t>Stakeholder communication The architecture is a high-level presentation of the system that may be used as a focus for discussion by a range of different stake-holders.</a:t>
          </a:r>
        </a:p>
      </dgm:t>
    </dgm:pt>
    <dgm:pt modelId="{D9363EE0-5651-4C80-901F-D9BD9A6FFE04}" type="parTrans" cxnId="{BBCD22BA-9C4D-468F-BE6C-2684040E22E3}">
      <dgm:prSet/>
      <dgm:spPr/>
      <dgm:t>
        <a:bodyPr/>
        <a:lstStyle/>
        <a:p>
          <a:endParaRPr lang="en-US"/>
        </a:p>
      </dgm:t>
    </dgm:pt>
    <dgm:pt modelId="{98AB55FE-EBA9-4B4C-A6EE-76126493F5A2}" type="sibTrans" cxnId="{BBCD22BA-9C4D-468F-BE6C-2684040E22E3}">
      <dgm:prSet/>
      <dgm:spPr/>
      <dgm:t>
        <a:bodyPr/>
        <a:lstStyle/>
        <a:p>
          <a:endParaRPr lang="en-US"/>
        </a:p>
      </dgm:t>
    </dgm:pt>
    <dgm:pt modelId="{6C5892F5-CF5E-4AA6-B2FC-F88235FC1F2A}">
      <dgm:prSet/>
      <dgm:spPr/>
      <dgm:t>
        <a:bodyPr/>
        <a:lstStyle/>
        <a:p>
          <a:r>
            <a:rPr lang="en-US" dirty="0"/>
            <a:t>System analysis Making the system architecture explicit at an early stage in the system development requires some analysis. Architectural design decisions have a profound effect on whether the system can meet critical requirements such as performance, reliability and maintainability.</a:t>
          </a:r>
        </a:p>
      </dgm:t>
    </dgm:pt>
    <dgm:pt modelId="{0A10A510-44A3-4773-9B0D-4F25C882A761}" type="parTrans" cxnId="{5FEC8B9A-6401-41BD-9FDC-E6F8D99F6640}">
      <dgm:prSet/>
      <dgm:spPr/>
      <dgm:t>
        <a:bodyPr/>
        <a:lstStyle/>
        <a:p>
          <a:endParaRPr lang="en-US"/>
        </a:p>
      </dgm:t>
    </dgm:pt>
    <dgm:pt modelId="{71AA24E0-1E7F-4D02-9BCE-0C09D39F03EF}" type="sibTrans" cxnId="{5FEC8B9A-6401-41BD-9FDC-E6F8D99F6640}">
      <dgm:prSet/>
      <dgm:spPr/>
      <dgm:t>
        <a:bodyPr/>
        <a:lstStyle/>
        <a:p>
          <a:endParaRPr lang="en-US"/>
        </a:p>
      </dgm:t>
    </dgm:pt>
    <dgm:pt modelId="{627F7198-E23A-423B-B440-E35F8766D4AC}">
      <dgm:prSet/>
      <dgm:spPr/>
      <dgm:t>
        <a:bodyPr/>
        <a:lstStyle/>
        <a:p>
          <a:r>
            <a:rPr lang="en-US"/>
            <a:t>Large-scale  reuse  A  system  architecture  model  is  a  compact,  manageable description of how a system is organised and how the components interoper-ate. The system architecture is often the same for systems with similar require-ments and so can support large-scale software reuse. As I discuss in Chapter 18, it may be possible to develop product-line architectures where the same architecture is used across a range of related systems.</a:t>
          </a:r>
        </a:p>
      </dgm:t>
    </dgm:pt>
    <dgm:pt modelId="{40065B56-E384-4A4F-83BE-BAF246222CF5}" type="parTrans" cxnId="{0436CDD9-E2C1-4AFE-96C6-654E21270C9B}">
      <dgm:prSet/>
      <dgm:spPr/>
      <dgm:t>
        <a:bodyPr/>
        <a:lstStyle/>
        <a:p>
          <a:endParaRPr lang="en-US"/>
        </a:p>
      </dgm:t>
    </dgm:pt>
    <dgm:pt modelId="{926260A2-02CD-49E1-820B-30C3333964EC}" type="sibTrans" cxnId="{0436CDD9-E2C1-4AFE-96C6-654E21270C9B}">
      <dgm:prSet/>
      <dgm:spPr/>
      <dgm:t>
        <a:bodyPr/>
        <a:lstStyle/>
        <a:p>
          <a:endParaRPr lang="en-US"/>
        </a:p>
      </dgm:t>
    </dgm:pt>
    <dgm:pt modelId="{E1B8F37E-6E5A-4743-B624-57586BC91709}" type="pres">
      <dgm:prSet presAssocID="{CFE84B85-EC6B-48B2-8B1E-C38DF2E23C5F}" presName="linear" presStyleCnt="0">
        <dgm:presLayoutVars>
          <dgm:animLvl val="lvl"/>
          <dgm:resizeHandles val="exact"/>
        </dgm:presLayoutVars>
      </dgm:prSet>
      <dgm:spPr/>
      <dgm:t>
        <a:bodyPr/>
        <a:lstStyle/>
        <a:p>
          <a:endParaRPr lang="en-US"/>
        </a:p>
      </dgm:t>
    </dgm:pt>
    <dgm:pt modelId="{72C07A43-E635-403D-9137-1569B593B2CA}" type="pres">
      <dgm:prSet presAssocID="{9952079A-32E2-48AD-9B12-160306337841}" presName="parentText" presStyleLbl="node1" presStyleIdx="0" presStyleCnt="3">
        <dgm:presLayoutVars>
          <dgm:chMax val="0"/>
          <dgm:bulletEnabled val="1"/>
        </dgm:presLayoutVars>
      </dgm:prSet>
      <dgm:spPr/>
      <dgm:t>
        <a:bodyPr/>
        <a:lstStyle/>
        <a:p>
          <a:endParaRPr lang="en-US"/>
        </a:p>
      </dgm:t>
    </dgm:pt>
    <dgm:pt modelId="{D5AF12DE-B6D1-4834-ADFE-D0F7481B65C5}" type="pres">
      <dgm:prSet presAssocID="{98AB55FE-EBA9-4B4C-A6EE-76126493F5A2}" presName="spacer" presStyleCnt="0"/>
      <dgm:spPr/>
    </dgm:pt>
    <dgm:pt modelId="{1F79F53A-5698-4D94-B2DD-56FC6026991A}" type="pres">
      <dgm:prSet presAssocID="{6C5892F5-CF5E-4AA6-B2FC-F88235FC1F2A}" presName="parentText" presStyleLbl="node1" presStyleIdx="1" presStyleCnt="3">
        <dgm:presLayoutVars>
          <dgm:chMax val="0"/>
          <dgm:bulletEnabled val="1"/>
        </dgm:presLayoutVars>
      </dgm:prSet>
      <dgm:spPr/>
      <dgm:t>
        <a:bodyPr/>
        <a:lstStyle/>
        <a:p>
          <a:endParaRPr lang="en-US"/>
        </a:p>
      </dgm:t>
    </dgm:pt>
    <dgm:pt modelId="{296A5E90-A870-4646-BD45-AFC131326165}" type="pres">
      <dgm:prSet presAssocID="{71AA24E0-1E7F-4D02-9BCE-0C09D39F03EF}" presName="spacer" presStyleCnt="0"/>
      <dgm:spPr/>
    </dgm:pt>
    <dgm:pt modelId="{A369DE09-8ED9-4848-9E4D-F7E186776961}" type="pres">
      <dgm:prSet presAssocID="{627F7198-E23A-423B-B440-E35F8766D4AC}" presName="parentText" presStyleLbl="node1" presStyleIdx="2" presStyleCnt="3">
        <dgm:presLayoutVars>
          <dgm:chMax val="0"/>
          <dgm:bulletEnabled val="1"/>
        </dgm:presLayoutVars>
      </dgm:prSet>
      <dgm:spPr/>
      <dgm:t>
        <a:bodyPr/>
        <a:lstStyle/>
        <a:p>
          <a:endParaRPr lang="en-US"/>
        </a:p>
      </dgm:t>
    </dgm:pt>
  </dgm:ptLst>
  <dgm:cxnLst>
    <dgm:cxn modelId="{BBCD22BA-9C4D-468F-BE6C-2684040E22E3}" srcId="{CFE84B85-EC6B-48B2-8B1E-C38DF2E23C5F}" destId="{9952079A-32E2-48AD-9B12-160306337841}" srcOrd="0" destOrd="0" parTransId="{D9363EE0-5651-4C80-901F-D9BD9A6FFE04}" sibTransId="{98AB55FE-EBA9-4B4C-A6EE-76126493F5A2}"/>
    <dgm:cxn modelId="{5FEC8B9A-6401-41BD-9FDC-E6F8D99F6640}" srcId="{CFE84B85-EC6B-48B2-8B1E-C38DF2E23C5F}" destId="{6C5892F5-CF5E-4AA6-B2FC-F88235FC1F2A}" srcOrd="1" destOrd="0" parTransId="{0A10A510-44A3-4773-9B0D-4F25C882A761}" sibTransId="{71AA24E0-1E7F-4D02-9BCE-0C09D39F03EF}"/>
    <dgm:cxn modelId="{D0309C62-312A-4D0C-9B12-080EB57E9E60}" type="presOf" srcId="{9952079A-32E2-48AD-9B12-160306337841}" destId="{72C07A43-E635-403D-9137-1569B593B2CA}" srcOrd="0" destOrd="0" presId="urn:microsoft.com/office/officeart/2005/8/layout/vList2"/>
    <dgm:cxn modelId="{0436CDD9-E2C1-4AFE-96C6-654E21270C9B}" srcId="{CFE84B85-EC6B-48B2-8B1E-C38DF2E23C5F}" destId="{627F7198-E23A-423B-B440-E35F8766D4AC}" srcOrd="2" destOrd="0" parTransId="{40065B56-E384-4A4F-83BE-BAF246222CF5}" sibTransId="{926260A2-02CD-49E1-820B-30C3333964EC}"/>
    <dgm:cxn modelId="{525C0DE5-9E96-4EF5-9BC2-E24C783A8935}" type="presOf" srcId="{627F7198-E23A-423B-B440-E35F8766D4AC}" destId="{A369DE09-8ED9-4848-9E4D-F7E186776961}" srcOrd="0" destOrd="0" presId="urn:microsoft.com/office/officeart/2005/8/layout/vList2"/>
    <dgm:cxn modelId="{6703CF69-1A05-4D48-975D-942E9BD4DAC5}" type="presOf" srcId="{CFE84B85-EC6B-48B2-8B1E-C38DF2E23C5F}" destId="{E1B8F37E-6E5A-4743-B624-57586BC91709}" srcOrd="0" destOrd="0" presId="urn:microsoft.com/office/officeart/2005/8/layout/vList2"/>
    <dgm:cxn modelId="{7CB6F653-BB9D-42DB-BE78-039119E87C4D}" type="presOf" srcId="{6C5892F5-CF5E-4AA6-B2FC-F88235FC1F2A}" destId="{1F79F53A-5698-4D94-B2DD-56FC6026991A}" srcOrd="0" destOrd="0" presId="urn:microsoft.com/office/officeart/2005/8/layout/vList2"/>
    <dgm:cxn modelId="{7B2DB40D-07AE-454C-9E83-F7D50679FAAF}" type="presParOf" srcId="{E1B8F37E-6E5A-4743-B624-57586BC91709}" destId="{72C07A43-E635-403D-9137-1569B593B2CA}" srcOrd="0" destOrd="0" presId="urn:microsoft.com/office/officeart/2005/8/layout/vList2"/>
    <dgm:cxn modelId="{5DF3DE61-35C2-436F-B985-4F860D18BA0E}" type="presParOf" srcId="{E1B8F37E-6E5A-4743-B624-57586BC91709}" destId="{D5AF12DE-B6D1-4834-ADFE-D0F7481B65C5}" srcOrd="1" destOrd="0" presId="urn:microsoft.com/office/officeart/2005/8/layout/vList2"/>
    <dgm:cxn modelId="{9D1EC08B-6D60-4F5C-A4A7-EAFCD6E290BE}" type="presParOf" srcId="{E1B8F37E-6E5A-4743-B624-57586BC91709}" destId="{1F79F53A-5698-4D94-B2DD-56FC6026991A}" srcOrd="2" destOrd="0" presId="urn:microsoft.com/office/officeart/2005/8/layout/vList2"/>
    <dgm:cxn modelId="{54E8F68C-1896-4BC9-84AA-11B9CC5F5701}" type="presParOf" srcId="{E1B8F37E-6E5A-4743-B624-57586BC91709}" destId="{296A5E90-A870-4646-BD45-AFC131326165}" srcOrd="3" destOrd="0" presId="urn:microsoft.com/office/officeart/2005/8/layout/vList2"/>
    <dgm:cxn modelId="{5CA1FDA2-E470-42F2-B51A-12A7FA3FA38E}" type="presParOf" srcId="{E1B8F37E-6E5A-4743-B624-57586BC91709}" destId="{A369DE09-8ED9-4848-9E4D-F7E18677696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8F5CCB-5495-4A97-8786-A7C53275DF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AE88F2B-F68C-4188-9347-A6D34E897001}">
      <dgm:prSet/>
      <dgm:spPr/>
      <dgm:t>
        <a:bodyPr/>
        <a:lstStyle/>
        <a:p>
          <a:r>
            <a:rPr lang="en-US"/>
            <a:t>Performance : the architecture should be  designed  to  localize  critical  operations  within  a  small  number  of  sub-systems, with as little communication as possible between these sub-systems </a:t>
          </a:r>
        </a:p>
      </dgm:t>
    </dgm:pt>
    <dgm:pt modelId="{4A891602-7E12-4355-848E-E689F2FF45CC}" type="parTrans" cxnId="{28AF2BEB-C9E9-4CE6-A310-DCF4617A478A}">
      <dgm:prSet/>
      <dgm:spPr/>
      <dgm:t>
        <a:bodyPr/>
        <a:lstStyle/>
        <a:p>
          <a:endParaRPr lang="en-US"/>
        </a:p>
      </dgm:t>
    </dgm:pt>
    <dgm:pt modelId="{976AFF71-CD06-4C63-9FDD-23CEC2525D32}" type="sibTrans" cxnId="{28AF2BEB-C9E9-4CE6-A310-DCF4617A478A}">
      <dgm:prSet/>
      <dgm:spPr/>
      <dgm:t>
        <a:bodyPr/>
        <a:lstStyle/>
        <a:p>
          <a:endParaRPr lang="en-US"/>
        </a:p>
      </dgm:t>
    </dgm:pt>
    <dgm:pt modelId="{60D8926F-5F69-4512-9254-0E228E5E33E6}">
      <dgm:prSet/>
      <dgm:spPr/>
      <dgm:t>
        <a:bodyPr/>
        <a:lstStyle/>
        <a:p>
          <a:r>
            <a:rPr lang="en-US"/>
            <a:t>Security: a layered structure for the architecture should be used, Having the most critical assets protected in the innermost layers and with a high level of security validation applied to these layers.</a:t>
          </a:r>
        </a:p>
      </dgm:t>
    </dgm:pt>
    <dgm:pt modelId="{E9ED0F07-3A39-42C7-8944-A0503894870F}" type="parTrans" cxnId="{4F1326AB-43C6-4178-8E9E-65C8ACED1427}">
      <dgm:prSet/>
      <dgm:spPr/>
      <dgm:t>
        <a:bodyPr/>
        <a:lstStyle/>
        <a:p>
          <a:endParaRPr lang="en-US"/>
        </a:p>
      </dgm:t>
    </dgm:pt>
    <dgm:pt modelId="{D36E78AE-7388-4389-A447-BC607DCB760B}" type="sibTrans" cxnId="{4F1326AB-43C6-4178-8E9E-65C8ACED1427}">
      <dgm:prSet/>
      <dgm:spPr/>
      <dgm:t>
        <a:bodyPr/>
        <a:lstStyle/>
        <a:p>
          <a:endParaRPr lang="en-US"/>
        </a:p>
      </dgm:t>
    </dgm:pt>
    <dgm:pt modelId="{20855F9F-5743-45AE-9BE2-2A44D428A910}">
      <dgm:prSet/>
      <dgm:spPr/>
      <dgm:t>
        <a:bodyPr/>
        <a:lstStyle/>
        <a:p>
          <a:r>
            <a:rPr lang="en-US"/>
            <a:t>Safety: the architecture should be designed so that safety-related operations are all located in either a single sub-system or in a small number of sub-systems. This reduces the costs and problems of  safety  validation  and  makes  it  possible  to  provide  related  protection systems.</a:t>
          </a:r>
        </a:p>
      </dgm:t>
    </dgm:pt>
    <dgm:pt modelId="{1BAF79E3-9FDE-4FB8-B99F-10F89686854D}" type="parTrans" cxnId="{B265E347-A550-430E-AD62-B659EACE03B2}">
      <dgm:prSet/>
      <dgm:spPr/>
      <dgm:t>
        <a:bodyPr/>
        <a:lstStyle/>
        <a:p>
          <a:endParaRPr lang="en-US"/>
        </a:p>
      </dgm:t>
    </dgm:pt>
    <dgm:pt modelId="{B063FF5E-9A2B-49AD-A192-EA3228465D84}" type="sibTrans" cxnId="{B265E347-A550-430E-AD62-B659EACE03B2}">
      <dgm:prSet/>
      <dgm:spPr/>
      <dgm:t>
        <a:bodyPr/>
        <a:lstStyle/>
        <a:p>
          <a:endParaRPr lang="en-US"/>
        </a:p>
      </dgm:t>
    </dgm:pt>
    <dgm:pt modelId="{03060A29-18A9-4873-8B75-FF8F71FE4C3B}">
      <dgm:prSet/>
      <dgm:spPr/>
      <dgm:t>
        <a:bodyPr/>
        <a:lstStyle/>
        <a:p>
          <a:r>
            <a:rPr lang="en-US"/>
            <a:t>Availability:  the architecture should be designed to include redundant components (Fault-tolerant )and so that it is possible to replace and update components without stopping the system.  </a:t>
          </a:r>
        </a:p>
      </dgm:t>
    </dgm:pt>
    <dgm:pt modelId="{ABAE4233-1984-4D89-8125-58E627A521B8}" type="parTrans" cxnId="{26211FC0-C9DF-4348-B723-853D7FBBA48A}">
      <dgm:prSet/>
      <dgm:spPr/>
      <dgm:t>
        <a:bodyPr/>
        <a:lstStyle/>
        <a:p>
          <a:endParaRPr lang="en-US"/>
        </a:p>
      </dgm:t>
    </dgm:pt>
    <dgm:pt modelId="{BDE65292-E065-4539-95D1-C68A0C43738C}" type="sibTrans" cxnId="{26211FC0-C9DF-4348-B723-853D7FBBA48A}">
      <dgm:prSet/>
      <dgm:spPr/>
      <dgm:t>
        <a:bodyPr/>
        <a:lstStyle/>
        <a:p>
          <a:endParaRPr lang="en-US"/>
        </a:p>
      </dgm:t>
    </dgm:pt>
    <dgm:pt modelId="{12914D99-DE71-4DF7-8E0A-07558E22A470}">
      <dgm:prSet/>
      <dgm:spPr/>
      <dgm:t>
        <a:bodyPr/>
        <a:lstStyle/>
        <a:p>
          <a:r>
            <a:rPr lang="en-US"/>
            <a:t>Maintainability: the system architecture should be designed using finegrain, self-contained components that may readily be changed. Producers of data should be separated from consumers and shared data structures should be avoided.</a:t>
          </a:r>
        </a:p>
      </dgm:t>
    </dgm:pt>
    <dgm:pt modelId="{CC53136B-DA78-422C-86F4-A2ACDB06685A}" type="parTrans" cxnId="{DEF8C947-F934-4DB9-A8AC-BDCF95C5D97C}">
      <dgm:prSet/>
      <dgm:spPr/>
      <dgm:t>
        <a:bodyPr/>
        <a:lstStyle/>
        <a:p>
          <a:endParaRPr lang="en-US"/>
        </a:p>
      </dgm:t>
    </dgm:pt>
    <dgm:pt modelId="{F2AD67C8-CF8A-44CC-A462-C05B67C4C22F}" type="sibTrans" cxnId="{DEF8C947-F934-4DB9-A8AC-BDCF95C5D97C}">
      <dgm:prSet/>
      <dgm:spPr/>
      <dgm:t>
        <a:bodyPr/>
        <a:lstStyle/>
        <a:p>
          <a:endParaRPr lang="en-US"/>
        </a:p>
      </dgm:t>
    </dgm:pt>
    <dgm:pt modelId="{6FDF4081-E9EE-42EA-9E96-E592875BE68C}" type="pres">
      <dgm:prSet presAssocID="{DD8F5CCB-5495-4A97-8786-A7C53275DF3E}" presName="root" presStyleCnt="0">
        <dgm:presLayoutVars>
          <dgm:dir/>
          <dgm:resizeHandles val="exact"/>
        </dgm:presLayoutVars>
      </dgm:prSet>
      <dgm:spPr/>
      <dgm:t>
        <a:bodyPr/>
        <a:lstStyle/>
        <a:p>
          <a:endParaRPr lang="en-US"/>
        </a:p>
      </dgm:t>
    </dgm:pt>
    <dgm:pt modelId="{E4122481-E3E2-4494-8835-96B11E3BE60F}" type="pres">
      <dgm:prSet presAssocID="{1AE88F2B-F68C-4188-9347-A6D34E897001}" presName="compNode" presStyleCnt="0"/>
      <dgm:spPr/>
    </dgm:pt>
    <dgm:pt modelId="{508B6546-9ED6-4E52-AA0D-08F8A098EBBF}" type="pres">
      <dgm:prSet presAssocID="{1AE88F2B-F68C-4188-9347-A6D34E897001}" presName="bgRect" presStyleLbl="bgShp" presStyleIdx="0" presStyleCnt="5"/>
      <dgm:spPr/>
    </dgm:pt>
    <dgm:pt modelId="{8EF57FA2-961D-4E25-88B6-F64303EB27AA}" type="pres">
      <dgm:prSet presAssocID="{1AE88F2B-F68C-4188-9347-A6D34E897001}"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5ACAADF0-513E-4024-AFF6-95415F9A305A}" type="pres">
      <dgm:prSet presAssocID="{1AE88F2B-F68C-4188-9347-A6D34E897001}" presName="spaceRect" presStyleCnt="0"/>
      <dgm:spPr/>
    </dgm:pt>
    <dgm:pt modelId="{6169D747-0EA4-4C6B-B2E0-4C786AE0A461}" type="pres">
      <dgm:prSet presAssocID="{1AE88F2B-F68C-4188-9347-A6D34E897001}" presName="parTx" presStyleLbl="revTx" presStyleIdx="0" presStyleCnt="5">
        <dgm:presLayoutVars>
          <dgm:chMax val="0"/>
          <dgm:chPref val="0"/>
        </dgm:presLayoutVars>
      </dgm:prSet>
      <dgm:spPr/>
      <dgm:t>
        <a:bodyPr/>
        <a:lstStyle/>
        <a:p>
          <a:endParaRPr lang="en-US"/>
        </a:p>
      </dgm:t>
    </dgm:pt>
    <dgm:pt modelId="{9D24A5B2-1311-4363-B739-5387C8B6E322}" type="pres">
      <dgm:prSet presAssocID="{976AFF71-CD06-4C63-9FDD-23CEC2525D32}" presName="sibTrans" presStyleCnt="0"/>
      <dgm:spPr/>
    </dgm:pt>
    <dgm:pt modelId="{9C67D435-EB08-406F-BCF6-F98C3A007D92}" type="pres">
      <dgm:prSet presAssocID="{60D8926F-5F69-4512-9254-0E228E5E33E6}" presName="compNode" presStyleCnt="0"/>
      <dgm:spPr/>
    </dgm:pt>
    <dgm:pt modelId="{24E6BBC7-5C92-4DD5-BA63-36DAA9F0390D}" type="pres">
      <dgm:prSet presAssocID="{60D8926F-5F69-4512-9254-0E228E5E33E6}" presName="bgRect" presStyleLbl="bgShp" presStyleIdx="1" presStyleCnt="5"/>
      <dgm:spPr/>
    </dgm:pt>
    <dgm:pt modelId="{2FE7258A-C010-4BF4-85A5-5DD27B37C598}" type="pres">
      <dgm:prSet presAssocID="{60D8926F-5F69-4512-9254-0E228E5E33E6}" presName="iconRect" presStyleLbl="node1" presStyleIdx="1" presStyleCnt="5"/>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ridge scene"/>
        </a:ext>
      </dgm:extLst>
    </dgm:pt>
    <dgm:pt modelId="{4D5CAF43-A9D0-4E15-85EE-A1E56A92BA83}" type="pres">
      <dgm:prSet presAssocID="{60D8926F-5F69-4512-9254-0E228E5E33E6}" presName="spaceRect" presStyleCnt="0"/>
      <dgm:spPr/>
    </dgm:pt>
    <dgm:pt modelId="{04371190-7D82-4A66-9280-9A21955ECCEE}" type="pres">
      <dgm:prSet presAssocID="{60D8926F-5F69-4512-9254-0E228E5E33E6}" presName="parTx" presStyleLbl="revTx" presStyleIdx="1" presStyleCnt="5">
        <dgm:presLayoutVars>
          <dgm:chMax val="0"/>
          <dgm:chPref val="0"/>
        </dgm:presLayoutVars>
      </dgm:prSet>
      <dgm:spPr/>
      <dgm:t>
        <a:bodyPr/>
        <a:lstStyle/>
        <a:p>
          <a:endParaRPr lang="en-US"/>
        </a:p>
      </dgm:t>
    </dgm:pt>
    <dgm:pt modelId="{61A75111-6242-48C6-A56C-210337A0618A}" type="pres">
      <dgm:prSet presAssocID="{D36E78AE-7388-4389-A447-BC607DCB760B}" presName="sibTrans" presStyleCnt="0"/>
      <dgm:spPr/>
    </dgm:pt>
    <dgm:pt modelId="{EC7CF85A-586E-4774-96E1-F43C154D6957}" type="pres">
      <dgm:prSet presAssocID="{20855F9F-5743-45AE-9BE2-2A44D428A910}" presName="compNode" presStyleCnt="0"/>
      <dgm:spPr/>
    </dgm:pt>
    <dgm:pt modelId="{BA37BB13-EA7F-4E16-B8C2-AD26F15D2D11}" type="pres">
      <dgm:prSet presAssocID="{20855F9F-5743-45AE-9BE2-2A44D428A910}" presName="bgRect" presStyleLbl="bgShp" presStyleIdx="2" presStyleCnt="5"/>
      <dgm:spPr/>
    </dgm:pt>
    <dgm:pt modelId="{9B9836E2-71AC-44D5-BE79-6C320FE3FABE}" type="pres">
      <dgm:prSet presAssocID="{20855F9F-5743-45AE-9BE2-2A44D428A910}"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Hierarchy"/>
        </a:ext>
      </dgm:extLst>
    </dgm:pt>
    <dgm:pt modelId="{C1570C67-336C-4930-A9CD-95DB1458AABD}" type="pres">
      <dgm:prSet presAssocID="{20855F9F-5743-45AE-9BE2-2A44D428A910}" presName="spaceRect" presStyleCnt="0"/>
      <dgm:spPr/>
    </dgm:pt>
    <dgm:pt modelId="{ACDFFA4A-D469-4684-9710-3CCD882C0174}" type="pres">
      <dgm:prSet presAssocID="{20855F9F-5743-45AE-9BE2-2A44D428A910}" presName="parTx" presStyleLbl="revTx" presStyleIdx="2" presStyleCnt="5">
        <dgm:presLayoutVars>
          <dgm:chMax val="0"/>
          <dgm:chPref val="0"/>
        </dgm:presLayoutVars>
      </dgm:prSet>
      <dgm:spPr/>
      <dgm:t>
        <a:bodyPr/>
        <a:lstStyle/>
        <a:p>
          <a:endParaRPr lang="en-US"/>
        </a:p>
      </dgm:t>
    </dgm:pt>
    <dgm:pt modelId="{60924F64-41DA-43EB-9084-69D6AF63E7D5}" type="pres">
      <dgm:prSet presAssocID="{B063FF5E-9A2B-49AD-A192-EA3228465D84}" presName="sibTrans" presStyleCnt="0"/>
      <dgm:spPr/>
    </dgm:pt>
    <dgm:pt modelId="{DDFE95A3-3F19-4D46-B68B-2BECF894E7D5}" type="pres">
      <dgm:prSet presAssocID="{03060A29-18A9-4873-8B75-FF8F71FE4C3B}" presName="compNode" presStyleCnt="0"/>
      <dgm:spPr/>
    </dgm:pt>
    <dgm:pt modelId="{0CB1FA80-07AF-4B87-B23E-289C06EC2136}" type="pres">
      <dgm:prSet presAssocID="{03060A29-18A9-4873-8B75-FF8F71FE4C3B}" presName="bgRect" presStyleLbl="bgShp" presStyleIdx="3" presStyleCnt="5"/>
      <dgm:spPr/>
    </dgm:pt>
    <dgm:pt modelId="{0473E292-615A-4F75-A858-49F462791D47}" type="pres">
      <dgm:prSet presAssocID="{03060A29-18A9-4873-8B75-FF8F71FE4C3B}" presName="iconRect" presStyleLbl="node1" presStyleIdx="3" presStyleCnt="5"/>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Gears"/>
        </a:ext>
      </dgm:extLst>
    </dgm:pt>
    <dgm:pt modelId="{3FAFF255-CADB-413F-9E7A-0FB6CC6BF63D}" type="pres">
      <dgm:prSet presAssocID="{03060A29-18A9-4873-8B75-FF8F71FE4C3B}" presName="spaceRect" presStyleCnt="0"/>
      <dgm:spPr/>
    </dgm:pt>
    <dgm:pt modelId="{FA9331DE-FBD1-46F3-A640-498D9854CAC2}" type="pres">
      <dgm:prSet presAssocID="{03060A29-18A9-4873-8B75-FF8F71FE4C3B}" presName="parTx" presStyleLbl="revTx" presStyleIdx="3" presStyleCnt="5">
        <dgm:presLayoutVars>
          <dgm:chMax val="0"/>
          <dgm:chPref val="0"/>
        </dgm:presLayoutVars>
      </dgm:prSet>
      <dgm:spPr/>
      <dgm:t>
        <a:bodyPr/>
        <a:lstStyle/>
        <a:p>
          <a:endParaRPr lang="en-US"/>
        </a:p>
      </dgm:t>
    </dgm:pt>
    <dgm:pt modelId="{EB289D58-E1AD-4C6B-831E-5E7C88B8C828}" type="pres">
      <dgm:prSet presAssocID="{BDE65292-E065-4539-95D1-C68A0C43738C}" presName="sibTrans" presStyleCnt="0"/>
      <dgm:spPr/>
    </dgm:pt>
    <dgm:pt modelId="{68EA8496-AA35-4476-88CE-B1FBEF9BF2E3}" type="pres">
      <dgm:prSet presAssocID="{12914D99-DE71-4DF7-8E0A-07558E22A470}" presName="compNode" presStyleCnt="0"/>
      <dgm:spPr/>
    </dgm:pt>
    <dgm:pt modelId="{4FCA1F98-F357-41E0-85A7-A23FBED5068E}" type="pres">
      <dgm:prSet presAssocID="{12914D99-DE71-4DF7-8E0A-07558E22A470}" presName="bgRect" presStyleLbl="bgShp" presStyleIdx="4" presStyleCnt="5"/>
      <dgm:spPr/>
    </dgm:pt>
    <dgm:pt modelId="{88406F30-4CD0-41FB-8FDE-E0EAC8E2A34C}" type="pres">
      <dgm:prSet presAssocID="{12914D99-DE71-4DF7-8E0A-07558E22A470}" presName="iconRect" presStyleLbl="node1" presStyleIdx="4" presStyleCnt="5"/>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Server"/>
        </a:ext>
      </dgm:extLst>
    </dgm:pt>
    <dgm:pt modelId="{8590EBE1-BFB4-418D-83B0-9E902F2CFAD2}" type="pres">
      <dgm:prSet presAssocID="{12914D99-DE71-4DF7-8E0A-07558E22A470}" presName="spaceRect" presStyleCnt="0"/>
      <dgm:spPr/>
    </dgm:pt>
    <dgm:pt modelId="{876A423F-19D6-4D75-8148-FD7174FEC6EA}" type="pres">
      <dgm:prSet presAssocID="{12914D99-DE71-4DF7-8E0A-07558E22A470}" presName="parTx" presStyleLbl="revTx" presStyleIdx="4" presStyleCnt="5">
        <dgm:presLayoutVars>
          <dgm:chMax val="0"/>
          <dgm:chPref val="0"/>
        </dgm:presLayoutVars>
      </dgm:prSet>
      <dgm:spPr/>
      <dgm:t>
        <a:bodyPr/>
        <a:lstStyle/>
        <a:p>
          <a:endParaRPr lang="en-US"/>
        </a:p>
      </dgm:t>
    </dgm:pt>
  </dgm:ptLst>
  <dgm:cxnLst>
    <dgm:cxn modelId="{4F1326AB-43C6-4178-8E9E-65C8ACED1427}" srcId="{DD8F5CCB-5495-4A97-8786-A7C53275DF3E}" destId="{60D8926F-5F69-4512-9254-0E228E5E33E6}" srcOrd="1" destOrd="0" parTransId="{E9ED0F07-3A39-42C7-8944-A0503894870F}" sibTransId="{D36E78AE-7388-4389-A447-BC607DCB760B}"/>
    <dgm:cxn modelId="{DEF8C947-F934-4DB9-A8AC-BDCF95C5D97C}" srcId="{DD8F5CCB-5495-4A97-8786-A7C53275DF3E}" destId="{12914D99-DE71-4DF7-8E0A-07558E22A470}" srcOrd="4" destOrd="0" parTransId="{CC53136B-DA78-422C-86F4-A2ACDB06685A}" sibTransId="{F2AD67C8-CF8A-44CC-A462-C05B67C4C22F}"/>
    <dgm:cxn modelId="{D193BE3D-8153-4339-90C9-DF45845D24F2}" type="presOf" srcId="{60D8926F-5F69-4512-9254-0E228E5E33E6}" destId="{04371190-7D82-4A66-9280-9A21955ECCEE}" srcOrd="0" destOrd="0" presId="urn:microsoft.com/office/officeart/2018/2/layout/IconVerticalSolidList"/>
    <dgm:cxn modelId="{75AA1906-4812-4F37-8CA6-FA56832504C9}" type="presOf" srcId="{DD8F5CCB-5495-4A97-8786-A7C53275DF3E}" destId="{6FDF4081-E9EE-42EA-9E96-E592875BE68C}" srcOrd="0" destOrd="0" presId="urn:microsoft.com/office/officeart/2018/2/layout/IconVerticalSolidList"/>
    <dgm:cxn modelId="{75820360-0000-455A-A130-485257A3D5C6}" type="presOf" srcId="{20855F9F-5743-45AE-9BE2-2A44D428A910}" destId="{ACDFFA4A-D469-4684-9710-3CCD882C0174}" srcOrd="0" destOrd="0" presId="urn:microsoft.com/office/officeart/2018/2/layout/IconVerticalSolidList"/>
    <dgm:cxn modelId="{012EB67B-A425-479D-85EA-5A81E7BE9BB0}" type="presOf" srcId="{1AE88F2B-F68C-4188-9347-A6D34E897001}" destId="{6169D747-0EA4-4C6B-B2E0-4C786AE0A461}" srcOrd="0" destOrd="0" presId="urn:microsoft.com/office/officeart/2018/2/layout/IconVerticalSolidList"/>
    <dgm:cxn modelId="{D7EE79E1-8349-49DC-B43C-F28D812778EE}" type="presOf" srcId="{03060A29-18A9-4873-8B75-FF8F71FE4C3B}" destId="{FA9331DE-FBD1-46F3-A640-498D9854CAC2}" srcOrd="0" destOrd="0" presId="urn:microsoft.com/office/officeart/2018/2/layout/IconVerticalSolidList"/>
    <dgm:cxn modelId="{B265E347-A550-430E-AD62-B659EACE03B2}" srcId="{DD8F5CCB-5495-4A97-8786-A7C53275DF3E}" destId="{20855F9F-5743-45AE-9BE2-2A44D428A910}" srcOrd="2" destOrd="0" parTransId="{1BAF79E3-9FDE-4FB8-B99F-10F89686854D}" sibTransId="{B063FF5E-9A2B-49AD-A192-EA3228465D84}"/>
    <dgm:cxn modelId="{3A31C186-FF09-49F5-8C71-9558A0B02B58}" type="presOf" srcId="{12914D99-DE71-4DF7-8E0A-07558E22A470}" destId="{876A423F-19D6-4D75-8148-FD7174FEC6EA}" srcOrd="0" destOrd="0" presId="urn:microsoft.com/office/officeart/2018/2/layout/IconVerticalSolidList"/>
    <dgm:cxn modelId="{28AF2BEB-C9E9-4CE6-A310-DCF4617A478A}" srcId="{DD8F5CCB-5495-4A97-8786-A7C53275DF3E}" destId="{1AE88F2B-F68C-4188-9347-A6D34E897001}" srcOrd="0" destOrd="0" parTransId="{4A891602-7E12-4355-848E-E689F2FF45CC}" sibTransId="{976AFF71-CD06-4C63-9FDD-23CEC2525D32}"/>
    <dgm:cxn modelId="{26211FC0-C9DF-4348-B723-853D7FBBA48A}" srcId="{DD8F5CCB-5495-4A97-8786-A7C53275DF3E}" destId="{03060A29-18A9-4873-8B75-FF8F71FE4C3B}" srcOrd="3" destOrd="0" parTransId="{ABAE4233-1984-4D89-8125-58E627A521B8}" sibTransId="{BDE65292-E065-4539-95D1-C68A0C43738C}"/>
    <dgm:cxn modelId="{FCBC1152-36EE-4931-A667-78127C5AC74A}" type="presParOf" srcId="{6FDF4081-E9EE-42EA-9E96-E592875BE68C}" destId="{E4122481-E3E2-4494-8835-96B11E3BE60F}" srcOrd="0" destOrd="0" presId="urn:microsoft.com/office/officeart/2018/2/layout/IconVerticalSolidList"/>
    <dgm:cxn modelId="{5FA2DFB2-01AF-449C-8C57-D6E8C1D664F6}" type="presParOf" srcId="{E4122481-E3E2-4494-8835-96B11E3BE60F}" destId="{508B6546-9ED6-4E52-AA0D-08F8A098EBBF}" srcOrd="0" destOrd="0" presId="urn:microsoft.com/office/officeart/2018/2/layout/IconVerticalSolidList"/>
    <dgm:cxn modelId="{C429FE21-A68A-4713-8EDA-DC58724E1F8F}" type="presParOf" srcId="{E4122481-E3E2-4494-8835-96B11E3BE60F}" destId="{8EF57FA2-961D-4E25-88B6-F64303EB27AA}" srcOrd="1" destOrd="0" presId="urn:microsoft.com/office/officeart/2018/2/layout/IconVerticalSolidList"/>
    <dgm:cxn modelId="{A8BFDA5E-FC59-41CD-9DE6-B5733CC62858}" type="presParOf" srcId="{E4122481-E3E2-4494-8835-96B11E3BE60F}" destId="{5ACAADF0-513E-4024-AFF6-95415F9A305A}" srcOrd="2" destOrd="0" presId="urn:microsoft.com/office/officeart/2018/2/layout/IconVerticalSolidList"/>
    <dgm:cxn modelId="{93340E1B-9824-4350-BE74-2FF5AB8F78C1}" type="presParOf" srcId="{E4122481-E3E2-4494-8835-96B11E3BE60F}" destId="{6169D747-0EA4-4C6B-B2E0-4C786AE0A461}" srcOrd="3" destOrd="0" presId="urn:microsoft.com/office/officeart/2018/2/layout/IconVerticalSolidList"/>
    <dgm:cxn modelId="{FC693BAC-C42D-4415-A1BA-14BDD6DAEFBB}" type="presParOf" srcId="{6FDF4081-E9EE-42EA-9E96-E592875BE68C}" destId="{9D24A5B2-1311-4363-B739-5387C8B6E322}" srcOrd="1" destOrd="0" presId="urn:microsoft.com/office/officeart/2018/2/layout/IconVerticalSolidList"/>
    <dgm:cxn modelId="{D864975C-F876-4EA2-A590-41C944B94459}" type="presParOf" srcId="{6FDF4081-E9EE-42EA-9E96-E592875BE68C}" destId="{9C67D435-EB08-406F-BCF6-F98C3A007D92}" srcOrd="2" destOrd="0" presId="urn:microsoft.com/office/officeart/2018/2/layout/IconVerticalSolidList"/>
    <dgm:cxn modelId="{B58A08FA-A8FB-4025-AD67-C72CAD316C1B}" type="presParOf" srcId="{9C67D435-EB08-406F-BCF6-F98C3A007D92}" destId="{24E6BBC7-5C92-4DD5-BA63-36DAA9F0390D}" srcOrd="0" destOrd="0" presId="urn:microsoft.com/office/officeart/2018/2/layout/IconVerticalSolidList"/>
    <dgm:cxn modelId="{FB03FAE4-9784-480C-97F6-0BA1F2716055}" type="presParOf" srcId="{9C67D435-EB08-406F-BCF6-F98C3A007D92}" destId="{2FE7258A-C010-4BF4-85A5-5DD27B37C598}" srcOrd="1" destOrd="0" presId="urn:microsoft.com/office/officeart/2018/2/layout/IconVerticalSolidList"/>
    <dgm:cxn modelId="{9C46727B-EE49-48EA-94B8-78AB0F5B6977}" type="presParOf" srcId="{9C67D435-EB08-406F-BCF6-F98C3A007D92}" destId="{4D5CAF43-A9D0-4E15-85EE-A1E56A92BA83}" srcOrd="2" destOrd="0" presId="urn:microsoft.com/office/officeart/2018/2/layout/IconVerticalSolidList"/>
    <dgm:cxn modelId="{39B22FA2-854A-40BF-AD51-9A2B31279883}" type="presParOf" srcId="{9C67D435-EB08-406F-BCF6-F98C3A007D92}" destId="{04371190-7D82-4A66-9280-9A21955ECCEE}" srcOrd="3" destOrd="0" presId="urn:microsoft.com/office/officeart/2018/2/layout/IconVerticalSolidList"/>
    <dgm:cxn modelId="{1FAB2E59-94C6-401A-AA7D-9EB677FEC074}" type="presParOf" srcId="{6FDF4081-E9EE-42EA-9E96-E592875BE68C}" destId="{61A75111-6242-48C6-A56C-210337A0618A}" srcOrd="3" destOrd="0" presId="urn:microsoft.com/office/officeart/2018/2/layout/IconVerticalSolidList"/>
    <dgm:cxn modelId="{D51653E2-D651-461A-8F69-E073F3178869}" type="presParOf" srcId="{6FDF4081-E9EE-42EA-9E96-E592875BE68C}" destId="{EC7CF85A-586E-4774-96E1-F43C154D6957}" srcOrd="4" destOrd="0" presId="urn:microsoft.com/office/officeart/2018/2/layout/IconVerticalSolidList"/>
    <dgm:cxn modelId="{99D4901C-F037-47C4-875A-62C0D9CFF6C8}" type="presParOf" srcId="{EC7CF85A-586E-4774-96E1-F43C154D6957}" destId="{BA37BB13-EA7F-4E16-B8C2-AD26F15D2D11}" srcOrd="0" destOrd="0" presId="urn:microsoft.com/office/officeart/2018/2/layout/IconVerticalSolidList"/>
    <dgm:cxn modelId="{83E5043E-68E5-4280-8F4E-73A646315A05}" type="presParOf" srcId="{EC7CF85A-586E-4774-96E1-F43C154D6957}" destId="{9B9836E2-71AC-44D5-BE79-6C320FE3FABE}" srcOrd="1" destOrd="0" presId="urn:microsoft.com/office/officeart/2018/2/layout/IconVerticalSolidList"/>
    <dgm:cxn modelId="{83A8257A-BC8B-43C7-A1D4-3023C1A1782F}" type="presParOf" srcId="{EC7CF85A-586E-4774-96E1-F43C154D6957}" destId="{C1570C67-336C-4930-A9CD-95DB1458AABD}" srcOrd="2" destOrd="0" presId="urn:microsoft.com/office/officeart/2018/2/layout/IconVerticalSolidList"/>
    <dgm:cxn modelId="{327EBC68-C821-4762-8749-EA74A968F341}" type="presParOf" srcId="{EC7CF85A-586E-4774-96E1-F43C154D6957}" destId="{ACDFFA4A-D469-4684-9710-3CCD882C0174}" srcOrd="3" destOrd="0" presId="urn:microsoft.com/office/officeart/2018/2/layout/IconVerticalSolidList"/>
    <dgm:cxn modelId="{4323DD23-245A-4FE4-9D9C-4AE66FFD61B5}" type="presParOf" srcId="{6FDF4081-E9EE-42EA-9E96-E592875BE68C}" destId="{60924F64-41DA-43EB-9084-69D6AF63E7D5}" srcOrd="5" destOrd="0" presId="urn:microsoft.com/office/officeart/2018/2/layout/IconVerticalSolidList"/>
    <dgm:cxn modelId="{44AD86BD-F613-4622-9247-3247EDB3977A}" type="presParOf" srcId="{6FDF4081-E9EE-42EA-9E96-E592875BE68C}" destId="{DDFE95A3-3F19-4D46-B68B-2BECF894E7D5}" srcOrd="6" destOrd="0" presId="urn:microsoft.com/office/officeart/2018/2/layout/IconVerticalSolidList"/>
    <dgm:cxn modelId="{498DDB10-A442-4365-8B09-F06E8DA2E7A8}" type="presParOf" srcId="{DDFE95A3-3F19-4D46-B68B-2BECF894E7D5}" destId="{0CB1FA80-07AF-4B87-B23E-289C06EC2136}" srcOrd="0" destOrd="0" presId="urn:microsoft.com/office/officeart/2018/2/layout/IconVerticalSolidList"/>
    <dgm:cxn modelId="{DB6B3EF8-FA97-4C5E-8295-ACABC406F31A}" type="presParOf" srcId="{DDFE95A3-3F19-4D46-B68B-2BECF894E7D5}" destId="{0473E292-615A-4F75-A858-49F462791D47}" srcOrd="1" destOrd="0" presId="urn:microsoft.com/office/officeart/2018/2/layout/IconVerticalSolidList"/>
    <dgm:cxn modelId="{D3B5C245-529F-4E4B-84A0-C84D226FCA3B}" type="presParOf" srcId="{DDFE95A3-3F19-4D46-B68B-2BECF894E7D5}" destId="{3FAFF255-CADB-413F-9E7A-0FB6CC6BF63D}" srcOrd="2" destOrd="0" presId="urn:microsoft.com/office/officeart/2018/2/layout/IconVerticalSolidList"/>
    <dgm:cxn modelId="{7282CF99-2584-4751-9518-E33AFC0DEEA0}" type="presParOf" srcId="{DDFE95A3-3F19-4D46-B68B-2BECF894E7D5}" destId="{FA9331DE-FBD1-46F3-A640-498D9854CAC2}" srcOrd="3" destOrd="0" presId="urn:microsoft.com/office/officeart/2018/2/layout/IconVerticalSolidList"/>
    <dgm:cxn modelId="{407AD567-D75C-4C98-B6DD-18381EFFB819}" type="presParOf" srcId="{6FDF4081-E9EE-42EA-9E96-E592875BE68C}" destId="{EB289D58-E1AD-4C6B-831E-5E7C88B8C828}" srcOrd="7" destOrd="0" presId="urn:microsoft.com/office/officeart/2018/2/layout/IconVerticalSolidList"/>
    <dgm:cxn modelId="{F6EA804D-9E35-4079-9EAF-27BFAF8E96C9}" type="presParOf" srcId="{6FDF4081-E9EE-42EA-9E96-E592875BE68C}" destId="{68EA8496-AA35-4476-88CE-B1FBEF9BF2E3}" srcOrd="8" destOrd="0" presId="urn:microsoft.com/office/officeart/2018/2/layout/IconVerticalSolidList"/>
    <dgm:cxn modelId="{40AD8ACD-F937-46D2-A6A3-094A9FBAB99C}" type="presParOf" srcId="{68EA8496-AA35-4476-88CE-B1FBEF9BF2E3}" destId="{4FCA1F98-F357-41E0-85A7-A23FBED5068E}" srcOrd="0" destOrd="0" presId="urn:microsoft.com/office/officeart/2018/2/layout/IconVerticalSolidList"/>
    <dgm:cxn modelId="{96D4E97E-8543-42A1-B271-0879FC4EECE6}" type="presParOf" srcId="{68EA8496-AA35-4476-88CE-B1FBEF9BF2E3}" destId="{88406F30-4CD0-41FB-8FDE-E0EAC8E2A34C}" srcOrd="1" destOrd="0" presId="urn:microsoft.com/office/officeart/2018/2/layout/IconVerticalSolidList"/>
    <dgm:cxn modelId="{E9D7DF80-B8F1-437E-8644-8DCBEC92A1A6}" type="presParOf" srcId="{68EA8496-AA35-4476-88CE-B1FBEF9BF2E3}" destId="{8590EBE1-BFB4-418D-83B0-9E902F2CFAD2}" srcOrd="2" destOrd="0" presId="urn:microsoft.com/office/officeart/2018/2/layout/IconVerticalSolidList"/>
    <dgm:cxn modelId="{B13C7CE9-7477-4660-BB3E-C541B25BCB38}" type="presParOf" srcId="{68EA8496-AA35-4476-88CE-B1FBEF9BF2E3}" destId="{876A423F-19D6-4D75-8148-FD7174FEC6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02A3E6-C5A6-4821-B48E-CC8EEC3867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A5C8F1D-EDBB-4176-9E00-A84DA1A4A0F5}">
      <dgm:prSet/>
      <dgm:spPr/>
      <dgm:t>
        <a:bodyPr/>
        <a:lstStyle/>
        <a:p>
          <a:pPr>
            <a:lnSpc>
              <a:spcPct val="100000"/>
            </a:lnSpc>
          </a:pPr>
          <a:r>
            <a:rPr lang="en-US"/>
            <a:t>Some software designers argue that component diagrams are not useful because they do not show the nature of the relationships among system components, nor do they show components’ externally visible properties.</a:t>
          </a:r>
        </a:p>
      </dgm:t>
    </dgm:pt>
    <dgm:pt modelId="{FA2FE2D1-5530-4965-9AF3-2B91DD8DC81F}" type="parTrans" cxnId="{88245551-03F3-4A81-BD28-132E5FC03957}">
      <dgm:prSet/>
      <dgm:spPr/>
      <dgm:t>
        <a:bodyPr/>
        <a:lstStyle/>
        <a:p>
          <a:endParaRPr lang="en-US"/>
        </a:p>
      </dgm:t>
    </dgm:pt>
    <dgm:pt modelId="{7C265707-E14D-4BCE-A301-5D7CC5E6FDB3}" type="sibTrans" cxnId="{88245551-03F3-4A81-BD28-132E5FC03957}">
      <dgm:prSet/>
      <dgm:spPr/>
      <dgm:t>
        <a:bodyPr/>
        <a:lstStyle/>
        <a:p>
          <a:endParaRPr lang="en-US"/>
        </a:p>
      </dgm:t>
    </dgm:pt>
    <dgm:pt modelId="{3F8AAD23-6A13-4DEF-BE8A-08EC776A57FC}">
      <dgm:prSet/>
      <dgm:spPr/>
      <dgm:t>
        <a:bodyPr/>
        <a:lstStyle/>
        <a:p>
          <a:pPr>
            <a:lnSpc>
              <a:spcPct val="100000"/>
            </a:lnSpc>
          </a:pPr>
          <a:r>
            <a:rPr lang="en-US"/>
            <a:t>This is true. However, this type of model is effective for communication with system stakeholders and for project planning because very simple</a:t>
          </a:r>
        </a:p>
      </dgm:t>
    </dgm:pt>
    <dgm:pt modelId="{B7408C6C-7523-4A53-98EE-23108D79255B}" type="parTrans" cxnId="{BECC2992-3A00-4BD8-989A-04D9F32D73A0}">
      <dgm:prSet/>
      <dgm:spPr/>
      <dgm:t>
        <a:bodyPr/>
        <a:lstStyle/>
        <a:p>
          <a:endParaRPr lang="en-US"/>
        </a:p>
      </dgm:t>
    </dgm:pt>
    <dgm:pt modelId="{639C51AC-3F69-46D5-AFF8-F4C6EB64E9DF}" type="sibTrans" cxnId="{BECC2992-3A00-4BD8-989A-04D9F32D73A0}">
      <dgm:prSet/>
      <dgm:spPr/>
      <dgm:t>
        <a:bodyPr/>
        <a:lstStyle/>
        <a:p>
          <a:endParaRPr lang="en-US"/>
        </a:p>
      </dgm:t>
    </dgm:pt>
    <dgm:pt modelId="{5C601710-8386-4409-BECE-450D28E2BD96}">
      <dgm:prSet/>
      <dgm:spPr/>
      <dgm:t>
        <a:bodyPr/>
        <a:lstStyle/>
        <a:p>
          <a:pPr>
            <a:lnSpc>
              <a:spcPct val="100000"/>
            </a:lnSpc>
          </a:pPr>
          <a:r>
            <a:rPr lang="en-US"/>
            <a:t>Decomposing a system into sub-systems is a hard decision. </a:t>
          </a:r>
        </a:p>
      </dgm:t>
    </dgm:pt>
    <dgm:pt modelId="{51EC7794-4B05-4096-86C9-32254727CEE1}" type="parTrans" cxnId="{AC78130B-EF98-46A4-9F0F-503043FFC7AD}">
      <dgm:prSet/>
      <dgm:spPr/>
      <dgm:t>
        <a:bodyPr/>
        <a:lstStyle/>
        <a:p>
          <a:endParaRPr lang="en-US"/>
        </a:p>
      </dgm:t>
    </dgm:pt>
    <dgm:pt modelId="{4B6F5E99-4AFB-4A64-A3BB-57A6F0146A6C}" type="sibTrans" cxnId="{AC78130B-EF98-46A4-9F0F-503043FFC7AD}">
      <dgm:prSet/>
      <dgm:spPr/>
      <dgm:t>
        <a:bodyPr/>
        <a:lstStyle/>
        <a:p>
          <a:endParaRPr lang="en-US"/>
        </a:p>
      </dgm:t>
    </dgm:pt>
    <dgm:pt modelId="{7E588140-4950-4096-A013-C92B7A6BE228}">
      <dgm:prSet/>
      <dgm:spPr/>
      <dgm:t>
        <a:bodyPr/>
        <a:lstStyle/>
        <a:p>
          <a:pPr>
            <a:lnSpc>
              <a:spcPct val="100000"/>
            </a:lnSpc>
          </a:pPr>
          <a:r>
            <a:rPr lang="en-US"/>
            <a:t>System requirements are a major factor. The design should have aclose match between requirements and sub-systems. </a:t>
          </a:r>
        </a:p>
      </dgm:t>
    </dgm:pt>
    <dgm:pt modelId="{8E4D396A-F78C-46DE-A345-44AEB54264C5}" type="parTrans" cxnId="{0819F7DC-0951-4299-8E04-1386C98FB3E5}">
      <dgm:prSet/>
      <dgm:spPr/>
      <dgm:t>
        <a:bodyPr/>
        <a:lstStyle/>
        <a:p>
          <a:endParaRPr lang="en-US"/>
        </a:p>
      </dgm:t>
    </dgm:pt>
    <dgm:pt modelId="{7B92C34B-8EE4-410B-A5D0-0A52E74778FE}" type="sibTrans" cxnId="{0819F7DC-0951-4299-8E04-1386C98FB3E5}">
      <dgm:prSet/>
      <dgm:spPr/>
      <dgm:t>
        <a:bodyPr/>
        <a:lstStyle/>
        <a:p>
          <a:endParaRPr lang="en-US"/>
        </a:p>
      </dgm:t>
    </dgm:pt>
    <dgm:pt modelId="{A28DA13A-8951-442F-A7C9-6162AF29D77B}">
      <dgm:prSet/>
      <dgm:spPr/>
      <dgm:t>
        <a:bodyPr/>
        <a:lstStyle/>
        <a:p>
          <a:pPr>
            <a:lnSpc>
              <a:spcPct val="100000"/>
            </a:lnSpc>
          </a:pPr>
          <a:r>
            <a:rPr lang="en-US"/>
            <a:t>If the requirements change, this change is likely to be localized rather than distributed across several sub-systems. </a:t>
          </a:r>
        </a:p>
      </dgm:t>
    </dgm:pt>
    <dgm:pt modelId="{03AE16C8-B814-4332-A215-197EFAD467BA}" type="parTrans" cxnId="{08F46EF4-3742-4BA5-8378-47B18637733A}">
      <dgm:prSet/>
      <dgm:spPr/>
      <dgm:t>
        <a:bodyPr/>
        <a:lstStyle/>
        <a:p>
          <a:endParaRPr lang="en-US"/>
        </a:p>
      </dgm:t>
    </dgm:pt>
    <dgm:pt modelId="{7BA41F39-FBCC-44A8-8B6E-8B0D3D398752}" type="sibTrans" cxnId="{08F46EF4-3742-4BA5-8378-47B18637733A}">
      <dgm:prSet/>
      <dgm:spPr/>
      <dgm:t>
        <a:bodyPr/>
        <a:lstStyle/>
        <a:p>
          <a:endParaRPr lang="en-US"/>
        </a:p>
      </dgm:t>
    </dgm:pt>
    <dgm:pt modelId="{300A7736-C30B-4819-B118-56E5E9E8B878}" type="pres">
      <dgm:prSet presAssocID="{ED02A3E6-C5A6-4821-B48E-CC8EEC38674D}" presName="root" presStyleCnt="0">
        <dgm:presLayoutVars>
          <dgm:dir/>
          <dgm:resizeHandles val="exact"/>
        </dgm:presLayoutVars>
      </dgm:prSet>
      <dgm:spPr/>
      <dgm:t>
        <a:bodyPr/>
        <a:lstStyle/>
        <a:p>
          <a:endParaRPr lang="en-US"/>
        </a:p>
      </dgm:t>
    </dgm:pt>
    <dgm:pt modelId="{19218C8D-3A08-429E-B321-D06AA909899F}" type="pres">
      <dgm:prSet presAssocID="{1A5C8F1D-EDBB-4176-9E00-A84DA1A4A0F5}" presName="compNode" presStyleCnt="0"/>
      <dgm:spPr/>
    </dgm:pt>
    <dgm:pt modelId="{F7BDB3C3-11CB-4173-9FD9-AABF0D1FED22}" type="pres">
      <dgm:prSet presAssocID="{1A5C8F1D-EDBB-4176-9E00-A84DA1A4A0F5}" presName="bgRect" presStyleLbl="bgShp" presStyleIdx="0" presStyleCnt="5"/>
      <dgm:spPr/>
    </dgm:pt>
    <dgm:pt modelId="{97896B92-B997-42C9-8E62-9C45965B1320}" type="pres">
      <dgm:prSet presAssocID="{1A5C8F1D-EDBB-4176-9E00-A84DA1A4A0F5}"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US"/>
        </a:p>
      </dgm:t>
      <dgm:extLst>
        <a:ext uri="{E40237B7-FDA0-4F09-8148-C483321AD2D9}">
          <dgm14:cNvPr xmlns:dgm14="http://schemas.microsoft.com/office/drawing/2010/diagram" id="0" name="" descr="Processor"/>
        </a:ext>
      </dgm:extLst>
    </dgm:pt>
    <dgm:pt modelId="{967C5F36-E618-40CA-9EA6-8092AEC67062}" type="pres">
      <dgm:prSet presAssocID="{1A5C8F1D-EDBB-4176-9E00-A84DA1A4A0F5}" presName="spaceRect" presStyleCnt="0"/>
      <dgm:spPr/>
    </dgm:pt>
    <dgm:pt modelId="{B7D960AF-49BC-4BDA-9F32-E9640F36168C}" type="pres">
      <dgm:prSet presAssocID="{1A5C8F1D-EDBB-4176-9E00-A84DA1A4A0F5}" presName="parTx" presStyleLbl="revTx" presStyleIdx="0" presStyleCnt="5">
        <dgm:presLayoutVars>
          <dgm:chMax val="0"/>
          <dgm:chPref val="0"/>
        </dgm:presLayoutVars>
      </dgm:prSet>
      <dgm:spPr/>
      <dgm:t>
        <a:bodyPr/>
        <a:lstStyle/>
        <a:p>
          <a:endParaRPr lang="en-US"/>
        </a:p>
      </dgm:t>
    </dgm:pt>
    <dgm:pt modelId="{2F28826C-1568-472D-917C-A457ADCF6FBF}" type="pres">
      <dgm:prSet presAssocID="{7C265707-E14D-4BCE-A301-5D7CC5E6FDB3}" presName="sibTrans" presStyleCnt="0"/>
      <dgm:spPr/>
    </dgm:pt>
    <dgm:pt modelId="{085706C8-8D07-49CB-A8A5-9F0111D36B0B}" type="pres">
      <dgm:prSet presAssocID="{3F8AAD23-6A13-4DEF-BE8A-08EC776A57FC}" presName="compNode" presStyleCnt="0"/>
      <dgm:spPr/>
    </dgm:pt>
    <dgm:pt modelId="{A0B5011F-42AD-4203-9AB6-059CF4455522}" type="pres">
      <dgm:prSet presAssocID="{3F8AAD23-6A13-4DEF-BE8A-08EC776A57FC}" presName="bgRect" presStyleLbl="bgShp" presStyleIdx="1" presStyleCnt="5"/>
      <dgm:spPr/>
    </dgm:pt>
    <dgm:pt modelId="{76EEDBE7-D0D7-4A8A-834E-A6FBAEB43018}" type="pres">
      <dgm:prSet presAssocID="{3F8AAD23-6A13-4DEF-BE8A-08EC776A57FC}" presName="iconRect" presStyleLbl="node1" presStyleIdx="1" presStyleCnt="5"/>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US"/>
        </a:p>
      </dgm:t>
      <dgm:extLst>
        <a:ext uri="{E40237B7-FDA0-4F09-8148-C483321AD2D9}">
          <dgm14:cNvPr xmlns:dgm14="http://schemas.microsoft.com/office/drawing/2010/diagram" id="0" name="" descr="Hierarchy"/>
        </a:ext>
      </dgm:extLst>
    </dgm:pt>
    <dgm:pt modelId="{A2009427-A830-4C7F-B167-94D5D57CE707}" type="pres">
      <dgm:prSet presAssocID="{3F8AAD23-6A13-4DEF-BE8A-08EC776A57FC}" presName="spaceRect" presStyleCnt="0"/>
      <dgm:spPr/>
    </dgm:pt>
    <dgm:pt modelId="{F8DA4B92-E877-4744-B9BC-B63EC81FCB71}" type="pres">
      <dgm:prSet presAssocID="{3F8AAD23-6A13-4DEF-BE8A-08EC776A57FC}" presName="parTx" presStyleLbl="revTx" presStyleIdx="1" presStyleCnt="5">
        <dgm:presLayoutVars>
          <dgm:chMax val="0"/>
          <dgm:chPref val="0"/>
        </dgm:presLayoutVars>
      </dgm:prSet>
      <dgm:spPr/>
      <dgm:t>
        <a:bodyPr/>
        <a:lstStyle/>
        <a:p>
          <a:endParaRPr lang="en-US"/>
        </a:p>
      </dgm:t>
    </dgm:pt>
    <dgm:pt modelId="{BF5573DB-8A3C-44CE-A707-AEB5BF8A66A9}" type="pres">
      <dgm:prSet presAssocID="{639C51AC-3F69-46D5-AFF8-F4C6EB64E9DF}" presName="sibTrans" presStyleCnt="0"/>
      <dgm:spPr/>
    </dgm:pt>
    <dgm:pt modelId="{8DD85614-0D85-49FB-B5AC-F9B97F023D7E}" type="pres">
      <dgm:prSet presAssocID="{5C601710-8386-4409-BECE-450D28E2BD96}" presName="compNode" presStyleCnt="0"/>
      <dgm:spPr/>
    </dgm:pt>
    <dgm:pt modelId="{920AC1F1-E534-4ECF-A003-38692CEB8013}" type="pres">
      <dgm:prSet presAssocID="{5C601710-8386-4409-BECE-450D28E2BD96}" presName="bgRect" presStyleLbl="bgShp" presStyleIdx="2" presStyleCnt="5"/>
      <dgm:spPr/>
    </dgm:pt>
    <dgm:pt modelId="{A21786D1-A758-41F5-AF31-8EBD11580FCA}" type="pres">
      <dgm:prSet presAssocID="{5C601710-8386-4409-BECE-450D28E2BD96}"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US"/>
        </a:p>
      </dgm:t>
      <dgm:extLst>
        <a:ext uri="{E40237B7-FDA0-4F09-8148-C483321AD2D9}">
          <dgm14:cNvPr xmlns:dgm14="http://schemas.microsoft.com/office/drawing/2010/diagram" id="0" name="" descr="Firefighter"/>
        </a:ext>
      </dgm:extLst>
    </dgm:pt>
    <dgm:pt modelId="{7D1FD9E9-85A9-4E1F-B144-F0534730E1DF}" type="pres">
      <dgm:prSet presAssocID="{5C601710-8386-4409-BECE-450D28E2BD96}" presName="spaceRect" presStyleCnt="0"/>
      <dgm:spPr/>
    </dgm:pt>
    <dgm:pt modelId="{603D0EB9-9D38-4713-B3A7-FE7AE876939A}" type="pres">
      <dgm:prSet presAssocID="{5C601710-8386-4409-BECE-450D28E2BD96}" presName="parTx" presStyleLbl="revTx" presStyleIdx="2" presStyleCnt="5">
        <dgm:presLayoutVars>
          <dgm:chMax val="0"/>
          <dgm:chPref val="0"/>
        </dgm:presLayoutVars>
      </dgm:prSet>
      <dgm:spPr/>
      <dgm:t>
        <a:bodyPr/>
        <a:lstStyle/>
        <a:p>
          <a:endParaRPr lang="en-US"/>
        </a:p>
      </dgm:t>
    </dgm:pt>
    <dgm:pt modelId="{B4793A0F-A8AB-438D-A934-F4FC0F73C6F3}" type="pres">
      <dgm:prSet presAssocID="{4B6F5E99-4AFB-4A64-A3BB-57A6F0146A6C}" presName="sibTrans" presStyleCnt="0"/>
      <dgm:spPr/>
    </dgm:pt>
    <dgm:pt modelId="{7D21C35F-FF26-43B4-8D60-FA4BFB6EE4CB}" type="pres">
      <dgm:prSet presAssocID="{7E588140-4950-4096-A013-C92B7A6BE228}" presName="compNode" presStyleCnt="0"/>
      <dgm:spPr/>
    </dgm:pt>
    <dgm:pt modelId="{9757A401-95FD-451D-B703-C655039949F3}" type="pres">
      <dgm:prSet presAssocID="{7E588140-4950-4096-A013-C92B7A6BE228}" presName="bgRect" presStyleLbl="bgShp" presStyleIdx="3" presStyleCnt="5"/>
      <dgm:spPr/>
    </dgm:pt>
    <dgm:pt modelId="{DDA6648F-C8EA-422A-89CE-55AE717F2D5B}" type="pres">
      <dgm:prSet presAssocID="{7E588140-4950-4096-A013-C92B7A6BE228}" presName="iconRect" presStyleLbl="node1" presStyleIdx="3" presStyleCnt="5"/>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US"/>
        </a:p>
      </dgm:t>
      <dgm:extLst>
        <a:ext uri="{E40237B7-FDA0-4F09-8148-C483321AD2D9}">
          <dgm14:cNvPr xmlns:dgm14="http://schemas.microsoft.com/office/drawing/2010/diagram" id="0" name="" descr="Flowchart"/>
        </a:ext>
      </dgm:extLst>
    </dgm:pt>
    <dgm:pt modelId="{9AC7B76C-8092-4383-B00A-0D3D6E055438}" type="pres">
      <dgm:prSet presAssocID="{7E588140-4950-4096-A013-C92B7A6BE228}" presName="spaceRect" presStyleCnt="0"/>
      <dgm:spPr/>
    </dgm:pt>
    <dgm:pt modelId="{DC571E27-08E0-472D-9EBB-FB3F410CA2C0}" type="pres">
      <dgm:prSet presAssocID="{7E588140-4950-4096-A013-C92B7A6BE228}" presName="parTx" presStyleLbl="revTx" presStyleIdx="3" presStyleCnt="5">
        <dgm:presLayoutVars>
          <dgm:chMax val="0"/>
          <dgm:chPref val="0"/>
        </dgm:presLayoutVars>
      </dgm:prSet>
      <dgm:spPr/>
      <dgm:t>
        <a:bodyPr/>
        <a:lstStyle/>
        <a:p>
          <a:endParaRPr lang="en-US"/>
        </a:p>
      </dgm:t>
    </dgm:pt>
    <dgm:pt modelId="{D7D9A32F-2E1E-4A0E-9641-1111EB89B361}" type="pres">
      <dgm:prSet presAssocID="{7B92C34B-8EE4-410B-A5D0-0A52E74778FE}" presName="sibTrans" presStyleCnt="0"/>
      <dgm:spPr/>
    </dgm:pt>
    <dgm:pt modelId="{67479576-7518-40C9-8448-6DD50C96EF1C}" type="pres">
      <dgm:prSet presAssocID="{A28DA13A-8951-442F-A7C9-6162AF29D77B}" presName="compNode" presStyleCnt="0"/>
      <dgm:spPr/>
    </dgm:pt>
    <dgm:pt modelId="{AA815278-B3CC-4A83-89FD-ADEA363C7E29}" type="pres">
      <dgm:prSet presAssocID="{A28DA13A-8951-442F-A7C9-6162AF29D77B}" presName="bgRect" presStyleLbl="bgShp" presStyleIdx="4" presStyleCnt="5"/>
      <dgm:spPr/>
    </dgm:pt>
    <dgm:pt modelId="{74B9B37D-4183-42A7-BDC3-DD927B2FBCE9}" type="pres">
      <dgm:prSet presAssocID="{A28DA13A-8951-442F-A7C9-6162AF29D77B}" presName="iconRect" presStyleLbl="node1" presStyleIdx="4" presStyleCnt="5"/>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dgm:spPr>
      <dgm:t>
        <a:bodyPr/>
        <a:lstStyle/>
        <a:p>
          <a:endParaRPr lang="en-US"/>
        </a:p>
      </dgm:t>
      <dgm:extLst>
        <a:ext uri="{E40237B7-FDA0-4F09-8148-C483321AD2D9}">
          <dgm14:cNvPr xmlns:dgm14="http://schemas.microsoft.com/office/drawing/2010/diagram" id="0" name="" descr="Disconnected"/>
        </a:ext>
      </dgm:extLst>
    </dgm:pt>
    <dgm:pt modelId="{90545117-A33E-4B14-9AD4-E8821584A3FA}" type="pres">
      <dgm:prSet presAssocID="{A28DA13A-8951-442F-A7C9-6162AF29D77B}" presName="spaceRect" presStyleCnt="0"/>
      <dgm:spPr/>
    </dgm:pt>
    <dgm:pt modelId="{F0EAF9FB-D9C4-46CB-93F1-581D1FE3D0BF}" type="pres">
      <dgm:prSet presAssocID="{A28DA13A-8951-442F-A7C9-6162AF29D77B}" presName="parTx" presStyleLbl="revTx" presStyleIdx="4" presStyleCnt="5">
        <dgm:presLayoutVars>
          <dgm:chMax val="0"/>
          <dgm:chPref val="0"/>
        </dgm:presLayoutVars>
      </dgm:prSet>
      <dgm:spPr/>
      <dgm:t>
        <a:bodyPr/>
        <a:lstStyle/>
        <a:p>
          <a:endParaRPr lang="en-US"/>
        </a:p>
      </dgm:t>
    </dgm:pt>
  </dgm:ptLst>
  <dgm:cxnLst>
    <dgm:cxn modelId="{3C713AE3-41C5-40D9-B9AD-9DEB371B7E32}" type="presOf" srcId="{1A5C8F1D-EDBB-4176-9E00-A84DA1A4A0F5}" destId="{B7D960AF-49BC-4BDA-9F32-E9640F36168C}" srcOrd="0" destOrd="0" presId="urn:microsoft.com/office/officeart/2018/2/layout/IconVerticalSolidList"/>
    <dgm:cxn modelId="{44ED5287-5D61-48E1-935C-7827ADEA1E95}" type="presOf" srcId="{5C601710-8386-4409-BECE-450D28E2BD96}" destId="{603D0EB9-9D38-4713-B3A7-FE7AE876939A}" srcOrd="0" destOrd="0" presId="urn:microsoft.com/office/officeart/2018/2/layout/IconVerticalSolidList"/>
    <dgm:cxn modelId="{AC78130B-EF98-46A4-9F0F-503043FFC7AD}" srcId="{ED02A3E6-C5A6-4821-B48E-CC8EEC38674D}" destId="{5C601710-8386-4409-BECE-450D28E2BD96}" srcOrd="2" destOrd="0" parTransId="{51EC7794-4B05-4096-86C9-32254727CEE1}" sibTransId="{4B6F5E99-4AFB-4A64-A3BB-57A6F0146A6C}"/>
    <dgm:cxn modelId="{88245551-03F3-4A81-BD28-132E5FC03957}" srcId="{ED02A3E6-C5A6-4821-B48E-CC8EEC38674D}" destId="{1A5C8F1D-EDBB-4176-9E00-A84DA1A4A0F5}" srcOrd="0" destOrd="0" parTransId="{FA2FE2D1-5530-4965-9AF3-2B91DD8DC81F}" sibTransId="{7C265707-E14D-4BCE-A301-5D7CC5E6FDB3}"/>
    <dgm:cxn modelId="{0819F7DC-0951-4299-8E04-1386C98FB3E5}" srcId="{ED02A3E6-C5A6-4821-B48E-CC8EEC38674D}" destId="{7E588140-4950-4096-A013-C92B7A6BE228}" srcOrd="3" destOrd="0" parTransId="{8E4D396A-F78C-46DE-A345-44AEB54264C5}" sibTransId="{7B92C34B-8EE4-410B-A5D0-0A52E74778FE}"/>
    <dgm:cxn modelId="{D2196B45-946F-449B-85AF-E76DAF9A107E}" type="presOf" srcId="{7E588140-4950-4096-A013-C92B7A6BE228}" destId="{DC571E27-08E0-472D-9EBB-FB3F410CA2C0}" srcOrd="0" destOrd="0" presId="urn:microsoft.com/office/officeart/2018/2/layout/IconVerticalSolidList"/>
    <dgm:cxn modelId="{D38D770E-1590-4CE5-B246-055521542C45}" type="presOf" srcId="{A28DA13A-8951-442F-A7C9-6162AF29D77B}" destId="{F0EAF9FB-D9C4-46CB-93F1-581D1FE3D0BF}" srcOrd="0" destOrd="0" presId="urn:microsoft.com/office/officeart/2018/2/layout/IconVerticalSolidList"/>
    <dgm:cxn modelId="{BECC2992-3A00-4BD8-989A-04D9F32D73A0}" srcId="{ED02A3E6-C5A6-4821-B48E-CC8EEC38674D}" destId="{3F8AAD23-6A13-4DEF-BE8A-08EC776A57FC}" srcOrd="1" destOrd="0" parTransId="{B7408C6C-7523-4A53-98EE-23108D79255B}" sibTransId="{639C51AC-3F69-46D5-AFF8-F4C6EB64E9DF}"/>
    <dgm:cxn modelId="{A6F20EAD-FDC6-4AB3-9909-6CAB88F3ECDE}" type="presOf" srcId="{ED02A3E6-C5A6-4821-B48E-CC8EEC38674D}" destId="{300A7736-C30B-4819-B118-56E5E9E8B878}" srcOrd="0" destOrd="0" presId="urn:microsoft.com/office/officeart/2018/2/layout/IconVerticalSolidList"/>
    <dgm:cxn modelId="{A72C58E4-5950-477A-8677-363F530D38A3}" type="presOf" srcId="{3F8AAD23-6A13-4DEF-BE8A-08EC776A57FC}" destId="{F8DA4B92-E877-4744-B9BC-B63EC81FCB71}" srcOrd="0" destOrd="0" presId="urn:microsoft.com/office/officeart/2018/2/layout/IconVerticalSolidList"/>
    <dgm:cxn modelId="{08F46EF4-3742-4BA5-8378-47B18637733A}" srcId="{ED02A3E6-C5A6-4821-B48E-CC8EEC38674D}" destId="{A28DA13A-8951-442F-A7C9-6162AF29D77B}" srcOrd="4" destOrd="0" parTransId="{03AE16C8-B814-4332-A215-197EFAD467BA}" sibTransId="{7BA41F39-FBCC-44A8-8B6E-8B0D3D398752}"/>
    <dgm:cxn modelId="{1D0B2CF3-F2F6-4EE6-8737-E03149C7F560}" type="presParOf" srcId="{300A7736-C30B-4819-B118-56E5E9E8B878}" destId="{19218C8D-3A08-429E-B321-D06AA909899F}" srcOrd="0" destOrd="0" presId="urn:microsoft.com/office/officeart/2018/2/layout/IconVerticalSolidList"/>
    <dgm:cxn modelId="{D96DA543-07C6-4228-8EDF-C79FDE5B8DC8}" type="presParOf" srcId="{19218C8D-3A08-429E-B321-D06AA909899F}" destId="{F7BDB3C3-11CB-4173-9FD9-AABF0D1FED22}" srcOrd="0" destOrd="0" presId="urn:microsoft.com/office/officeart/2018/2/layout/IconVerticalSolidList"/>
    <dgm:cxn modelId="{3FEC6D0C-2B09-4A44-BBF3-D400EDCFB49A}" type="presParOf" srcId="{19218C8D-3A08-429E-B321-D06AA909899F}" destId="{97896B92-B997-42C9-8E62-9C45965B1320}" srcOrd="1" destOrd="0" presId="urn:microsoft.com/office/officeart/2018/2/layout/IconVerticalSolidList"/>
    <dgm:cxn modelId="{037D3081-697F-4BEB-9B33-191E02EAC6F7}" type="presParOf" srcId="{19218C8D-3A08-429E-B321-D06AA909899F}" destId="{967C5F36-E618-40CA-9EA6-8092AEC67062}" srcOrd="2" destOrd="0" presId="urn:microsoft.com/office/officeart/2018/2/layout/IconVerticalSolidList"/>
    <dgm:cxn modelId="{8D0F89AA-BF63-4C56-97C1-B22F910AF9D6}" type="presParOf" srcId="{19218C8D-3A08-429E-B321-D06AA909899F}" destId="{B7D960AF-49BC-4BDA-9F32-E9640F36168C}" srcOrd="3" destOrd="0" presId="urn:microsoft.com/office/officeart/2018/2/layout/IconVerticalSolidList"/>
    <dgm:cxn modelId="{8E3352F1-59FC-4A6E-AA41-7AAC44920341}" type="presParOf" srcId="{300A7736-C30B-4819-B118-56E5E9E8B878}" destId="{2F28826C-1568-472D-917C-A457ADCF6FBF}" srcOrd="1" destOrd="0" presId="urn:microsoft.com/office/officeart/2018/2/layout/IconVerticalSolidList"/>
    <dgm:cxn modelId="{3CBEE6B6-B110-415A-9AC5-FDAF3951D43F}" type="presParOf" srcId="{300A7736-C30B-4819-B118-56E5E9E8B878}" destId="{085706C8-8D07-49CB-A8A5-9F0111D36B0B}" srcOrd="2" destOrd="0" presId="urn:microsoft.com/office/officeart/2018/2/layout/IconVerticalSolidList"/>
    <dgm:cxn modelId="{B06DBECF-3906-4F4D-B814-BE818AFAFA38}" type="presParOf" srcId="{085706C8-8D07-49CB-A8A5-9F0111D36B0B}" destId="{A0B5011F-42AD-4203-9AB6-059CF4455522}" srcOrd="0" destOrd="0" presId="urn:microsoft.com/office/officeart/2018/2/layout/IconVerticalSolidList"/>
    <dgm:cxn modelId="{C38BA633-B0F4-41B5-B59D-21EA678F16DA}" type="presParOf" srcId="{085706C8-8D07-49CB-A8A5-9F0111D36B0B}" destId="{76EEDBE7-D0D7-4A8A-834E-A6FBAEB43018}" srcOrd="1" destOrd="0" presId="urn:microsoft.com/office/officeart/2018/2/layout/IconVerticalSolidList"/>
    <dgm:cxn modelId="{0560E203-4ECF-4D2F-89CA-ED03568E5678}" type="presParOf" srcId="{085706C8-8D07-49CB-A8A5-9F0111D36B0B}" destId="{A2009427-A830-4C7F-B167-94D5D57CE707}" srcOrd="2" destOrd="0" presId="urn:microsoft.com/office/officeart/2018/2/layout/IconVerticalSolidList"/>
    <dgm:cxn modelId="{8678A70B-C72C-45E1-B33C-18B3EA18AE50}" type="presParOf" srcId="{085706C8-8D07-49CB-A8A5-9F0111D36B0B}" destId="{F8DA4B92-E877-4744-B9BC-B63EC81FCB71}" srcOrd="3" destOrd="0" presId="urn:microsoft.com/office/officeart/2018/2/layout/IconVerticalSolidList"/>
    <dgm:cxn modelId="{1305040A-4DC2-46CB-BD66-2D269DF42101}" type="presParOf" srcId="{300A7736-C30B-4819-B118-56E5E9E8B878}" destId="{BF5573DB-8A3C-44CE-A707-AEB5BF8A66A9}" srcOrd="3" destOrd="0" presId="urn:microsoft.com/office/officeart/2018/2/layout/IconVerticalSolidList"/>
    <dgm:cxn modelId="{630DB61C-9F7B-480C-829C-47B537E8CEE8}" type="presParOf" srcId="{300A7736-C30B-4819-B118-56E5E9E8B878}" destId="{8DD85614-0D85-49FB-B5AC-F9B97F023D7E}" srcOrd="4" destOrd="0" presId="urn:microsoft.com/office/officeart/2018/2/layout/IconVerticalSolidList"/>
    <dgm:cxn modelId="{F062CF52-5204-4E3A-BB40-21A9E9BAEB3C}" type="presParOf" srcId="{8DD85614-0D85-49FB-B5AC-F9B97F023D7E}" destId="{920AC1F1-E534-4ECF-A003-38692CEB8013}" srcOrd="0" destOrd="0" presId="urn:microsoft.com/office/officeart/2018/2/layout/IconVerticalSolidList"/>
    <dgm:cxn modelId="{D999AD4B-89E9-4901-AC17-ED9A908BE6A3}" type="presParOf" srcId="{8DD85614-0D85-49FB-B5AC-F9B97F023D7E}" destId="{A21786D1-A758-41F5-AF31-8EBD11580FCA}" srcOrd="1" destOrd="0" presId="urn:microsoft.com/office/officeart/2018/2/layout/IconVerticalSolidList"/>
    <dgm:cxn modelId="{05B56275-E36B-4D28-A8BC-AA427A67A49C}" type="presParOf" srcId="{8DD85614-0D85-49FB-B5AC-F9B97F023D7E}" destId="{7D1FD9E9-85A9-4E1F-B144-F0534730E1DF}" srcOrd="2" destOrd="0" presId="urn:microsoft.com/office/officeart/2018/2/layout/IconVerticalSolidList"/>
    <dgm:cxn modelId="{9C30143D-7DB1-4F15-B481-2F2D783899BB}" type="presParOf" srcId="{8DD85614-0D85-49FB-B5AC-F9B97F023D7E}" destId="{603D0EB9-9D38-4713-B3A7-FE7AE876939A}" srcOrd="3" destOrd="0" presId="urn:microsoft.com/office/officeart/2018/2/layout/IconVerticalSolidList"/>
    <dgm:cxn modelId="{674012A0-A2AA-451B-A0C2-5401BCA18287}" type="presParOf" srcId="{300A7736-C30B-4819-B118-56E5E9E8B878}" destId="{B4793A0F-A8AB-438D-A934-F4FC0F73C6F3}" srcOrd="5" destOrd="0" presId="urn:microsoft.com/office/officeart/2018/2/layout/IconVerticalSolidList"/>
    <dgm:cxn modelId="{973790C7-6D96-483B-AB5E-0437B07A478C}" type="presParOf" srcId="{300A7736-C30B-4819-B118-56E5E9E8B878}" destId="{7D21C35F-FF26-43B4-8D60-FA4BFB6EE4CB}" srcOrd="6" destOrd="0" presId="urn:microsoft.com/office/officeart/2018/2/layout/IconVerticalSolidList"/>
    <dgm:cxn modelId="{B619C09F-9342-4E7F-B254-140447487D72}" type="presParOf" srcId="{7D21C35F-FF26-43B4-8D60-FA4BFB6EE4CB}" destId="{9757A401-95FD-451D-B703-C655039949F3}" srcOrd="0" destOrd="0" presId="urn:microsoft.com/office/officeart/2018/2/layout/IconVerticalSolidList"/>
    <dgm:cxn modelId="{1CA3B63E-02A4-4D94-A86D-E9D27AE56883}" type="presParOf" srcId="{7D21C35F-FF26-43B4-8D60-FA4BFB6EE4CB}" destId="{DDA6648F-C8EA-422A-89CE-55AE717F2D5B}" srcOrd="1" destOrd="0" presId="urn:microsoft.com/office/officeart/2018/2/layout/IconVerticalSolidList"/>
    <dgm:cxn modelId="{E55B3E06-0512-45F7-9ADC-D893F008FA41}" type="presParOf" srcId="{7D21C35F-FF26-43B4-8D60-FA4BFB6EE4CB}" destId="{9AC7B76C-8092-4383-B00A-0D3D6E055438}" srcOrd="2" destOrd="0" presId="urn:microsoft.com/office/officeart/2018/2/layout/IconVerticalSolidList"/>
    <dgm:cxn modelId="{7FD10859-1CF7-4532-9F31-6A2665CFA47B}" type="presParOf" srcId="{7D21C35F-FF26-43B4-8D60-FA4BFB6EE4CB}" destId="{DC571E27-08E0-472D-9EBB-FB3F410CA2C0}" srcOrd="3" destOrd="0" presId="urn:microsoft.com/office/officeart/2018/2/layout/IconVerticalSolidList"/>
    <dgm:cxn modelId="{5794D979-DA84-4397-AE8D-2731BB63E912}" type="presParOf" srcId="{300A7736-C30B-4819-B118-56E5E9E8B878}" destId="{D7D9A32F-2E1E-4A0E-9641-1111EB89B361}" srcOrd="7" destOrd="0" presId="urn:microsoft.com/office/officeart/2018/2/layout/IconVerticalSolidList"/>
    <dgm:cxn modelId="{40834655-B470-4B72-BA01-110A2F78B295}" type="presParOf" srcId="{300A7736-C30B-4819-B118-56E5E9E8B878}" destId="{67479576-7518-40C9-8448-6DD50C96EF1C}" srcOrd="8" destOrd="0" presId="urn:microsoft.com/office/officeart/2018/2/layout/IconVerticalSolidList"/>
    <dgm:cxn modelId="{BBDC66DF-A90B-4D19-B655-F8BE9BE388E5}" type="presParOf" srcId="{67479576-7518-40C9-8448-6DD50C96EF1C}" destId="{AA815278-B3CC-4A83-89FD-ADEA363C7E29}" srcOrd="0" destOrd="0" presId="urn:microsoft.com/office/officeart/2018/2/layout/IconVerticalSolidList"/>
    <dgm:cxn modelId="{5926D577-DF20-4BC2-BDF2-D6ECB59BEF93}" type="presParOf" srcId="{67479576-7518-40C9-8448-6DD50C96EF1C}" destId="{74B9B37D-4183-42A7-BDC3-DD927B2FBCE9}" srcOrd="1" destOrd="0" presId="urn:microsoft.com/office/officeart/2018/2/layout/IconVerticalSolidList"/>
    <dgm:cxn modelId="{FB8DBFA3-9CBB-401B-B39D-9226320EBB81}" type="presParOf" srcId="{67479576-7518-40C9-8448-6DD50C96EF1C}" destId="{90545117-A33E-4B14-9AD4-E8821584A3FA}" srcOrd="2" destOrd="0" presId="urn:microsoft.com/office/officeart/2018/2/layout/IconVerticalSolidList"/>
    <dgm:cxn modelId="{5EC13DD7-3B9E-4E3E-87FF-F92CB33B01E3}" type="presParOf" srcId="{67479576-7518-40C9-8448-6DD50C96EF1C}" destId="{F0EAF9FB-D9C4-46CB-93F1-581D1FE3D0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F93CFA-E556-4698-B5E7-9B42B9FD27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728E98-6EB2-469B-83B2-B3114AEF498E}">
      <dgm:prSet/>
      <dgm:spPr/>
      <dgm:t>
        <a:bodyPr/>
        <a:lstStyle/>
        <a:p>
          <a:r>
            <a:rPr lang="en-US"/>
            <a:t>A static structural model: it shows the sub-systems or components that are to be developed as separate units.</a:t>
          </a:r>
        </a:p>
      </dgm:t>
    </dgm:pt>
    <dgm:pt modelId="{3BE5879D-9D6A-4346-842F-BE33EDA3238F}" type="parTrans" cxnId="{340AE906-88A6-4342-98E8-7090637E8051}">
      <dgm:prSet/>
      <dgm:spPr/>
      <dgm:t>
        <a:bodyPr/>
        <a:lstStyle/>
        <a:p>
          <a:endParaRPr lang="en-US"/>
        </a:p>
      </dgm:t>
    </dgm:pt>
    <dgm:pt modelId="{35330CCC-8301-4F57-8B92-2FC65D1561B3}" type="sibTrans" cxnId="{340AE906-88A6-4342-98E8-7090637E8051}">
      <dgm:prSet/>
      <dgm:spPr/>
      <dgm:t>
        <a:bodyPr/>
        <a:lstStyle/>
        <a:p>
          <a:endParaRPr lang="en-US"/>
        </a:p>
      </dgm:t>
    </dgm:pt>
    <dgm:pt modelId="{EE0A2F44-DD23-4BDF-98E4-9A4B7902951B}">
      <dgm:prSet/>
      <dgm:spPr/>
      <dgm:t>
        <a:bodyPr/>
        <a:lstStyle/>
        <a:p>
          <a:r>
            <a:rPr lang="en-US"/>
            <a:t>A dynamic process model: it shows how the system is organized into processes at runtime.  </a:t>
          </a:r>
        </a:p>
      </dgm:t>
    </dgm:pt>
    <dgm:pt modelId="{FDF1B0DF-BD54-4303-9516-BA9736044C49}" type="parTrans" cxnId="{AB184A9E-F053-4947-B464-B1FF7917E49F}">
      <dgm:prSet/>
      <dgm:spPr/>
      <dgm:t>
        <a:bodyPr/>
        <a:lstStyle/>
        <a:p>
          <a:endParaRPr lang="en-US"/>
        </a:p>
      </dgm:t>
    </dgm:pt>
    <dgm:pt modelId="{E64AD637-48D7-4499-9000-6636F1F7E647}" type="sibTrans" cxnId="{AB184A9E-F053-4947-B464-B1FF7917E49F}">
      <dgm:prSet/>
      <dgm:spPr/>
      <dgm:t>
        <a:bodyPr/>
        <a:lstStyle/>
        <a:p>
          <a:endParaRPr lang="en-US"/>
        </a:p>
      </dgm:t>
    </dgm:pt>
    <dgm:pt modelId="{C06AC598-88DF-44AD-80F9-3C308798CCF9}">
      <dgm:prSet/>
      <dgm:spPr/>
      <dgm:t>
        <a:bodyPr/>
        <a:lstStyle/>
        <a:p>
          <a:r>
            <a:rPr lang="en-US"/>
            <a:t>An  interface  model:  it  defines  the  services  offered  by  each  sub-system through its public interface.</a:t>
          </a:r>
        </a:p>
      </dgm:t>
    </dgm:pt>
    <dgm:pt modelId="{5E0B3123-BB19-4A45-B94F-2B6B7F1CCB75}" type="parTrans" cxnId="{445F607A-2B4E-4833-BEFF-ED6C35C62EBD}">
      <dgm:prSet/>
      <dgm:spPr/>
      <dgm:t>
        <a:bodyPr/>
        <a:lstStyle/>
        <a:p>
          <a:endParaRPr lang="en-US"/>
        </a:p>
      </dgm:t>
    </dgm:pt>
    <dgm:pt modelId="{5A7AC2D7-8AF8-4481-A2CB-72C0768B7A45}" type="sibTrans" cxnId="{445F607A-2B4E-4833-BEFF-ED6C35C62EBD}">
      <dgm:prSet/>
      <dgm:spPr/>
      <dgm:t>
        <a:bodyPr/>
        <a:lstStyle/>
        <a:p>
          <a:endParaRPr lang="en-US"/>
        </a:p>
      </dgm:t>
    </dgm:pt>
    <dgm:pt modelId="{0903013D-348E-4321-ABE4-01FEDDF88A46}">
      <dgm:prSet/>
      <dgm:spPr/>
      <dgm:t>
        <a:bodyPr/>
        <a:lstStyle/>
        <a:p>
          <a:r>
            <a:rPr lang="en-US"/>
            <a:t>Relationship model: it shows relationships, such as data flow, between the sub-systems.</a:t>
          </a:r>
        </a:p>
      </dgm:t>
    </dgm:pt>
    <dgm:pt modelId="{E1C391A9-7536-4CBD-BEDA-D8BCA894B49D}" type="parTrans" cxnId="{24CB6171-D146-4217-8C82-D3CD65F8C061}">
      <dgm:prSet/>
      <dgm:spPr/>
      <dgm:t>
        <a:bodyPr/>
        <a:lstStyle/>
        <a:p>
          <a:endParaRPr lang="en-US"/>
        </a:p>
      </dgm:t>
    </dgm:pt>
    <dgm:pt modelId="{ED2A36B7-06D9-4498-B577-248094F83D5B}" type="sibTrans" cxnId="{24CB6171-D146-4217-8C82-D3CD65F8C061}">
      <dgm:prSet/>
      <dgm:spPr/>
      <dgm:t>
        <a:bodyPr/>
        <a:lstStyle/>
        <a:p>
          <a:endParaRPr lang="en-US"/>
        </a:p>
      </dgm:t>
    </dgm:pt>
    <dgm:pt modelId="{C8361C73-E385-4130-B6BC-D3C78A386A76}">
      <dgm:prSet/>
      <dgm:spPr/>
      <dgm:t>
        <a:bodyPr/>
        <a:lstStyle/>
        <a:p>
          <a:r>
            <a:rPr lang="en-US"/>
            <a:t>A distribution model: it shows how sub-systems may be distributed across computers.</a:t>
          </a:r>
        </a:p>
      </dgm:t>
    </dgm:pt>
    <dgm:pt modelId="{BD3AB6EB-C724-4AA4-A520-5506C841A646}" type="parTrans" cxnId="{FEE2444D-F024-4C4A-9871-3EF8451C95D0}">
      <dgm:prSet/>
      <dgm:spPr/>
      <dgm:t>
        <a:bodyPr/>
        <a:lstStyle/>
        <a:p>
          <a:endParaRPr lang="en-US"/>
        </a:p>
      </dgm:t>
    </dgm:pt>
    <dgm:pt modelId="{7C7A3F66-7C4E-4361-B10C-128C8AE4E0E3}" type="sibTrans" cxnId="{FEE2444D-F024-4C4A-9871-3EF8451C95D0}">
      <dgm:prSet/>
      <dgm:spPr/>
      <dgm:t>
        <a:bodyPr/>
        <a:lstStyle/>
        <a:p>
          <a:endParaRPr lang="en-US"/>
        </a:p>
      </dgm:t>
    </dgm:pt>
    <dgm:pt modelId="{E43FAA26-6A6A-469A-9689-06F319011019}" type="pres">
      <dgm:prSet presAssocID="{23F93CFA-E556-4698-B5E7-9B42B9FD271B}" presName="root" presStyleCnt="0">
        <dgm:presLayoutVars>
          <dgm:dir/>
          <dgm:resizeHandles val="exact"/>
        </dgm:presLayoutVars>
      </dgm:prSet>
      <dgm:spPr/>
      <dgm:t>
        <a:bodyPr/>
        <a:lstStyle/>
        <a:p>
          <a:endParaRPr lang="en-US"/>
        </a:p>
      </dgm:t>
    </dgm:pt>
    <dgm:pt modelId="{C071346B-EFA7-4D8F-90EB-534549871DA6}" type="pres">
      <dgm:prSet presAssocID="{36728E98-6EB2-469B-83B2-B3114AEF498E}" presName="compNode" presStyleCnt="0"/>
      <dgm:spPr/>
    </dgm:pt>
    <dgm:pt modelId="{87A2CC2B-2E7B-4C41-B142-E0CD2F9266E2}" type="pres">
      <dgm:prSet presAssocID="{36728E98-6EB2-469B-83B2-B3114AEF498E}" presName="bgRect" presStyleLbl="bgShp" presStyleIdx="0" presStyleCnt="5"/>
      <dgm:spPr/>
    </dgm:pt>
    <dgm:pt modelId="{265A90FB-E234-48A6-B8D2-7C449573CCE6}" type="pres">
      <dgm:prSet presAssocID="{36728E98-6EB2-469B-83B2-B3114AEF498E}"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Network Diagram"/>
        </a:ext>
      </dgm:extLst>
    </dgm:pt>
    <dgm:pt modelId="{CF3F8203-B41C-45E3-A6BB-C3A3E57597E3}" type="pres">
      <dgm:prSet presAssocID="{36728E98-6EB2-469B-83B2-B3114AEF498E}" presName="spaceRect" presStyleCnt="0"/>
      <dgm:spPr/>
    </dgm:pt>
    <dgm:pt modelId="{3D472D44-3E7C-41DF-8DD3-8896B6C3F8C0}" type="pres">
      <dgm:prSet presAssocID="{36728E98-6EB2-469B-83B2-B3114AEF498E}" presName="parTx" presStyleLbl="revTx" presStyleIdx="0" presStyleCnt="5">
        <dgm:presLayoutVars>
          <dgm:chMax val="0"/>
          <dgm:chPref val="0"/>
        </dgm:presLayoutVars>
      </dgm:prSet>
      <dgm:spPr/>
      <dgm:t>
        <a:bodyPr/>
        <a:lstStyle/>
        <a:p>
          <a:endParaRPr lang="en-US"/>
        </a:p>
      </dgm:t>
    </dgm:pt>
    <dgm:pt modelId="{64EBF8AB-7401-4DEC-8A93-71C34E77C709}" type="pres">
      <dgm:prSet presAssocID="{35330CCC-8301-4F57-8B92-2FC65D1561B3}" presName="sibTrans" presStyleCnt="0"/>
      <dgm:spPr/>
    </dgm:pt>
    <dgm:pt modelId="{8BF46ED9-1331-451F-A157-24181BA22DAA}" type="pres">
      <dgm:prSet presAssocID="{EE0A2F44-DD23-4BDF-98E4-9A4B7902951B}" presName="compNode" presStyleCnt="0"/>
      <dgm:spPr/>
    </dgm:pt>
    <dgm:pt modelId="{9A828EA6-AF4F-4DFE-93C3-D6BEFC934274}" type="pres">
      <dgm:prSet presAssocID="{EE0A2F44-DD23-4BDF-98E4-9A4B7902951B}" presName="bgRect" presStyleLbl="bgShp" presStyleIdx="1" presStyleCnt="5"/>
      <dgm:spPr/>
    </dgm:pt>
    <dgm:pt modelId="{B14CE0B7-8485-4B93-807B-C64B12EF54BA}" type="pres">
      <dgm:prSet presAssocID="{EE0A2F44-DD23-4BDF-98E4-9A4B7902951B}" presName="iconRect" presStyleLbl="node1" presStyleIdx="1" presStyleCnt="5"/>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2E09395E-4763-4737-890F-E8F28908CC1C}" type="pres">
      <dgm:prSet presAssocID="{EE0A2F44-DD23-4BDF-98E4-9A4B7902951B}" presName="spaceRect" presStyleCnt="0"/>
      <dgm:spPr/>
    </dgm:pt>
    <dgm:pt modelId="{7C164E62-B675-4DFF-AF78-1713992687B0}" type="pres">
      <dgm:prSet presAssocID="{EE0A2F44-DD23-4BDF-98E4-9A4B7902951B}" presName="parTx" presStyleLbl="revTx" presStyleIdx="1" presStyleCnt="5">
        <dgm:presLayoutVars>
          <dgm:chMax val="0"/>
          <dgm:chPref val="0"/>
        </dgm:presLayoutVars>
      </dgm:prSet>
      <dgm:spPr/>
      <dgm:t>
        <a:bodyPr/>
        <a:lstStyle/>
        <a:p>
          <a:endParaRPr lang="en-US"/>
        </a:p>
      </dgm:t>
    </dgm:pt>
    <dgm:pt modelId="{7144FF7C-F150-4382-8EA9-F2720678FF28}" type="pres">
      <dgm:prSet presAssocID="{E64AD637-48D7-4499-9000-6636F1F7E647}" presName="sibTrans" presStyleCnt="0"/>
      <dgm:spPr/>
    </dgm:pt>
    <dgm:pt modelId="{C96B5729-17D7-4FB8-AFD4-708AC90A8350}" type="pres">
      <dgm:prSet presAssocID="{C06AC598-88DF-44AD-80F9-3C308798CCF9}" presName="compNode" presStyleCnt="0"/>
      <dgm:spPr/>
    </dgm:pt>
    <dgm:pt modelId="{1B7A6FDE-195E-4B07-9352-301FD4C212D0}" type="pres">
      <dgm:prSet presAssocID="{C06AC598-88DF-44AD-80F9-3C308798CCF9}" presName="bgRect" presStyleLbl="bgShp" presStyleIdx="2" presStyleCnt="5"/>
      <dgm:spPr/>
    </dgm:pt>
    <dgm:pt modelId="{75E5C43E-7E7C-4427-9971-83636E5D4D9B}" type="pres">
      <dgm:prSet presAssocID="{C06AC598-88DF-44AD-80F9-3C308798CCF9}"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Programmer"/>
        </a:ext>
      </dgm:extLst>
    </dgm:pt>
    <dgm:pt modelId="{A909FA67-7E80-4FA8-A3F5-9AF4699B9947}" type="pres">
      <dgm:prSet presAssocID="{C06AC598-88DF-44AD-80F9-3C308798CCF9}" presName="spaceRect" presStyleCnt="0"/>
      <dgm:spPr/>
    </dgm:pt>
    <dgm:pt modelId="{9FD19D8F-B8E0-415D-BFF0-EEA6C19B6BC2}" type="pres">
      <dgm:prSet presAssocID="{C06AC598-88DF-44AD-80F9-3C308798CCF9}" presName="parTx" presStyleLbl="revTx" presStyleIdx="2" presStyleCnt="5">
        <dgm:presLayoutVars>
          <dgm:chMax val="0"/>
          <dgm:chPref val="0"/>
        </dgm:presLayoutVars>
      </dgm:prSet>
      <dgm:spPr/>
      <dgm:t>
        <a:bodyPr/>
        <a:lstStyle/>
        <a:p>
          <a:endParaRPr lang="en-US"/>
        </a:p>
      </dgm:t>
    </dgm:pt>
    <dgm:pt modelId="{2EDAEB1C-DF76-4C8F-B3A5-8E09A9857028}" type="pres">
      <dgm:prSet presAssocID="{5A7AC2D7-8AF8-4481-A2CB-72C0768B7A45}" presName="sibTrans" presStyleCnt="0"/>
      <dgm:spPr/>
    </dgm:pt>
    <dgm:pt modelId="{2B5CAB29-0113-4CE2-BA91-706E38ECADE3}" type="pres">
      <dgm:prSet presAssocID="{0903013D-348E-4321-ABE4-01FEDDF88A46}" presName="compNode" presStyleCnt="0"/>
      <dgm:spPr/>
    </dgm:pt>
    <dgm:pt modelId="{20684CD2-B7FD-441F-9E6B-872AE4DBED9F}" type="pres">
      <dgm:prSet presAssocID="{0903013D-348E-4321-ABE4-01FEDDF88A46}" presName="bgRect" presStyleLbl="bgShp" presStyleIdx="3" presStyleCnt="5"/>
      <dgm:spPr/>
    </dgm:pt>
    <dgm:pt modelId="{BB23C647-90C6-4D68-A171-738CB91C13DD}" type="pres">
      <dgm:prSet presAssocID="{0903013D-348E-4321-ABE4-01FEDDF88A46}" presName="iconRect" presStyleLbl="node1" presStyleIdx="3" presStyleCnt="5"/>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Cycle with People"/>
        </a:ext>
      </dgm:extLst>
    </dgm:pt>
    <dgm:pt modelId="{C7588541-B254-46D0-81F3-6DBE7DE8000E}" type="pres">
      <dgm:prSet presAssocID="{0903013D-348E-4321-ABE4-01FEDDF88A46}" presName="spaceRect" presStyleCnt="0"/>
      <dgm:spPr/>
    </dgm:pt>
    <dgm:pt modelId="{E7682958-B7EC-476B-9530-12BE1A734834}" type="pres">
      <dgm:prSet presAssocID="{0903013D-348E-4321-ABE4-01FEDDF88A46}" presName="parTx" presStyleLbl="revTx" presStyleIdx="3" presStyleCnt="5">
        <dgm:presLayoutVars>
          <dgm:chMax val="0"/>
          <dgm:chPref val="0"/>
        </dgm:presLayoutVars>
      </dgm:prSet>
      <dgm:spPr/>
      <dgm:t>
        <a:bodyPr/>
        <a:lstStyle/>
        <a:p>
          <a:endParaRPr lang="en-US"/>
        </a:p>
      </dgm:t>
    </dgm:pt>
    <dgm:pt modelId="{314A077A-92B6-494C-867E-CBF826D54923}" type="pres">
      <dgm:prSet presAssocID="{ED2A36B7-06D9-4498-B577-248094F83D5B}" presName="sibTrans" presStyleCnt="0"/>
      <dgm:spPr/>
    </dgm:pt>
    <dgm:pt modelId="{3744D2EC-DAFC-4399-8F90-5DECCD88BDD2}" type="pres">
      <dgm:prSet presAssocID="{C8361C73-E385-4130-B6BC-D3C78A386A76}" presName="compNode" presStyleCnt="0"/>
      <dgm:spPr/>
    </dgm:pt>
    <dgm:pt modelId="{C1B48A0A-D982-4483-B16A-468BAF4A2CE8}" type="pres">
      <dgm:prSet presAssocID="{C8361C73-E385-4130-B6BC-D3C78A386A76}" presName="bgRect" presStyleLbl="bgShp" presStyleIdx="4" presStyleCnt="5"/>
      <dgm:spPr/>
    </dgm:pt>
    <dgm:pt modelId="{08D4C996-CD6B-490C-9493-63332534EC3C}" type="pres">
      <dgm:prSet presAssocID="{C8361C73-E385-4130-B6BC-D3C78A386A76}" presName="iconRect" presStyleLbl="node1" presStyleIdx="4" presStyleCnt="5"/>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Server"/>
        </a:ext>
      </dgm:extLst>
    </dgm:pt>
    <dgm:pt modelId="{997A0CC6-F688-4108-B386-D55C4D0D7DAC}" type="pres">
      <dgm:prSet presAssocID="{C8361C73-E385-4130-B6BC-D3C78A386A76}" presName="spaceRect" presStyleCnt="0"/>
      <dgm:spPr/>
    </dgm:pt>
    <dgm:pt modelId="{70F219D0-B05F-40C5-A778-B6732179072B}" type="pres">
      <dgm:prSet presAssocID="{C8361C73-E385-4130-B6BC-D3C78A386A76}" presName="parTx" presStyleLbl="revTx" presStyleIdx="4" presStyleCnt="5">
        <dgm:presLayoutVars>
          <dgm:chMax val="0"/>
          <dgm:chPref val="0"/>
        </dgm:presLayoutVars>
      </dgm:prSet>
      <dgm:spPr/>
      <dgm:t>
        <a:bodyPr/>
        <a:lstStyle/>
        <a:p>
          <a:endParaRPr lang="en-US"/>
        </a:p>
      </dgm:t>
    </dgm:pt>
  </dgm:ptLst>
  <dgm:cxnLst>
    <dgm:cxn modelId="{DF3450ED-9AD3-4E5A-A7C5-4B290C9A075C}" type="presOf" srcId="{0903013D-348E-4321-ABE4-01FEDDF88A46}" destId="{E7682958-B7EC-476B-9530-12BE1A734834}" srcOrd="0" destOrd="0" presId="urn:microsoft.com/office/officeart/2018/2/layout/IconVerticalSolidList"/>
    <dgm:cxn modelId="{5275487C-B429-4B33-B8F4-1095C27B2F1B}" type="presOf" srcId="{EE0A2F44-DD23-4BDF-98E4-9A4B7902951B}" destId="{7C164E62-B675-4DFF-AF78-1713992687B0}" srcOrd="0" destOrd="0" presId="urn:microsoft.com/office/officeart/2018/2/layout/IconVerticalSolidList"/>
    <dgm:cxn modelId="{870A4ACF-239E-4695-996F-AD26ECEE5113}" type="presOf" srcId="{C06AC598-88DF-44AD-80F9-3C308798CCF9}" destId="{9FD19D8F-B8E0-415D-BFF0-EEA6C19B6BC2}" srcOrd="0" destOrd="0" presId="urn:microsoft.com/office/officeart/2018/2/layout/IconVerticalSolidList"/>
    <dgm:cxn modelId="{24CB6171-D146-4217-8C82-D3CD65F8C061}" srcId="{23F93CFA-E556-4698-B5E7-9B42B9FD271B}" destId="{0903013D-348E-4321-ABE4-01FEDDF88A46}" srcOrd="3" destOrd="0" parTransId="{E1C391A9-7536-4CBD-BEDA-D8BCA894B49D}" sibTransId="{ED2A36B7-06D9-4498-B577-248094F83D5B}"/>
    <dgm:cxn modelId="{264B1613-B39A-4E8B-9F7F-A64A7847FBA9}" type="presOf" srcId="{C8361C73-E385-4130-B6BC-D3C78A386A76}" destId="{70F219D0-B05F-40C5-A778-B6732179072B}" srcOrd="0" destOrd="0" presId="urn:microsoft.com/office/officeart/2018/2/layout/IconVerticalSolidList"/>
    <dgm:cxn modelId="{FEE2444D-F024-4C4A-9871-3EF8451C95D0}" srcId="{23F93CFA-E556-4698-B5E7-9B42B9FD271B}" destId="{C8361C73-E385-4130-B6BC-D3C78A386A76}" srcOrd="4" destOrd="0" parTransId="{BD3AB6EB-C724-4AA4-A520-5506C841A646}" sibTransId="{7C7A3F66-7C4E-4361-B10C-128C8AE4E0E3}"/>
    <dgm:cxn modelId="{E61B8AB2-1A29-4D98-A9AF-9C64C64D0B11}" type="presOf" srcId="{23F93CFA-E556-4698-B5E7-9B42B9FD271B}" destId="{E43FAA26-6A6A-469A-9689-06F319011019}" srcOrd="0" destOrd="0" presId="urn:microsoft.com/office/officeart/2018/2/layout/IconVerticalSolidList"/>
    <dgm:cxn modelId="{7A669D58-9057-4F56-BDB2-683A7F71C0C8}" type="presOf" srcId="{36728E98-6EB2-469B-83B2-B3114AEF498E}" destId="{3D472D44-3E7C-41DF-8DD3-8896B6C3F8C0}" srcOrd="0" destOrd="0" presId="urn:microsoft.com/office/officeart/2018/2/layout/IconVerticalSolidList"/>
    <dgm:cxn modelId="{445F607A-2B4E-4833-BEFF-ED6C35C62EBD}" srcId="{23F93CFA-E556-4698-B5E7-9B42B9FD271B}" destId="{C06AC598-88DF-44AD-80F9-3C308798CCF9}" srcOrd="2" destOrd="0" parTransId="{5E0B3123-BB19-4A45-B94F-2B6B7F1CCB75}" sibTransId="{5A7AC2D7-8AF8-4481-A2CB-72C0768B7A45}"/>
    <dgm:cxn modelId="{340AE906-88A6-4342-98E8-7090637E8051}" srcId="{23F93CFA-E556-4698-B5E7-9B42B9FD271B}" destId="{36728E98-6EB2-469B-83B2-B3114AEF498E}" srcOrd="0" destOrd="0" parTransId="{3BE5879D-9D6A-4346-842F-BE33EDA3238F}" sibTransId="{35330CCC-8301-4F57-8B92-2FC65D1561B3}"/>
    <dgm:cxn modelId="{AB184A9E-F053-4947-B464-B1FF7917E49F}" srcId="{23F93CFA-E556-4698-B5E7-9B42B9FD271B}" destId="{EE0A2F44-DD23-4BDF-98E4-9A4B7902951B}" srcOrd="1" destOrd="0" parTransId="{FDF1B0DF-BD54-4303-9516-BA9736044C49}" sibTransId="{E64AD637-48D7-4499-9000-6636F1F7E647}"/>
    <dgm:cxn modelId="{8683EEEE-ABCD-41F1-97FB-326F62D02F15}" type="presParOf" srcId="{E43FAA26-6A6A-469A-9689-06F319011019}" destId="{C071346B-EFA7-4D8F-90EB-534549871DA6}" srcOrd="0" destOrd="0" presId="urn:microsoft.com/office/officeart/2018/2/layout/IconVerticalSolidList"/>
    <dgm:cxn modelId="{47CFB62B-8DF9-45AA-8E27-7B9BF45BFC6E}" type="presParOf" srcId="{C071346B-EFA7-4D8F-90EB-534549871DA6}" destId="{87A2CC2B-2E7B-4C41-B142-E0CD2F9266E2}" srcOrd="0" destOrd="0" presId="urn:microsoft.com/office/officeart/2018/2/layout/IconVerticalSolidList"/>
    <dgm:cxn modelId="{2EC673DD-CD50-4FC1-850A-CB0E963FA105}" type="presParOf" srcId="{C071346B-EFA7-4D8F-90EB-534549871DA6}" destId="{265A90FB-E234-48A6-B8D2-7C449573CCE6}" srcOrd="1" destOrd="0" presId="urn:microsoft.com/office/officeart/2018/2/layout/IconVerticalSolidList"/>
    <dgm:cxn modelId="{C7C5CA49-E4E2-4419-9857-1FBB5C0BF648}" type="presParOf" srcId="{C071346B-EFA7-4D8F-90EB-534549871DA6}" destId="{CF3F8203-B41C-45E3-A6BB-C3A3E57597E3}" srcOrd="2" destOrd="0" presId="urn:microsoft.com/office/officeart/2018/2/layout/IconVerticalSolidList"/>
    <dgm:cxn modelId="{F6805617-4C23-489C-8D45-885274E49819}" type="presParOf" srcId="{C071346B-EFA7-4D8F-90EB-534549871DA6}" destId="{3D472D44-3E7C-41DF-8DD3-8896B6C3F8C0}" srcOrd="3" destOrd="0" presId="urn:microsoft.com/office/officeart/2018/2/layout/IconVerticalSolidList"/>
    <dgm:cxn modelId="{795034E1-94F9-40DD-91D8-02B31285BA0C}" type="presParOf" srcId="{E43FAA26-6A6A-469A-9689-06F319011019}" destId="{64EBF8AB-7401-4DEC-8A93-71C34E77C709}" srcOrd="1" destOrd="0" presId="urn:microsoft.com/office/officeart/2018/2/layout/IconVerticalSolidList"/>
    <dgm:cxn modelId="{DDCDB408-917A-411A-9D45-8356E8684ACA}" type="presParOf" srcId="{E43FAA26-6A6A-469A-9689-06F319011019}" destId="{8BF46ED9-1331-451F-A157-24181BA22DAA}" srcOrd="2" destOrd="0" presId="urn:microsoft.com/office/officeart/2018/2/layout/IconVerticalSolidList"/>
    <dgm:cxn modelId="{34A72614-E8DF-4DE7-B695-EA344B7463C2}" type="presParOf" srcId="{8BF46ED9-1331-451F-A157-24181BA22DAA}" destId="{9A828EA6-AF4F-4DFE-93C3-D6BEFC934274}" srcOrd="0" destOrd="0" presId="urn:microsoft.com/office/officeart/2018/2/layout/IconVerticalSolidList"/>
    <dgm:cxn modelId="{64E69635-838D-47C2-9404-88CE50FC33D5}" type="presParOf" srcId="{8BF46ED9-1331-451F-A157-24181BA22DAA}" destId="{B14CE0B7-8485-4B93-807B-C64B12EF54BA}" srcOrd="1" destOrd="0" presId="urn:microsoft.com/office/officeart/2018/2/layout/IconVerticalSolidList"/>
    <dgm:cxn modelId="{BE46D55F-F111-4297-B2CD-30BCDA24A568}" type="presParOf" srcId="{8BF46ED9-1331-451F-A157-24181BA22DAA}" destId="{2E09395E-4763-4737-890F-E8F28908CC1C}" srcOrd="2" destOrd="0" presId="urn:microsoft.com/office/officeart/2018/2/layout/IconVerticalSolidList"/>
    <dgm:cxn modelId="{B539CF72-E744-4A98-9412-C5AC9B945B0D}" type="presParOf" srcId="{8BF46ED9-1331-451F-A157-24181BA22DAA}" destId="{7C164E62-B675-4DFF-AF78-1713992687B0}" srcOrd="3" destOrd="0" presId="urn:microsoft.com/office/officeart/2018/2/layout/IconVerticalSolidList"/>
    <dgm:cxn modelId="{8E53D604-9110-493A-9780-BCEC1527750E}" type="presParOf" srcId="{E43FAA26-6A6A-469A-9689-06F319011019}" destId="{7144FF7C-F150-4382-8EA9-F2720678FF28}" srcOrd="3" destOrd="0" presId="urn:microsoft.com/office/officeart/2018/2/layout/IconVerticalSolidList"/>
    <dgm:cxn modelId="{3B5B3E23-47A0-4EB1-81C4-1B91BD2324E6}" type="presParOf" srcId="{E43FAA26-6A6A-469A-9689-06F319011019}" destId="{C96B5729-17D7-4FB8-AFD4-708AC90A8350}" srcOrd="4" destOrd="0" presId="urn:microsoft.com/office/officeart/2018/2/layout/IconVerticalSolidList"/>
    <dgm:cxn modelId="{A5E45633-A5EF-41EB-9C74-80BE094B9161}" type="presParOf" srcId="{C96B5729-17D7-4FB8-AFD4-708AC90A8350}" destId="{1B7A6FDE-195E-4B07-9352-301FD4C212D0}" srcOrd="0" destOrd="0" presId="urn:microsoft.com/office/officeart/2018/2/layout/IconVerticalSolidList"/>
    <dgm:cxn modelId="{0E73B005-E1A3-427A-82BE-78B14FC1D304}" type="presParOf" srcId="{C96B5729-17D7-4FB8-AFD4-708AC90A8350}" destId="{75E5C43E-7E7C-4427-9971-83636E5D4D9B}" srcOrd="1" destOrd="0" presId="urn:microsoft.com/office/officeart/2018/2/layout/IconVerticalSolidList"/>
    <dgm:cxn modelId="{CC1ADB84-3E48-47A7-A487-18DD6ACE1BE8}" type="presParOf" srcId="{C96B5729-17D7-4FB8-AFD4-708AC90A8350}" destId="{A909FA67-7E80-4FA8-A3F5-9AF4699B9947}" srcOrd="2" destOrd="0" presId="urn:microsoft.com/office/officeart/2018/2/layout/IconVerticalSolidList"/>
    <dgm:cxn modelId="{F54EAF6E-B489-4E7F-A26D-9BF449D53B1A}" type="presParOf" srcId="{C96B5729-17D7-4FB8-AFD4-708AC90A8350}" destId="{9FD19D8F-B8E0-415D-BFF0-EEA6C19B6BC2}" srcOrd="3" destOrd="0" presId="urn:microsoft.com/office/officeart/2018/2/layout/IconVerticalSolidList"/>
    <dgm:cxn modelId="{085D7578-1F6E-4365-8267-6C6E95BDC1F7}" type="presParOf" srcId="{E43FAA26-6A6A-469A-9689-06F319011019}" destId="{2EDAEB1C-DF76-4C8F-B3A5-8E09A9857028}" srcOrd="5" destOrd="0" presId="urn:microsoft.com/office/officeart/2018/2/layout/IconVerticalSolidList"/>
    <dgm:cxn modelId="{105818F7-F087-41E3-B207-43236BEA5469}" type="presParOf" srcId="{E43FAA26-6A6A-469A-9689-06F319011019}" destId="{2B5CAB29-0113-4CE2-BA91-706E38ECADE3}" srcOrd="6" destOrd="0" presId="urn:microsoft.com/office/officeart/2018/2/layout/IconVerticalSolidList"/>
    <dgm:cxn modelId="{29C4E4FC-B2F1-42BE-BE64-5D280F78F615}" type="presParOf" srcId="{2B5CAB29-0113-4CE2-BA91-706E38ECADE3}" destId="{20684CD2-B7FD-441F-9E6B-872AE4DBED9F}" srcOrd="0" destOrd="0" presId="urn:microsoft.com/office/officeart/2018/2/layout/IconVerticalSolidList"/>
    <dgm:cxn modelId="{72A9BF75-4D1D-4AE2-924B-233FB8EA9133}" type="presParOf" srcId="{2B5CAB29-0113-4CE2-BA91-706E38ECADE3}" destId="{BB23C647-90C6-4D68-A171-738CB91C13DD}" srcOrd="1" destOrd="0" presId="urn:microsoft.com/office/officeart/2018/2/layout/IconVerticalSolidList"/>
    <dgm:cxn modelId="{E5979788-807F-44BD-AB6B-214833E45802}" type="presParOf" srcId="{2B5CAB29-0113-4CE2-BA91-706E38ECADE3}" destId="{C7588541-B254-46D0-81F3-6DBE7DE8000E}" srcOrd="2" destOrd="0" presId="urn:microsoft.com/office/officeart/2018/2/layout/IconVerticalSolidList"/>
    <dgm:cxn modelId="{EB32F451-97C3-4FD1-97CD-5DCF0B9EDA8C}" type="presParOf" srcId="{2B5CAB29-0113-4CE2-BA91-706E38ECADE3}" destId="{E7682958-B7EC-476B-9530-12BE1A734834}" srcOrd="3" destOrd="0" presId="urn:microsoft.com/office/officeart/2018/2/layout/IconVerticalSolidList"/>
    <dgm:cxn modelId="{F2B196A6-2480-4437-B981-D02E8891A6ED}" type="presParOf" srcId="{E43FAA26-6A6A-469A-9689-06F319011019}" destId="{314A077A-92B6-494C-867E-CBF826D54923}" srcOrd="7" destOrd="0" presId="urn:microsoft.com/office/officeart/2018/2/layout/IconVerticalSolidList"/>
    <dgm:cxn modelId="{7DC08070-0D56-406A-BED1-4242F885B730}" type="presParOf" srcId="{E43FAA26-6A6A-469A-9689-06F319011019}" destId="{3744D2EC-DAFC-4399-8F90-5DECCD88BDD2}" srcOrd="8" destOrd="0" presId="urn:microsoft.com/office/officeart/2018/2/layout/IconVerticalSolidList"/>
    <dgm:cxn modelId="{AB47ED99-4A1B-4266-BD67-898781120C0A}" type="presParOf" srcId="{3744D2EC-DAFC-4399-8F90-5DECCD88BDD2}" destId="{C1B48A0A-D982-4483-B16A-468BAF4A2CE8}" srcOrd="0" destOrd="0" presId="urn:microsoft.com/office/officeart/2018/2/layout/IconVerticalSolidList"/>
    <dgm:cxn modelId="{6C45F90C-16CF-4FD1-AA21-FFBB476AEE49}" type="presParOf" srcId="{3744D2EC-DAFC-4399-8F90-5DECCD88BDD2}" destId="{08D4C996-CD6B-490C-9493-63332534EC3C}" srcOrd="1" destOrd="0" presId="urn:microsoft.com/office/officeart/2018/2/layout/IconVerticalSolidList"/>
    <dgm:cxn modelId="{EC6EC4AB-CDC7-4831-B46D-9A3BA7C02375}" type="presParOf" srcId="{3744D2EC-DAFC-4399-8F90-5DECCD88BDD2}" destId="{997A0CC6-F688-4108-B386-D55C4D0D7DAC}" srcOrd="2" destOrd="0" presId="urn:microsoft.com/office/officeart/2018/2/layout/IconVerticalSolidList"/>
    <dgm:cxn modelId="{9855AEEE-8CDD-47D2-B254-FC6A8D517713}" type="presParOf" srcId="{3744D2EC-DAFC-4399-8F90-5DECCD88BDD2}" destId="{70F219D0-B05F-40C5-A778-B6732179072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E46C29-5D37-43EF-9DB0-1F7834920D3D}"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5CF66ED-3F62-4478-BB2F-677968EB422C}">
      <dgm:prSet/>
      <dgm:spPr/>
      <dgm:t>
        <a:bodyPr/>
        <a:lstStyle/>
        <a:p>
          <a:pPr algn="l"/>
          <a:r>
            <a:rPr lang="en-CA" dirty="0"/>
            <a:t>The organisation of a system reflects the basic strategy that is used to structure a system. </a:t>
          </a:r>
          <a:endParaRPr lang="en-US" dirty="0"/>
        </a:p>
      </dgm:t>
    </dgm:pt>
    <dgm:pt modelId="{49EBC759-15CA-498C-B437-477273AF3034}" type="parTrans" cxnId="{FB65716B-9CA2-4A2D-BED8-CF5D4CFFDF58}">
      <dgm:prSet/>
      <dgm:spPr/>
      <dgm:t>
        <a:bodyPr/>
        <a:lstStyle/>
        <a:p>
          <a:pPr algn="l"/>
          <a:endParaRPr lang="en-US"/>
        </a:p>
      </dgm:t>
    </dgm:pt>
    <dgm:pt modelId="{249A3418-9E53-4B7A-A278-EE17F59B84D4}" type="sibTrans" cxnId="{FB65716B-9CA2-4A2D-BED8-CF5D4CFFDF58}">
      <dgm:prSet/>
      <dgm:spPr/>
      <dgm:t>
        <a:bodyPr/>
        <a:lstStyle/>
        <a:p>
          <a:pPr algn="l"/>
          <a:endParaRPr lang="en-US"/>
        </a:p>
      </dgm:t>
    </dgm:pt>
    <dgm:pt modelId="{D27E41E8-36EE-490D-8611-810BBB17A5B5}">
      <dgm:prSet/>
      <dgm:spPr/>
      <dgm:t>
        <a:bodyPr/>
        <a:lstStyle/>
        <a:p>
          <a:pPr algn="l"/>
          <a:r>
            <a:rPr lang="en-CA"/>
            <a:t>The decision on the overall organisational model of a system should be done early in the architectural design process. </a:t>
          </a:r>
          <a:endParaRPr lang="en-US"/>
        </a:p>
      </dgm:t>
    </dgm:pt>
    <dgm:pt modelId="{1A7BF111-AB25-455D-A1B7-6D737C9615BA}" type="parTrans" cxnId="{391B8354-8C86-4320-8340-5A066C2E4A67}">
      <dgm:prSet/>
      <dgm:spPr/>
      <dgm:t>
        <a:bodyPr/>
        <a:lstStyle/>
        <a:p>
          <a:pPr algn="l"/>
          <a:endParaRPr lang="en-US"/>
        </a:p>
      </dgm:t>
    </dgm:pt>
    <dgm:pt modelId="{1278BD3E-A32B-4100-9D03-2F188AD3B0A9}" type="sibTrans" cxnId="{391B8354-8C86-4320-8340-5A066C2E4A67}">
      <dgm:prSet/>
      <dgm:spPr/>
      <dgm:t>
        <a:bodyPr/>
        <a:lstStyle/>
        <a:p>
          <a:pPr algn="l"/>
          <a:endParaRPr lang="en-US"/>
        </a:p>
      </dgm:t>
    </dgm:pt>
    <dgm:pt modelId="{FBBE681F-A839-4A83-94C1-F38ECF8C29C2}">
      <dgm:prSet/>
      <dgm:spPr/>
      <dgm:t>
        <a:bodyPr/>
        <a:lstStyle/>
        <a:p>
          <a:pPr algn="l"/>
          <a:r>
            <a:rPr lang="en-CA"/>
            <a:t>The system organisation may be directly reflected in the subsystem structure.</a:t>
          </a:r>
          <a:endParaRPr lang="en-US"/>
        </a:p>
      </dgm:t>
    </dgm:pt>
    <dgm:pt modelId="{59A57636-B744-426B-8532-449559901F2A}" type="parTrans" cxnId="{75B6AB89-D46F-4011-B5C9-A33717E652B0}">
      <dgm:prSet/>
      <dgm:spPr/>
      <dgm:t>
        <a:bodyPr/>
        <a:lstStyle/>
        <a:p>
          <a:pPr algn="l"/>
          <a:endParaRPr lang="en-US"/>
        </a:p>
      </dgm:t>
    </dgm:pt>
    <dgm:pt modelId="{510A795B-0417-44DD-84A9-D9B551E48108}" type="sibTrans" cxnId="{75B6AB89-D46F-4011-B5C9-A33717E652B0}">
      <dgm:prSet/>
      <dgm:spPr/>
      <dgm:t>
        <a:bodyPr/>
        <a:lstStyle/>
        <a:p>
          <a:pPr algn="l"/>
          <a:endParaRPr lang="en-US"/>
        </a:p>
      </dgm:t>
    </dgm:pt>
    <dgm:pt modelId="{3A795CA0-02BF-41F0-88B1-2CDE9FEA894D}">
      <dgm:prSet/>
      <dgm:spPr/>
      <dgm:t>
        <a:bodyPr/>
        <a:lstStyle/>
        <a:p>
          <a:pPr algn="l"/>
          <a:r>
            <a:rPr lang="en-CA" dirty="0"/>
            <a:t>The subsystem model includes more detail than the organisational model.  </a:t>
          </a:r>
          <a:endParaRPr lang="en-US" dirty="0"/>
        </a:p>
      </dgm:t>
    </dgm:pt>
    <dgm:pt modelId="{656EB5E4-DBDC-4F3C-A8AC-387D2548FE3F}" type="parTrans" cxnId="{E5E04D08-403B-416C-B1E1-76DB9BF098D6}">
      <dgm:prSet/>
      <dgm:spPr/>
      <dgm:t>
        <a:bodyPr/>
        <a:lstStyle/>
        <a:p>
          <a:pPr algn="l"/>
          <a:endParaRPr lang="en-US"/>
        </a:p>
      </dgm:t>
    </dgm:pt>
    <dgm:pt modelId="{9968B43E-6C5F-4C3D-9260-FBCE1DCD8CA8}" type="sibTrans" cxnId="{E5E04D08-403B-416C-B1E1-76DB9BF098D6}">
      <dgm:prSet/>
      <dgm:spPr/>
      <dgm:t>
        <a:bodyPr/>
        <a:lstStyle/>
        <a:p>
          <a:pPr algn="l"/>
          <a:endParaRPr lang="en-US"/>
        </a:p>
      </dgm:t>
    </dgm:pt>
    <dgm:pt modelId="{DCED7100-C1B8-4008-BBDA-FB3DB72DBE2C}" type="pres">
      <dgm:prSet presAssocID="{B6E46C29-5D37-43EF-9DB0-1F7834920D3D}" presName="Name0" presStyleCnt="0">
        <dgm:presLayoutVars>
          <dgm:dir/>
          <dgm:animLvl val="lvl"/>
          <dgm:resizeHandles val="exact"/>
        </dgm:presLayoutVars>
      </dgm:prSet>
      <dgm:spPr/>
      <dgm:t>
        <a:bodyPr/>
        <a:lstStyle/>
        <a:p>
          <a:endParaRPr lang="en-US"/>
        </a:p>
      </dgm:t>
    </dgm:pt>
    <dgm:pt modelId="{2E93D097-7FF8-47ED-9D06-7C23DF0DAEFB}" type="pres">
      <dgm:prSet presAssocID="{05CF66ED-3F62-4478-BB2F-677968EB422C}" presName="linNode" presStyleCnt="0"/>
      <dgm:spPr/>
    </dgm:pt>
    <dgm:pt modelId="{1FCA5883-BF27-4678-BF06-F7A11F24B405}" type="pres">
      <dgm:prSet presAssocID="{05CF66ED-3F62-4478-BB2F-677968EB422C}" presName="parentText" presStyleLbl="node1" presStyleIdx="0" presStyleCnt="4" custScaleX="268803" custScaleY="2000000">
        <dgm:presLayoutVars>
          <dgm:chMax val="1"/>
          <dgm:bulletEnabled val="1"/>
        </dgm:presLayoutVars>
      </dgm:prSet>
      <dgm:spPr/>
      <dgm:t>
        <a:bodyPr/>
        <a:lstStyle/>
        <a:p>
          <a:endParaRPr lang="en-US"/>
        </a:p>
      </dgm:t>
    </dgm:pt>
    <dgm:pt modelId="{E6138E9E-DAA4-40D4-B960-5D9274799DF9}" type="pres">
      <dgm:prSet presAssocID="{249A3418-9E53-4B7A-A278-EE17F59B84D4}" presName="sp" presStyleCnt="0"/>
      <dgm:spPr/>
    </dgm:pt>
    <dgm:pt modelId="{F83634B7-B4CA-4E87-87C5-36D74707EAA7}" type="pres">
      <dgm:prSet presAssocID="{D27E41E8-36EE-490D-8611-810BBB17A5B5}" presName="linNode" presStyleCnt="0"/>
      <dgm:spPr/>
    </dgm:pt>
    <dgm:pt modelId="{A69B543C-EF70-4C4A-904B-7A1A1DE658D3}" type="pres">
      <dgm:prSet presAssocID="{D27E41E8-36EE-490D-8611-810BBB17A5B5}" presName="parentText" presStyleLbl="node1" presStyleIdx="1" presStyleCnt="4" custScaleX="268803" custScaleY="2000000">
        <dgm:presLayoutVars>
          <dgm:chMax val="1"/>
          <dgm:bulletEnabled val="1"/>
        </dgm:presLayoutVars>
      </dgm:prSet>
      <dgm:spPr/>
      <dgm:t>
        <a:bodyPr/>
        <a:lstStyle/>
        <a:p>
          <a:endParaRPr lang="en-US"/>
        </a:p>
      </dgm:t>
    </dgm:pt>
    <dgm:pt modelId="{3798A370-62A2-4442-A88D-0BB40018F068}" type="pres">
      <dgm:prSet presAssocID="{1278BD3E-A32B-4100-9D03-2F188AD3B0A9}" presName="sp" presStyleCnt="0"/>
      <dgm:spPr/>
    </dgm:pt>
    <dgm:pt modelId="{4D86BDDB-5D76-4492-BE41-EC7E33DA3D0A}" type="pres">
      <dgm:prSet presAssocID="{FBBE681F-A839-4A83-94C1-F38ECF8C29C2}" presName="linNode" presStyleCnt="0"/>
      <dgm:spPr/>
    </dgm:pt>
    <dgm:pt modelId="{58C9CD75-4C3C-415F-83CF-03403A95AF19}" type="pres">
      <dgm:prSet presAssocID="{FBBE681F-A839-4A83-94C1-F38ECF8C29C2}" presName="parentText" presStyleLbl="node1" presStyleIdx="2" presStyleCnt="4" custScaleX="268803" custScaleY="2000000">
        <dgm:presLayoutVars>
          <dgm:chMax val="1"/>
          <dgm:bulletEnabled val="1"/>
        </dgm:presLayoutVars>
      </dgm:prSet>
      <dgm:spPr/>
      <dgm:t>
        <a:bodyPr/>
        <a:lstStyle/>
        <a:p>
          <a:endParaRPr lang="en-US"/>
        </a:p>
      </dgm:t>
    </dgm:pt>
    <dgm:pt modelId="{513C88A0-2E97-4A70-A49E-D34E01460847}" type="pres">
      <dgm:prSet presAssocID="{510A795B-0417-44DD-84A9-D9B551E48108}" presName="sp" presStyleCnt="0"/>
      <dgm:spPr/>
    </dgm:pt>
    <dgm:pt modelId="{5370A09E-DC60-4D04-AD08-C36E8F766FD2}" type="pres">
      <dgm:prSet presAssocID="{3A795CA0-02BF-41F0-88B1-2CDE9FEA894D}" presName="linNode" presStyleCnt="0"/>
      <dgm:spPr/>
    </dgm:pt>
    <dgm:pt modelId="{26F95BA0-FBD5-44A4-8895-020A0C1FD3D0}" type="pres">
      <dgm:prSet presAssocID="{3A795CA0-02BF-41F0-88B1-2CDE9FEA894D}" presName="parentText" presStyleLbl="node1" presStyleIdx="3" presStyleCnt="4" custScaleX="268803" custScaleY="2000000">
        <dgm:presLayoutVars>
          <dgm:chMax val="1"/>
          <dgm:bulletEnabled val="1"/>
        </dgm:presLayoutVars>
      </dgm:prSet>
      <dgm:spPr/>
      <dgm:t>
        <a:bodyPr/>
        <a:lstStyle/>
        <a:p>
          <a:endParaRPr lang="en-US"/>
        </a:p>
      </dgm:t>
    </dgm:pt>
  </dgm:ptLst>
  <dgm:cxnLst>
    <dgm:cxn modelId="{8C43A628-866E-446F-BA39-7A05983524A5}" type="presOf" srcId="{05CF66ED-3F62-4478-BB2F-677968EB422C}" destId="{1FCA5883-BF27-4678-BF06-F7A11F24B405}" srcOrd="0" destOrd="0" presId="urn:microsoft.com/office/officeart/2005/8/layout/vList5"/>
    <dgm:cxn modelId="{75B6AB89-D46F-4011-B5C9-A33717E652B0}" srcId="{B6E46C29-5D37-43EF-9DB0-1F7834920D3D}" destId="{FBBE681F-A839-4A83-94C1-F38ECF8C29C2}" srcOrd="2" destOrd="0" parTransId="{59A57636-B744-426B-8532-449559901F2A}" sibTransId="{510A795B-0417-44DD-84A9-D9B551E48108}"/>
    <dgm:cxn modelId="{CE49D34B-0A9E-4A88-B95B-E1A439429F8A}" type="presOf" srcId="{3A795CA0-02BF-41F0-88B1-2CDE9FEA894D}" destId="{26F95BA0-FBD5-44A4-8895-020A0C1FD3D0}" srcOrd="0" destOrd="0" presId="urn:microsoft.com/office/officeart/2005/8/layout/vList5"/>
    <dgm:cxn modelId="{3D362341-F69E-436D-A8D8-6CE608D3FA0A}" type="presOf" srcId="{D27E41E8-36EE-490D-8611-810BBB17A5B5}" destId="{A69B543C-EF70-4C4A-904B-7A1A1DE658D3}" srcOrd="0" destOrd="0" presId="urn:microsoft.com/office/officeart/2005/8/layout/vList5"/>
    <dgm:cxn modelId="{07AD5851-3EB1-4888-80D4-F0401FAF1005}" type="presOf" srcId="{FBBE681F-A839-4A83-94C1-F38ECF8C29C2}" destId="{58C9CD75-4C3C-415F-83CF-03403A95AF19}" srcOrd="0" destOrd="0" presId="urn:microsoft.com/office/officeart/2005/8/layout/vList5"/>
    <dgm:cxn modelId="{391B8354-8C86-4320-8340-5A066C2E4A67}" srcId="{B6E46C29-5D37-43EF-9DB0-1F7834920D3D}" destId="{D27E41E8-36EE-490D-8611-810BBB17A5B5}" srcOrd="1" destOrd="0" parTransId="{1A7BF111-AB25-455D-A1B7-6D737C9615BA}" sibTransId="{1278BD3E-A32B-4100-9D03-2F188AD3B0A9}"/>
    <dgm:cxn modelId="{E5E04D08-403B-416C-B1E1-76DB9BF098D6}" srcId="{B6E46C29-5D37-43EF-9DB0-1F7834920D3D}" destId="{3A795CA0-02BF-41F0-88B1-2CDE9FEA894D}" srcOrd="3" destOrd="0" parTransId="{656EB5E4-DBDC-4F3C-A8AC-387D2548FE3F}" sibTransId="{9968B43E-6C5F-4C3D-9260-FBCE1DCD8CA8}"/>
    <dgm:cxn modelId="{F24E956D-CC90-489C-9D6B-138AD8827C64}" type="presOf" srcId="{B6E46C29-5D37-43EF-9DB0-1F7834920D3D}" destId="{DCED7100-C1B8-4008-BBDA-FB3DB72DBE2C}" srcOrd="0" destOrd="0" presId="urn:microsoft.com/office/officeart/2005/8/layout/vList5"/>
    <dgm:cxn modelId="{FB65716B-9CA2-4A2D-BED8-CF5D4CFFDF58}" srcId="{B6E46C29-5D37-43EF-9DB0-1F7834920D3D}" destId="{05CF66ED-3F62-4478-BB2F-677968EB422C}" srcOrd="0" destOrd="0" parTransId="{49EBC759-15CA-498C-B437-477273AF3034}" sibTransId="{249A3418-9E53-4B7A-A278-EE17F59B84D4}"/>
    <dgm:cxn modelId="{87080AE7-C122-45BB-80F1-95F8D7DD65B8}" type="presParOf" srcId="{DCED7100-C1B8-4008-BBDA-FB3DB72DBE2C}" destId="{2E93D097-7FF8-47ED-9D06-7C23DF0DAEFB}" srcOrd="0" destOrd="0" presId="urn:microsoft.com/office/officeart/2005/8/layout/vList5"/>
    <dgm:cxn modelId="{4818BC2C-59C9-4BB0-854A-5F8D484AED9D}" type="presParOf" srcId="{2E93D097-7FF8-47ED-9D06-7C23DF0DAEFB}" destId="{1FCA5883-BF27-4678-BF06-F7A11F24B405}" srcOrd="0" destOrd="0" presId="urn:microsoft.com/office/officeart/2005/8/layout/vList5"/>
    <dgm:cxn modelId="{CC82FA4A-48B6-40BD-B5B0-BDC3FB5A5FA7}" type="presParOf" srcId="{DCED7100-C1B8-4008-BBDA-FB3DB72DBE2C}" destId="{E6138E9E-DAA4-40D4-B960-5D9274799DF9}" srcOrd="1" destOrd="0" presId="urn:microsoft.com/office/officeart/2005/8/layout/vList5"/>
    <dgm:cxn modelId="{C2BFCA7F-1257-44C3-933E-C9D4D262094A}" type="presParOf" srcId="{DCED7100-C1B8-4008-BBDA-FB3DB72DBE2C}" destId="{F83634B7-B4CA-4E87-87C5-36D74707EAA7}" srcOrd="2" destOrd="0" presId="urn:microsoft.com/office/officeart/2005/8/layout/vList5"/>
    <dgm:cxn modelId="{B90CB874-8F3B-427E-A1EC-5E3F3D783AC6}" type="presParOf" srcId="{F83634B7-B4CA-4E87-87C5-36D74707EAA7}" destId="{A69B543C-EF70-4C4A-904B-7A1A1DE658D3}" srcOrd="0" destOrd="0" presId="urn:microsoft.com/office/officeart/2005/8/layout/vList5"/>
    <dgm:cxn modelId="{3E043D1D-E8E3-4AD3-BB45-9ECE819D6498}" type="presParOf" srcId="{DCED7100-C1B8-4008-BBDA-FB3DB72DBE2C}" destId="{3798A370-62A2-4442-A88D-0BB40018F068}" srcOrd="3" destOrd="0" presId="urn:microsoft.com/office/officeart/2005/8/layout/vList5"/>
    <dgm:cxn modelId="{2F3D85BC-5C17-4DFC-AE53-45DBA075D038}" type="presParOf" srcId="{DCED7100-C1B8-4008-BBDA-FB3DB72DBE2C}" destId="{4D86BDDB-5D76-4492-BE41-EC7E33DA3D0A}" srcOrd="4" destOrd="0" presId="urn:microsoft.com/office/officeart/2005/8/layout/vList5"/>
    <dgm:cxn modelId="{6952B606-78F0-4BA0-B81C-98FC80DA2BA2}" type="presParOf" srcId="{4D86BDDB-5D76-4492-BE41-EC7E33DA3D0A}" destId="{58C9CD75-4C3C-415F-83CF-03403A95AF19}" srcOrd="0" destOrd="0" presId="urn:microsoft.com/office/officeart/2005/8/layout/vList5"/>
    <dgm:cxn modelId="{66FF7DA7-E224-4AA5-952D-51D16F54386E}" type="presParOf" srcId="{DCED7100-C1B8-4008-BBDA-FB3DB72DBE2C}" destId="{513C88A0-2E97-4A70-A49E-D34E01460847}" srcOrd="5" destOrd="0" presId="urn:microsoft.com/office/officeart/2005/8/layout/vList5"/>
    <dgm:cxn modelId="{A1CEFBF4-64E1-490E-9A75-21BB2D94B1EF}" type="presParOf" srcId="{DCED7100-C1B8-4008-BBDA-FB3DB72DBE2C}" destId="{5370A09E-DC60-4D04-AD08-C36E8F766FD2}" srcOrd="6" destOrd="0" presId="urn:microsoft.com/office/officeart/2005/8/layout/vList5"/>
    <dgm:cxn modelId="{1D678E3F-EEC9-4063-92EA-6FF89794FCDB}" type="presParOf" srcId="{5370A09E-DC60-4D04-AD08-C36E8F766FD2}" destId="{26F95BA0-FBD5-44A4-8895-020A0C1FD3D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FDB16-D7A0-497A-A3DB-31CFDD3923B0}">
      <dsp:nvSpPr>
        <dsp:cNvPr id="0" name=""/>
        <dsp:cNvSpPr/>
      </dsp:nvSpPr>
      <dsp:spPr>
        <a:xfrm>
          <a:off x="0" y="707092"/>
          <a:ext cx="11407487"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420B1-D869-45FE-A376-A09FF85703AF}">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73A8E5-D711-4BFC-AE22-B674F7E6EE38}">
      <dsp:nvSpPr>
        <dsp:cNvPr id="0" name=""/>
        <dsp:cNvSpPr/>
      </dsp:nvSpPr>
      <dsp:spPr>
        <a:xfrm>
          <a:off x="1507738" y="707092"/>
          <a:ext cx="9899748"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lvl="0" algn="l" defTabSz="1111250">
            <a:lnSpc>
              <a:spcPct val="90000"/>
            </a:lnSpc>
            <a:spcBef>
              <a:spcPct val="0"/>
            </a:spcBef>
            <a:spcAft>
              <a:spcPct val="35000"/>
            </a:spcAft>
          </a:pPr>
          <a:r>
            <a:rPr lang="en-US" sz="2500" kern="1200" dirty="0"/>
            <a:t>It is the process of identifying </a:t>
          </a:r>
          <a:r>
            <a:rPr lang="en-CA" sz="2500" kern="1200" dirty="0" smtClean="0"/>
            <a:t>the </a:t>
          </a:r>
          <a:r>
            <a:rPr lang="en-CA" sz="2500" kern="1200" dirty="0"/>
            <a:t>major components of a system and the communications between these components.</a:t>
          </a:r>
          <a:endParaRPr lang="en-US" sz="2500" kern="1200" dirty="0"/>
        </a:p>
      </dsp:txBody>
      <dsp:txXfrm>
        <a:off x="1507738" y="707092"/>
        <a:ext cx="9899748" cy="1305401"/>
      </dsp:txXfrm>
    </dsp:sp>
    <dsp:sp modelId="{A6CB69B4-16A6-46D0-B5C9-74C327DBA88A}">
      <dsp:nvSpPr>
        <dsp:cNvPr id="0" name=""/>
        <dsp:cNvSpPr/>
      </dsp:nvSpPr>
      <dsp:spPr>
        <a:xfrm>
          <a:off x="0" y="2338844"/>
          <a:ext cx="11407487"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90D5FB-737F-42DC-BC1D-672D5A59732E}">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22BB9B-9642-4D11-B4DC-7A06D37836E6}">
      <dsp:nvSpPr>
        <dsp:cNvPr id="0" name=""/>
        <dsp:cNvSpPr/>
      </dsp:nvSpPr>
      <dsp:spPr>
        <a:xfrm>
          <a:off x="1507738" y="2338844"/>
          <a:ext cx="9899748"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lvl="0" algn="l" defTabSz="1111250">
            <a:lnSpc>
              <a:spcPct val="90000"/>
            </a:lnSpc>
            <a:spcBef>
              <a:spcPct val="0"/>
            </a:spcBef>
            <a:spcAft>
              <a:spcPct val="35000"/>
            </a:spcAft>
          </a:pPr>
          <a:r>
            <a:rPr lang="en-US" sz="2500" kern="1200"/>
            <a:t>The output of this design process is a description of the software architecture.</a:t>
          </a:r>
        </a:p>
      </dsp:txBody>
      <dsp:txXfrm>
        <a:off x="1507738" y="2338844"/>
        <a:ext cx="9899748"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07A43-E635-403D-9137-1569B593B2CA}">
      <dsp:nvSpPr>
        <dsp:cNvPr id="0" name=""/>
        <dsp:cNvSpPr/>
      </dsp:nvSpPr>
      <dsp:spPr>
        <a:xfrm>
          <a:off x="0" y="171281"/>
          <a:ext cx="6586489" cy="112265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Stakeholder communication The architecture is a high-level presentation of the system that may be used as a focus for discussion by a range of different stake-holders.</a:t>
          </a:r>
        </a:p>
      </dsp:txBody>
      <dsp:txXfrm>
        <a:off x="54804" y="226085"/>
        <a:ext cx="6476881" cy="1013050"/>
      </dsp:txXfrm>
    </dsp:sp>
    <dsp:sp modelId="{1F79F53A-5698-4D94-B2DD-56FC6026991A}">
      <dsp:nvSpPr>
        <dsp:cNvPr id="0" name=""/>
        <dsp:cNvSpPr/>
      </dsp:nvSpPr>
      <dsp:spPr>
        <a:xfrm>
          <a:off x="0" y="1331380"/>
          <a:ext cx="6586489" cy="112265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a:t>System analysis Making the system architecture explicit at an early stage in the system development requires some analysis. Architectural design decisions have a profound effect on whether the system can meet critical requirements such as performance, reliability and maintainability.</a:t>
          </a:r>
        </a:p>
      </dsp:txBody>
      <dsp:txXfrm>
        <a:off x="54804" y="1386184"/>
        <a:ext cx="6476881" cy="1013050"/>
      </dsp:txXfrm>
    </dsp:sp>
    <dsp:sp modelId="{A369DE09-8ED9-4848-9E4D-F7E186776961}">
      <dsp:nvSpPr>
        <dsp:cNvPr id="0" name=""/>
        <dsp:cNvSpPr/>
      </dsp:nvSpPr>
      <dsp:spPr>
        <a:xfrm>
          <a:off x="0" y="2491478"/>
          <a:ext cx="6586489" cy="112265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Large-scale  reuse  A  system  architecture  model  is  a  compact,  manageable description of how a system is organised and how the components interoper-ate. The system architecture is often the same for systems with similar require-ments and so can support large-scale software reuse. As I discuss in Chapter 18, it may be possible to develop product-line architectures where the same architecture is used across a range of related systems.</a:t>
          </a:r>
        </a:p>
      </dsp:txBody>
      <dsp:txXfrm>
        <a:off x="54804" y="2546282"/>
        <a:ext cx="6476881" cy="1013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B6546-9ED6-4E52-AA0D-08F8A098EBBF}">
      <dsp:nvSpPr>
        <dsp:cNvPr id="0" name=""/>
        <dsp:cNvSpPr/>
      </dsp:nvSpPr>
      <dsp:spPr>
        <a:xfrm>
          <a:off x="0" y="5528"/>
          <a:ext cx="10515600" cy="7024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F57FA2-961D-4E25-88B6-F64303EB27AA}">
      <dsp:nvSpPr>
        <dsp:cNvPr id="0" name=""/>
        <dsp:cNvSpPr/>
      </dsp:nvSpPr>
      <dsp:spPr>
        <a:xfrm>
          <a:off x="212493" y="163582"/>
          <a:ext cx="386730" cy="386352"/>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69D747-0EA4-4C6B-B2E0-4C786AE0A461}">
      <dsp:nvSpPr>
        <dsp:cNvPr id="0" name=""/>
        <dsp:cNvSpPr/>
      </dsp:nvSpPr>
      <dsp:spPr>
        <a:xfrm>
          <a:off x="811718" y="5528"/>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US" sz="1400" kern="1200"/>
            <a:t>Performance : the architecture should be  designed  to  localize  critical  operations  within  a  small  number  of  sub-systems, with as little communication as possible between these sub-systems </a:t>
          </a:r>
        </a:p>
      </dsp:txBody>
      <dsp:txXfrm>
        <a:off x="811718" y="5528"/>
        <a:ext cx="9691381" cy="724411"/>
      </dsp:txXfrm>
    </dsp:sp>
    <dsp:sp modelId="{24E6BBC7-5C92-4DD5-BA63-36DAA9F0390D}">
      <dsp:nvSpPr>
        <dsp:cNvPr id="0" name=""/>
        <dsp:cNvSpPr/>
      </dsp:nvSpPr>
      <dsp:spPr>
        <a:xfrm>
          <a:off x="0" y="911042"/>
          <a:ext cx="10515600" cy="7024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E7258A-C010-4BF4-85A5-5DD27B37C598}">
      <dsp:nvSpPr>
        <dsp:cNvPr id="0" name=""/>
        <dsp:cNvSpPr/>
      </dsp:nvSpPr>
      <dsp:spPr>
        <a:xfrm>
          <a:off x="212493" y="1069095"/>
          <a:ext cx="386730" cy="386352"/>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371190-7D82-4A66-9280-9A21955ECCEE}">
      <dsp:nvSpPr>
        <dsp:cNvPr id="0" name=""/>
        <dsp:cNvSpPr/>
      </dsp:nvSpPr>
      <dsp:spPr>
        <a:xfrm>
          <a:off x="811718" y="911042"/>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US" sz="1400" kern="1200"/>
            <a:t>Security: a layered structure for the architecture should be used, Having the most critical assets protected in the innermost layers and with a high level of security validation applied to these layers.</a:t>
          </a:r>
        </a:p>
      </dsp:txBody>
      <dsp:txXfrm>
        <a:off x="811718" y="911042"/>
        <a:ext cx="9691381" cy="724411"/>
      </dsp:txXfrm>
    </dsp:sp>
    <dsp:sp modelId="{BA37BB13-EA7F-4E16-B8C2-AD26F15D2D11}">
      <dsp:nvSpPr>
        <dsp:cNvPr id="0" name=""/>
        <dsp:cNvSpPr/>
      </dsp:nvSpPr>
      <dsp:spPr>
        <a:xfrm>
          <a:off x="0" y="1816556"/>
          <a:ext cx="10515600" cy="7024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9836E2-71AC-44D5-BE79-6C320FE3FABE}">
      <dsp:nvSpPr>
        <dsp:cNvPr id="0" name=""/>
        <dsp:cNvSpPr/>
      </dsp:nvSpPr>
      <dsp:spPr>
        <a:xfrm>
          <a:off x="212493" y="1974609"/>
          <a:ext cx="386730" cy="386352"/>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DFFA4A-D469-4684-9710-3CCD882C0174}">
      <dsp:nvSpPr>
        <dsp:cNvPr id="0" name=""/>
        <dsp:cNvSpPr/>
      </dsp:nvSpPr>
      <dsp:spPr>
        <a:xfrm>
          <a:off x="811718" y="1816556"/>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US" sz="1400" kern="1200"/>
            <a:t>Safety: the architecture should be designed so that safety-related operations are all located in either a single sub-system or in a small number of sub-systems. This reduces the costs and problems of  safety  validation  and  makes  it  possible  to  provide  related  protection systems.</a:t>
          </a:r>
        </a:p>
      </dsp:txBody>
      <dsp:txXfrm>
        <a:off x="811718" y="1816556"/>
        <a:ext cx="9691381" cy="724411"/>
      </dsp:txXfrm>
    </dsp:sp>
    <dsp:sp modelId="{0CB1FA80-07AF-4B87-B23E-289C06EC2136}">
      <dsp:nvSpPr>
        <dsp:cNvPr id="0" name=""/>
        <dsp:cNvSpPr/>
      </dsp:nvSpPr>
      <dsp:spPr>
        <a:xfrm>
          <a:off x="0" y="2722070"/>
          <a:ext cx="10515600" cy="7024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3E292-615A-4F75-A858-49F462791D47}">
      <dsp:nvSpPr>
        <dsp:cNvPr id="0" name=""/>
        <dsp:cNvSpPr/>
      </dsp:nvSpPr>
      <dsp:spPr>
        <a:xfrm>
          <a:off x="212493" y="2880123"/>
          <a:ext cx="386730" cy="386352"/>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9331DE-FBD1-46F3-A640-498D9854CAC2}">
      <dsp:nvSpPr>
        <dsp:cNvPr id="0" name=""/>
        <dsp:cNvSpPr/>
      </dsp:nvSpPr>
      <dsp:spPr>
        <a:xfrm>
          <a:off x="811718" y="2722070"/>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US" sz="1400" kern="1200"/>
            <a:t>Availability:  the architecture should be designed to include redundant components (Fault-tolerant )and so that it is possible to replace and update components without stopping the system.  </a:t>
          </a:r>
        </a:p>
      </dsp:txBody>
      <dsp:txXfrm>
        <a:off x="811718" y="2722070"/>
        <a:ext cx="9691381" cy="724411"/>
      </dsp:txXfrm>
    </dsp:sp>
    <dsp:sp modelId="{4FCA1F98-F357-41E0-85A7-A23FBED5068E}">
      <dsp:nvSpPr>
        <dsp:cNvPr id="0" name=""/>
        <dsp:cNvSpPr/>
      </dsp:nvSpPr>
      <dsp:spPr>
        <a:xfrm>
          <a:off x="0" y="3627584"/>
          <a:ext cx="10515600" cy="70245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406F30-4CD0-41FB-8FDE-E0EAC8E2A34C}">
      <dsp:nvSpPr>
        <dsp:cNvPr id="0" name=""/>
        <dsp:cNvSpPr/>
      </dsp:nvSpPr>
      <dsp:spPr>
        <a:xfrm>
          <a:off x="212493" y="3785637"/>
          <a:ext cx="386730" cy="386352"/>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6A423F-19D6-4D75-8148-FD7174FEC6EA}">
      <dsp:nvSpPr>
        <dsp:cNvPr id="0" name=""/>
        <dsp:cNvSpPr/>
      </dsp:nvSpPr>
      <dsp:spPr>
        <a:xfrm>
          <a:off x="811718" y="3627584"/>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US" sz="1400" kern="1200"/>
            <a:t>Maintainability: the system architecture should be designed using finegrain, self-contained components that may readily be changed. Producers of data should be separated from consumers and shared data structures should be avoided.</a:t>
          </a:r>
        </a:p>
      </dsp:txBody>
      <dsp:txXfrm>
        <a:off x="811718" y="3627584"/>
        <a:ext cx="9691381" cy="7244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DB3C3-11CB-4173-9FD9-AABF0D1FED22}">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96B92-B997-42C9-8E62-9C45965B1320}">
      <dsp:nvSpPr>
        <dsp:cNvPr id="0" name=""/>
        <dsp:cNvSpPr/>
      </dsp:nvSpPr>
      <dsp:spPr>
        <a:xfrm>
          <a:off x="219037" y="166319"/>
          <a:ext cx="398249" cy="398249"/>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960AF-49BC-4BDA-9F32-E9640F36168C}">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711200">
            <a:lnSpc>
              <a:spcPct val="100000"/>
            </a:lnSpc>
            <a:spcBef>
              <a:spcPct val="0"/>
            </a:spcBef>
            <a:spcAft>
              <a:spcPct val="35000"/>
            </a:spcAft>
          </a:pPr>
          <a:r>
            <a:rPr lang="en-US" sz="1600" kern="1200"/>
            <a:t>Some software designers argue that component diagrams are not useful because they do not show the nature of the relationships among system components, nor do they show components’ externally visible properties.</a:t>
          </a:r>
        </a:p>
      </dsp:txBody>
      <dsp:txXfrm>
        <a:off x="836323" y="3399"/>
        <a:ext cx="9679276" cy="724089"/>
      </dsp:txXfrm>
    </dsp:sp>
    <dsp:sp modelId="{A0B5011F-42AD-4203-9AB6-059CF4455522}">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EEDBE7-D0D7-4A8A-834E-A6FBAEB43018}">
      <dsp:nvSpPr>
        <dsp:cNvPr id="0" name=""/>
        <dsp:cNvSpPr/>
      </dsp:nvSpPr>
      <dsp:spPr>
        <a:xfrm>
          <a:off x="219037" y="1071431"/>
          <a:ext cx="398249" cy="398249"/>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DA4B92-E877-4744-B9BC-B63EC81FCB71}">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711200">
            <a:lnSpc>
              <a:spcPct val="100000"/>
            </a:lnSpc>
            <a:spcBef>
              <a:spcPct val="0"/>
            </a:spcBef>
            <a:spcAft>
              <a:spcPct val="35000"/>
            </a:spcAft>
          </a:pPr>
          <a:r>
            <a:rPr lang="en-US" sz="1600" kern="1200"/>
            <a:t>This is true. However, this type of model is effective for communication with system stakeholders and for project planning because very simple</a:t>
          </a:r>
        </a:p>
      </dsp:txBody>
      <dsp:txXfrm>
        <a:off x="836323" y="908511"/>
        <a:ext cx="9679276" cy="724089"/>
      </dsp:txXfrm>
    </dsp:sp>
    <dsp:sp modelId="{920AC1F1-E534-4ECF-A003-38692CEB8013}">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1786D1-A758-41F5-AF31-8EBD11580FCA}">
      <dsp:nvSpPr>
        <dsp:cNvPr id="0" name=""/>
        <dsp:cNvSpPr/>
      </dsp:nvSpPr>
      <dsp:spPr>
        <a:xfrm>
          <a:off x="219037" y="1976544"/>
          <a:ext cx="398249" cy="398249"/>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3D0EB9-9D38-4713-B3A7-FE7AE876939A}">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711200">
            <a:lnSpc>
              <a:spcPct val="100000"/>
            </a:lnSpc>
            <a:spcBef>
              <a:spcPct val="0"/>
            </a:spcBef>
            <a:spcAft>
              <a:spcPct val="35000"/>
            </a:spcAft>
          </a:pPr>
          <a:r>
            <a:rPr lang="en-US" sz="1600" kern="1200"/>
            <a:t>Decomposing a system into sub-systems is a hard decision. </a:t>
          </a:r>
        </a:p>
      </dsp:txBody>
      <dsp:txXfrm>
        <a:off x="836323" y="1813624"/>
        <a:ext cx="9679276" cy="724089"/>
      </dsp:txXfrm>
    </dsp:sp>
    <dsp:sp modelId="{9757A401-95FD-451D-B703-C655039949F3}">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A6648F-C8EA-422A-89CE-55AE717F2D5B}">
      <dsp:nvSpPr>
        <dsp:cNvPr id="0" name=""/>
        <dsp:cNvSpPr/>
      </dsp:nvSpPr>
      <dsp:spPr>
        <a:xfrm>
          <a:off x="219037" y="2881656"/>
          <a:ext cx="398249" cy="398249"/>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71E27-08E0-472D-9EBB-FB3F410CA2C0}">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711200">
            <a:lnSpc>
              <a:spcPct val="100000"/>
            </a:lnSpc>
            <a:spcBef>
              <a:spcPct val="0"/>
            </a:spcBef>
            <a:spcAft>
              <a:spcPct val="35000"/>
            </a:spcAft>
          </a:pPr>
          <a:r>
            <a:rPr lang="en-US" sz="1600" kern="1200"/>
            <a:t>System requirements are a major factor. The design should have aclose match between requirements and sub-systems. </a:t>
          </a:r>
        </a:p>
      </dsp:txBody>
      <dsp:txXfrm>
        <a:off x="836323" y="2718736"/>
        <a:ext cx="9679276" cy="724089"/>
      </dsp:txXfrm>
    </dsp:sp>
    <dsp:sp modelId="{AA815278-B3CC-4A83-89FD-ADEA363C7E29}">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B9B37D-4183-42A7-BDC3-DD927B2FBCE9}">
      <dsp:nvSpPr>
        <dsp:cNvPr id="0" name=""/>
        <dsp:cNvSpPr/>
      </dsp:nvSpPr>
      <dsp:spPr>
        <a:xfrm>
          <a:off x="219037" y="3786768"/>
          <a:ext cx="398249" cy="398249"/>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AF9FB-D9C4-46CB-93F1-581D1FE3D0BF}">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711200">
            <a:lnSpc>
              <a:spcPct val="100000"/>
            </a:lnSpc>
            <a:spcBef>
              <a:spcPct val="0"/>
            </a:spcBef>
            <a:spcAft>
              <a:spcPct val="35000"/>
            </a:spcAft>
          </a:pPr>
          <a:r>
            <a:rPr lang="en-US" sz="1600" kern="1200"/>
            <a:t>If the requirements change, this change is likely to be localized rather than distributed across several sub-systems. </a:t>
          </a:r>
        </a:p>
      </dsp:txBody>
      <dsp:txXfrm>
        <a:off x="836323" y="3623848"/>
        <a:ext cx="9679276" cy="7240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2CC2B-2E7B-4C41-B142-E0CD2F9266E2}">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5A90FB-E234-48A6-B8D2-7C449573CCE6}">
      <dsp:nvSpPr>
        <dsp:cNvPr id="0" name=""/>
        <dsp:cNvSpPr/>
      </dsp:nvSpPr>
      <dsp:spPr>
        <a:xfrm>
          <a:off x="219348" y="166556"/>
          <a:ext cx="398815" cy="398815"/>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472D44-3E7C-41DF-8DD3-8896B6C3F8C0}">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lvl="0" algn="l" defTabSz="844550">
            <a:lnSpc>
              <a:spcPct val="90000"/>
            </a:lnSpc>
            <a:spcBef>
              <a:spcPct val="0"/>
            </a:spcBef>
            <a:spcAft>
              <a:spcPct val="35000"/>
            </a:spcAft>
          </a:pPr>
          <a:r>
            <a:rPr lang="en-US" sz="1900" kern="1200"/>
            <a:t>A static structural model: it shows the sub-systems or components that are to be developed as separate units.</a:t>
          </a:r>
        </a:p>
      </dsp:txBody>
      <dsp:txXfrm>
        <a:off x="837512" y="3404"/>
        <a:ext cx="9678087" cy="725119"/>
      </dsp:txXfrm>
    </dsp:sp>
    <dsp:sp modelId="{9A828EA6-AF4F-4DFE-93C3-D6BEFC934274}">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4CE0B7-8485-4B93-807B-C64B12EF54BA}">
      <dsp:nvSpPr>
        <dsp:cNvPr id="0" name=""/>
        <dsp:cNvSpPr/>
      </dsp:nvSpPr>
      <dsp:spPr>
        <a:xfrm>
          <a:off x="219348" y="1072955"/>
          <a:ext cx="398815" cy="398815"/>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164E62-B675-4DFF-AF78-1713992687B0}">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lvl="0" algn="l" defTabSz="844550">
            <a:lnSpc>
              <a:spcPct val="90000"/>
            </a:lnSpc>
            <a:spcBef>
              <a:spcPct val="0"/>
            </a:spcBef>
            <a:spcAft>
              <a:spcPct val="35000"/>
            </a:spcAft>
          </a:pPr>
          <a:r>
            <a:rPr lang="en-US" sz="1900" kern="1200"/>
            <a:t>A dynamic process model: it shows how the system is organized into processes at runtime.  </a:t>
          </a:r>
        </a:p>
      </dsp:txBody>
      <dsp:txXfrm>
        <a:off x="837512" y="909803"/>
        <a:ext cx="9678087" cy="725119"/>
      </dsp:txXfrm>
    </dsp:sp>
    <dsp:sp modelId="{1B7A6FDE-195E-4B07-9352-301FD4C212D0}">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E5C43E-7E7C-4427-9971-83636E5D4D9B}">
      <dsp:nvSpPr>
        <dsp:cNvPr id="0" name=""/>
        <dsp:cNvSpPr/>
      </dsp:nvSpPr>
      <dsp:spPr>
        <a:xfrm>
          <a:off x="219348" y="1979354"/>
          <a:ext cx="398815" cy="398815"/>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D19D8F-B8E0-415D-BFF0-EEA6C19B6BC2}">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lvl="0" algn="l" defTabSz="844550">
            <a:lnSpc>
              <a:spcPct val="90000"/>
            </a:lnSpc>
            <a:spcBef>
              <a:spcPct val="0"/>
            </a:spcBef>
            <a:spcAft>
              <a:spcPct val="35000"/>
            </a:spcAft>
          </a:pPr>
          <a:r>
            <a:rPr lang="en-US" sz="1900" kern="1200"/>
            <a:t>An  interface  model:  it  defines  the  services  offered  by  each  sub-system through its public interface.</a:t>
          </a:r>
        </a:p>
      </dsp:txBody>
      <dsp:txXfrm>
        <a:off x="837512" y="1816202"/>
        <a:ext cx="9678087" cy="725119"/>
      </dsp:txXfrm>
    </dsp:sp>
    <dsp:sp modelId="{20684CD2-B7FD-441F-9E6B-872AE4DBED9F}">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3C647-90C6-4D68-A171-738CB91C13DD}">
      <dsp:nvSpPr>
        <dsp:cNvPr id="0" name=""/>
        <dsp:cNvSpPr/>
      </dsp:nvSpPr>
      <dsp:spPr>
        <a:xfrm>
          <a:off x="219348" y="2885753"/>
          <a:ext cx="398815" cy="398815"/>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682958-B7EC-476B-9530-12BE1A734834}">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lvl="0" algn="l" defTabSz="844550">
            <a:lnSpc>
              <a:spcPct val="90000"/>
            </a:lnSpc>
            <a:spcBef>
              <a:spcPct val="0"/>
            </a:spcBef>
            <a:spcAft>
              <a:spcPct val="35000"/>
            </a:spcAft>
          </a:pPr>
          <a:r>
            <a:rPr lang="en-US" sz="1900" kern="1200"/>
            <a:t>Relationship model: it shows relationships, such as data flow, between the sub-systems.</a:t>
          </a:r>
        </a:p>
      </dsp:txBody>
      <dsp:txXfrm>
        <a:off x="837512" y="2722601"/>
        <a:ext cx="9678087" cy="725119"/>
      </dsp:txXfrm>
    </dsp:sp>
    <dsp:sp modelId="{C1B48A0A-D982-4483-B16A-468BAF4A2CE8}">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D4C996-CD6B-490C-9493-63332534EC3C}">
      <dsp:nvSpPr>
        <dsp:cNvPr id="0" name=""/>
        <dsp:cNvSpPr/>
      </dsp:nvSpPr>
      <dsp:spPr>
        <a:xfrm>
          <a:off x="219348" y="3792152"/>
          <a:ext cx="398815" cy="398815"/>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F219D0-B05F-40C5-A778-B6732179072B}">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lvl="0" algn="l" defTabSz="844550">
            <a:lnSpc>
              <a:spcPct val="90000"/>
            </a:lnSpc>
            <a:spcBef>
              <a:spcPct val="0"/>
            </a:spcBef>
            <a:spcAft>
              <a:spcPct val="35000"/>
            </a:spcAft>
          </a:pPr>
          <a:r>
            <a:rPr lang="en-US" sz="1900" kern="1200"/>
            <a:t>A distribution model: it shows how sub-systems may be distributed across computers.</a:t>
          </a:r>
        </a:p>
      </dsp:txBody>
      <dsp:txXfrm>
        <a:off x="837512" y="3629000"/>
        <a:ext cx="9678087" cy="7251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A5883-BF27-4678-BF06-F7A11F24B405}">
      <dsp:nvSpPr>
        <dsp:cNvPr id="0" name=""/>
        <dsp:cNvSpPr/>
      </dsp:nvSpPr>
      <dsp:spPr>
        <a:xfrm>
          <a:off x="190492" y="1829"/>
          <a:ext cx="10759455" cy="111855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l" defTabSz="1377950">
            <a:lnSpc>
              <a:spcPct val="90000"/>
            </a:lnSpc>
            <a:spcBef>
              <a:spcPct val="0"/>
            </a:spcBef>
            <a:spcAft>
              <a:spcPct val="35000"/>
            </a:spcAft>
          </a:pPr>
          <a:r>
            <a:rPr lang="en-CA" sz="3100" kern="1200" dirty="0"/>
            <a:t>The organisation of a system reflects the basic strategy that is used to structure a system. </a:t>
          </a:r>
          <a:endParaRPr lang="en-US" sz="3100" kern="1200" dirty="0"/>
        </a:p>
      </dsp:txBody>
      <dsp:txXfrm>
        <a:off x="245095" y="56432"/>
        <a:ext cx="10650249" cy="1009350"/>
      </dsp:txXfrm>
    </dsp:sp>
    <dsp:sp modelId="{A69B543C-EF70-4C4A-904B-7A1A1DE658D3}">
      <dsp:nvSpPr>
        <dsp:cNvPr id="0" name=""/>
        <dsp:cNvSpPr/>
      </dsp:nvSpPr>
      <dsp:spPr>
        <a:xfrm>
          <a:off x="190492" y="1123182"/>
          <a:ext cx="10759455" cy="1118556"/>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l" defTabSz="1377950">
            <a:lnSpc>
              <a:spcPct val="90000"/>
            </a:lnSpc>
            <a:spcBef>
              <a:spcPct val="0"/>
            </a:spcBef>
            <a:spcAft>
              <a:spcPct val="35000"/>
            </a:spcAft>
          </a:pPr>
          <a:r>
            <a:rPr lang="en-CA" sz="3100" kern="1200"/>
            <a:t>The decision on the overall organisational model of a system should be done early in the architectural design process. </a:t>
          </a:r>
          <a:endParaRPr lang="en-US" sz="3100" kern="1200"/>
        </a:p>
      </dsp:txBody>
      <dsp:txXfrm>
        <a:off x="245095" y="1177785"/>
        <a:ext cx="10650249" cy="1009350"/>
      </dsp:txXfrm>
    </dsp:sp>
    <dsp:sp modelId="{58C9CD75-4C3C-415F-83CF-03403A95AF19}">
      <dsp:nvSpPr>
        <dsp:cNvPr id="0" name=""/>
        <dsp:cNvSpPr/>
      </dsp:nvSpPr>
      <dsp:spPr>
        <a:xfrm>
          <a:off x="190492" y="2244535"/>
          <a:ext cx="10759455" cy="1118556"/>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l" defTabSz="1377950">
            <a:lnSpc>
              <a:spcPct val="90000"/>
            </a:lnSpc>
            <a:spcBef>
              <a:spcPct val="0"/>
            </a:spcBef>
            <a:spcAft>
              <a:spcPct val="35000"/>
            </a:spcAft>
          </a:pPr>
          <a:r>
            <a:rPr lang="en-CA" sz="3100" kern="1200"/>
            <a:t>The system organisation may be directly reflected in the subsystem structure.</a:t>
          </a:r>
          <a:endParaRPr lang="en-US" sz="3100" kern="1200"/>
        </a:p>
      </dsp:txBody>
      <dsp:txXfrm>
        <a:off x="245095" y="2299138"/>
        <a:ext cx="10650249" cy="1009350"/>
      </dsp:txXfrm>
    </dsp:sp>
    <dsp:sp modelId="{26F95BA0-FBD5-44A4-8895-020A0C1FD3D0}">
      <dsp:nvSpPr>
        <dsp:cNvPr id="0" name=""/>
        <dsp:cNvSpPr/>
      </dsp:nvSpPr>
      <dsp:spPr>
        <a:xfrm>
          <a:off x="190492" y="3365888"/>
          <a:ext cx="10759455" cy="111855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l" defTabSz="1377950">
            <a:lnSpc>
              <a:spcPct val="90000"/>
            </a:lnSpc>
            <a:spcBef>
              <a:spcPct val="0"/>
            </a:spcBef>
            <a:spcAft>
              <a:spcPct val="35000"/>
            </a:spcAft>
          </a:pPr>
          <a:r>
            <a:rPr lang="en-CA" sz="3100" kern="1200" dirty="0"/>
            <a:t>The subsystem model includes more detail than the organisational model.  </a:t>
          </a:r>
          <a:endParaRPr lang="en-US" sz="3100" kern="1200" dirty="0"/>
        </a:p>
      </dsp:txBody>
      <dsp:txXfrm>
        <a:off x="245095" y="3420491"/>
        <a:ext cx="10650249" cy="10093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4:05.774"/>
    </inkml:context>
    <inkml:brush xml:id="br0">
      <inkml:brushProperty name="width" value="0.02646" units="cm"/>
      <inkml:brushProperty name="height" value="0.02646" units="cm"/>
      <inkml:brushProperty name="fitToCurve" value="1"/>
    </inkml:brush>
  </inkml:definitions>
  <inkml:trace contextRef="#ctx0" brushRef="#br0">4575 136 72 0,'67'25'37'0,"-37"-28"12"16,-5 6 8-16,2 5 35 16,-3-14 20-16,3 11 23 15,0 6 3-15,-3-13-11 16,4 8-8-16,-10-21-25 15,7 21-17-15,-3 10-25 0,-14-21-12 16,11 26-20-16,-9-23-8 16,-1-7-7-16,4 13-2 15,-13-12 0-15,8-3 2 16,-10 13 11-16,-1-2 7 16,3 8 13-16,-2-8 4 15,1 0-1-15,-1 0 0 16,-4 0-2-16,-18 0 3 0,-38 0 10 15,37 0 3-15,0 0 2 16,-2 0-6-16,-2 3-4 16,-3-3-5-16,-9-5-7 15,2-1-3-15,-6 3-15 16,-1-5-4-16,2 3-5 16,0 2 0-16,-6-2 0 15,-2-1 0-15,-5-1 3 16,-3 14 3-16,-8-7 3 15,4-7 1-15,-2 11 0 16,-9-12 1-16,6-2-3 16,-17 9 0-16,2-18-6 15,10 19-2-15,-18-7-3 16,8-2 2-16,-5 9 0 16,-3-18 3-16,0 7 1 15,-1 2-1-15,-1-1-2 16,-6 1-1-16,10 2-3 0,0 7-1 15,1 7-1-15,-6 1 1 16,-3-8-1-16,6 0 0 16,-5-7 0-16,12 10 1 15,2 12-1-15,-12-17 1 16,14 13-1-16,-1-11 1 16,-12-1-1-16,10 12 0 15,-9-11 1-15,-1 4-1 16,17-2 2-16,-7-12-2 15,6 4 1-15,-7-2 1 16,15 8-1-16,8 13 1 0,-5-12-1 16,14-4 0-16,-14-8 0 15,4 10 1-15,12-17 1 16,8 20 1-16,7-2 2 16,-1-7-1-16,7 7 0 15,0-7 0-15,6 3-2 16,-4-5 1-16,6 9-1 15,-9-6-1-15,5 2-2 16,10 4 1-16,0-1-1 16,3 1 2-16,0 1-1 15,-4-1 1-15,8 0 3 16,1 2 2-16,0-7 6 16,3 5 0-16,-5 0 2 15,1-3-2-15,9 5 3 16,-10-2 0-16,17 1-1 15,5 4 1-15,-10-3-6 16,6 2-1-16,-13 3-2 0,-6-3-1 16,8 15-4-1,3-4-2-15,-2 16 0 0,-2 14-1 16,-23 10 1-16,14 29 0 16,-16 16 1-16,1 12 0 15,7 31-1-15,-15-2-1 16,17 6 0-16,3-7 0 15,14-9 1-15,1-5 1 16,1-6 0-16,5 4 0 16,-4-7-1-16,2-3 1 0,-6-5 0 15,-5-6 0-15,-6-11-1 16,-2 6 1-16,0-17-1 16,2 0 1-16,3-19-1 15,-2-19 1-15,4-8 0 16,4-12-1-16,2 4 1 15,0-3 0-15,1 0-1 16,2-2 0-16,0 0 1 16,2-6 0-16,1-5 1 15,-3 2 0-15,5 1-1 16,-5 0 1-16,-2-1 1 16,-1-5 0-16,-3-7 0 15,6 4 0-15,0-5-1 16,0 0 0-16,0 0 1 15,0 0 0-15,3 2 0 16,9 4 0-16,9 4 2 16,38 12-1-16,-36-14 5 0,-2-8-1 15,-4 5-1-15,15 2 0 16,-2 0-4-16,-1 2-1 16,28 6 0-16,-11-11 0 15,20-4 0-15,20 2 0 16,1-8 0-16,16 2 0 15,13 6-2-15,1-4 1 16,10 7 0-16,-4-2-1 16,2-3 0-16,12 8 1 15,-9-8 0-15,5 2 0 16,3 4-1-16,-6-1 1 0,5 6-1 16,-7-6 0-16,4 3 0 15,-8-10 0-15,-4 2 1 16,4 11-1-16,-13-4 1 15,-4 2 0-15,12-1 4 16,-3 5 4-16,-1-5 9 16,4-10 3-16,5 18 5 15,0-4-1-15,-6 0-2 16,1 11-1 0,-17-16-5-16,-3-1-5 0,-2 5-5 15,1-6-2-15,-6-5-4 16,-1 0 0-16,-4-8 0 15,-5 13 0-15,-3-7 4 16,-6-1 1-16,0 20 4 16,-3-9 0-16,-5 3-1 15,-5 4-1-15,2-11-2 16,-4 14-1-16,-13-13 1 16,-1-10-1-16,-6 10 0 0,-3-15-1 15,6 12-2-15,-3 2 0 16,-11-15-1-16,0 5 0 15,3 1-1-15,-3 5 0 16,11 7 0-16,-8-12 0 16,1 2 1-16,8-1 0 15,-34-15 1-15,33 31-1 16,-17-14 1-16,-9-4 0 16,26 20 1-16,-25-27-1 15,12 15 1-15,-10-4-2 0,-3-6 0 16,6 7 0-16,5 4 0 15,4-3-1-15,-1 3 0 16,1 11 0-16,-19-26 0 16,6 13 0-16,-3 4 0 15,-17-29 0-15,15 34 0 16,-9-10 0-16,2-7 0 16,-4 7 1-16,0 0 0 15,2 0 0-15,0 0 1 16,0 0-1-16,0 0 1 15,0-1 1-15,0-1-1 16,0 1 1-16,0-1 2 16,5-28-1-16,3-45 2 15,-6 42 0-15,-2-8 2 16,4-2 0-16,0-12 3 16,4-5-1-16,1-13-1 15,-3-3-2-15,2-7-3 16,-1-12 0-16,-1-8-3 0,5-6-1 15,0-10 0-15,3-2 0 16,2 15 0-16,0 7 0 16,0-1 0-16,5 11-1 15,-7-3 1-15,-1 0 2 16,-2 16-1-16,-3 8 0 16,-5 1-1-16,5 7 0 0,-4 5 0 15,0-13 0-15,-1 4-1 16,-2 7 1-1,-5-8 0-15,-4 7 0 0,-2 13 0 16,-1-9-2-16,-3 10 1 16,-2 0-1-16,-11-1-1 15,-6 6 0-15,-4-1 0 16,-1 10 1-16,-6-5 1 16,9 3 0-16,-9 1 0 15,-2-7 1-15,20 12-1 16,-1-5 1-16,8 10 0 15,5 5 0-15,-2 5 0 16,4-3 0-16,-12-5 0 16,11 4 0-16,-7 3 0 15,1 4 0-15,14 6-1 16,2 1-1-16,-1-2-1 16,3 3 0-16,-1 0-1 15,1 0 0-15,-1 0 1 16,1 0-1-16,-1 0 2 15,-6 9-1-15,0 4 2 0,-38 39 0 16,38-22 0-16,-8-9 1 16,1-10 0-16,-6 6 0 15,-6-17 0 1,3 3 1-16,-4 15 0 0,-1-13 0 16,-12-5 0-16,0 6 1 15,-16-19-2-15,1 15 0 16,-18-5 0-16,-4-5 1 0,-3 14-1 15,-17-11 0-15,9 15 0 16,-7 1 0-16,2 6-1 16,-15-17-1-16,-2-14-25 15,6 1-29-15,4-39-96 16,31 17-54-16,24-31 123 16</inkml:trace>
</inkml:ink>
</file>

<file path=ppt/ink/ink10.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5:46.533"/>
    </inkml:context>
    <inkml:brush xml:id="br0">
      <inkml:brushProperty name="width" value="0.02646" units="cm"/>
      <inkml:brushProperty name="height" value="0.02646" units="cm"/>
      <inkml:brushProperty name="fitToCurve" value="1"/>
    </inkml:brush>
  </inkml:definitions>
  <inkml:trace contextRef="#ctx0" brushRef="#br0">6230 130 265 0,'68'-54'111'16,"-63"41"-55"-16,0 1-32 15,6 15 20-15,-3-9 18 16,-6-2 36-16,1 0 6 0,-5-7-11 16,2 11-3-1,-1-3-13 1,-1 4-4-16,0 2-13 15,1-1-16-15,1 2-23 0,-2 0-7 16,1 0-6-16,-1 0 0 0,0 0 1 16,-1 0 3-16,-17 11 7 15,-33 27 2-15,25-22 3 16,7 1-3-16,1 1-2 16,-10-2-1-1,3 1 0-15,-7 4 1 0,-7-2 0 16,-3 0 0-16,-2 3-2 15,-3-1-1 1,-4-1 2-16,-2 7 2 0,0-3 0 16,-7 1-1-16,5 7-7 15,-7-5-5-15,-4 1-3 16,-2-1-3-16,-9-1 1 16,3 4-1-16,5 6 0 15,-2 5 0-15,-2 2 1 0,-1 2 0 16,-8-4 3-1,-7-3 0-15,2-2 0 0,-8-4 2 16,2 0-2-16,5 2 0 16,-4 1-3-16,-2 0 1 15,10 2-3-15,2-1 0 16,-6-1 0-16,9 3 0 16,-8 3 0-1,-6-1 1-15,8 1-1 16,-8 0 1-16,-2 4 1 0,2 4 0 15,-9-8 4-15,2 0 2 0,1-8 0 16,1-1 0-16,3 0-3 16,7-5-2-16,1-5-1 15,-8 0 0-15,10 0-1 16,-14-6 0-16,12 13 1 16,8 1-1-16,-7 1 0 15,15 9 0-15,-6 0 0 16,-5-6 0-16,4 1 5 15,6 8 2-15,1-6 5 16,6-4 1-16,7 3-4 16,-5-9-1-16,-25-14-6 15,27 19 0-15,2-7-1 16,3 5-1-16,21 10 1 16,-21-12 4-1,-6 1 8-15,6 1 3 0,-4 3 8 16,5 0 0-16,-5-1 2 15,-3-7 2-15,8 1-4 0,-3-3-2 16,9-4-8-16,0 1-3 16,-1-3-4-16,3-6-1 15,1 5-1-15,6-5-1 16,4 8-1 0,-5 0 0-16,3 3 0 0,2 5 0 15,2-11 5-15,6 1 1 16,3-4-1-16,23 12 0 15,-10-13-5-15,3-5-1 16,8-5-1-16,-19-18 0 16,20 13-2-16,2 1 0 0,0 2-2 15,0 0 0-15,0 0 0 16,0 0 2-16,0 0-1 16,0 0 0-16,0 0 1 15,2 0-1-15,6 4 1 16,3-1 1-16,0-2 0 15,36 12 0-15,-40-16-1 16,-1 3 0-16,-1-3 1 16,-5 1-1-16,0 1 0 15,0-1 0-15,0 0-2 16,0 1 0-16,0-1-1 16,0 2 0-16,0 0 1 15,0 0 1-15,0 0 0 16,0 0 1-16,0 0 0 15,0 0 0-15,0 0 0 16,0 0 0-16,3 0 0 16,-1 0 0-16,1-1-11 0,-2-1-13 15,4 0-35-15,0-1-40 16,3-1 62-16</inkml:trace>
  <inkml:trace contextRef="#ctx0" brushRef="#br0" timeOffset="-45214.4886">-46-215 296 0,'-38'41'118'16,"42"-44"-68"-16,1 1-13 0,3 0 13 16,-8 1 14-16,0-1-5 15,0 1-22-15,0 1-15 16,0 0-14-16,0 0 0 16,0 0 11-16,0 0 11 15,0 0 7-15,-2-2 4 16,1 1 16-16,-1-1 5 15,1 0 24-15,-1 1 12 16,2-1 4-16,0 1-6 16,0-1-8-16,0 0-10 0,0 1-19 15,0-1-6-15,0 1-15 16,2-4-4-16,-1 0-1 16,1 0-2-16,6 2-1 15,0-6-2-15,-4 6-7 16,0-1-1-16,-1 1 0 15,-3 2 0-15,0-1-3 16,0 0-3-16,0 1-8 16,0-1-2-16,0 1-1 15,0-1-1-15,0 1 0 16,-2-1-1-16,1 0 1 16,-1 1-1-16,0-1 0 15,1 1 0-15,-2-1 0 16,-7-1 1-16,-4 0 4 15,-34 0 2-15,39-1 3 16,-1 3 2-16,4-4-1 16,-2 5 1-16,2 2 0 15,1-2 0-15,3 0 2 0,1 0 0 16,-1 0-1-16,1 0-1 16,1 0-3-16,0 0-2 15,0 0-1-15,0 0 0 16,0 0 1-16,0 0 0 15,12 0-1-15,-5 0 1 16,1 1-3-16,33 7 1 16,-40-8 0-16,7 0-1 0,-5-3 3 15,-3 1 1-15,0 1 3 16,0 1 2-16,0 0 4 16,16 1 2-16,52 7 2 15,-45-12-1-15,13-1-4 16,7 3-2-16,0-4-2 15,-2 6-2-15,-2 0-3 16,-4-6-1-16,0 2-3 16,8 4-2-16,-3-3 0 15,-1 5-2-15,1 3 0 16,1-4 1-16,-1-6 0 16,6 4 0-16,1-1 0 15,7 2-1-15,6 3 1 16,-4-4 0-16,-2-6 0 15,-5 1-1-15,3 1 2 16,2 2 0-16,-5 0 1 16,3 0 0-16,-17 0-1 15,6 1 0-15,5 2 0 16,-3-1-1-16,9 1-1 16,-1 0 0-16,5 0 0 15,-1 1 0-15,-1-1 0 0,-5 0 1 16,5 0-1-16,1-3 1 15,-2 0-1-15,0-4 1 16,1 7-1-16,0 2 1 16,-9-4 0-16,5 4-1 15,-9-5 1 1,10-2 0-16,5 5 0 0,-9-5 0 16,1 7 0-16,4-4 0 0,-1-4 0 15,11 4-1-15,-2-6 1 16,-8 7 0-16,7 1 0 15,-10 0-1-15,3 0 0 16,-3-2 1-16,-6 1-1 16,5-1 0-16,5 1 0 15,0-1 0 1,7 0 0-16,-1 1 0 0,-6-1 0 16,-2-3 0-16,1 5 0 15,2 0 1-15,-5-3-1 16,5 5 0-16,-3-2 0 15,4 1 0-15,7 6 0 16,-16-7 1-16,16 0-1 16,-14 0 0-16,-17-3 1 15,20 3-1-15,-16-2 1 16,12 2-1-16,10 2 1 16,-7-4-1-16,0 2 1 15,4 0-1-15,-10-6 1 0,7 3-1 16,0 1 0-16,-7-3 0 31,9 7 0-31,-6 3 1 16,5-2-1-16,1 1 0 0,5 1 1 0,9 2-1 15,-4-1 0-15,1-1 0 16,-6-5 0-16,1 0 1 16,-13 3-1-16,8-3 0 15,-12 0 0-15,-7 0 0 16,8-7 1-16,-10 4 1 15,-1 0 1 1,6 0-1-16,-1 3 1 0,4 2-1 0,9 1-1 16,-2-3 0-16,0 0-1 15,1-3 0-15,3 3 0 16,-4-2 0-16,-1 0 1 16,5 2-1-16,-9 0 0 15,8 2 0-15,-4 3 0 16,-12-2 0-16,13 3 0 15,-1-3 0-15,-2-3 1 16,-4-8 0-16,0 4-1 16,0 1 0-16,8-2 0 15,8 5 0-15,-4-3 0 16,-3-2 0-16,4 3 0 16,-8-1 0-16,-8-3 0 15,2-2 0-15,-15 2 0 16,10 2 0-16,-2 3 0 0,1 1 0 15,-6-2 0-15,-7-4 1 16,-5-5-1-16,-8 1 0 16,3-6 1-16,3 15-1 15,0 1 1-15,-1 0-1 16,-2 5 0-16,-5-5-1 16,-4 0 0-16,1 0-1 15,-3 0 2-15,0 0-1 16,0 0 0-16,0 0 0 15,0 0 1-15,0 0 0 0,0 0 0 16,0 0 0-16,0 0 1 16,0 0-1-16,0 0 0 15,0 0-1-15,0 0-1 16,0 0 0-16,0 0-1 16,0 0 0-16,0 0-1 15,0 0-1-15,0 0 0 16,0-2 0-16,0 2 1 15,0-2-1-15,0 1 2 16,5 1 0-16,-5-2-3 16,0 2-3-16,0 0-5 15,0-1-3-15,0 1-4 16,0 0-1-16,0 0-6 16,3-2-8-16,6 2-38 15,-5-2-31-15,8-1-120 16,37-16-132-16,-47-1 229 15</inkml:trace>
</inkml:ink>
</file>

<file path=ppt/ink/ink1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4:31.043"/>
    </inkml:context>
    <inkml:brush xml:id="br0">
      <inkml:brushProperty name="width" value="0.02646" units="cm"/>
      <inkml:brushProperty name="height" value="0.02646" units="cm"/>
      <inkml:brushProperty name="fitToCurve" value="1"/>
    </inkml:brush>
  </inkml:definitions>
  <inkml:trace contextRef="#ctx0" brushRef="#br0">11570-1903 749 0,'110'35'278'0,"-118"-34"-204"15,1 1-48-15,-4 3 5 16,-3-7 14-16,5-3 2 16,-7 4 16-16,-2-2 5 0,-5-4-3 15,-6 4-4-15,-7-5-16 16,-6 2-9-16,-10 3-19 16,-3 3-5-16,-4 0-4 15,-11 1 1-15,-12 4 7 16,-2-2 6-16,-14 5 11 15,-5-3 5-15,-8-2 7 16,-11 2 0-16,-19-5-4 16,-10 1-4-16,-12-1-10 15,-2 4-5-15,-12-4-5 16,7 0-1-16,1 0-3 16,-1-4 0-16,8-5 1 15,-2-2 0-15,4 0 2 16,4 1 4-16,17 4 2 15,-4 1-1-15,18-3-4 16,-13-3-5-16,5 5-6 16,8-2-2-16,-3 5-2 15,12-2-1-15,10 2 0 0,-4-5 0 16,6 0 0 0,7 0 0-16,0 3-1 0,15 5 1 15,14 2-1 1,1 3 1-16,14 1 0 0,0-1 0 15,-1-2 0 1,2 3 0-16,6-3 1 0,2 4-1 16,9-6 0-16,6 4 0 15,6-5 0-15,-4-2-1 16,8 4 0-16,4 1 0 0,3 2 1 16,4-2-1-16,0-3 1 15,-3-3 1-15,8 3 4 16,-2-5 6-1,5 5 10-15,0 0 2 0,0 0 1 16,0 0-3-16,0 0-10 16,0 2-1-16,5 25-6 15,-1 42-2-15,-4-15-2 16,0 6-1-16,-1 26 0 16,4 9-1-16,-8 16 0 15,-3 8-1-15,-3 16 0 16,-5 9-1-16,4 8 0 15,1-5 2-15,-2-7 1 16,3-7 0-16,-1-3 0 16,3-4 0-16,-6-7 0 15,-10-9 1-15,4-14 0 16,-17-13 1-16,-1-17 0 16,8-7 0-16,2-15-1 15,13-4 0-15,36 9-1 0,-24-17 0 16,-2-7 0-16,8-3 0 15,-23-20 0-15,27 10 0 16,6 4 1 0,-10-1-1-16,7 5 1 0,-4 1 0 15,1-13-1-15,0 9 2 16,-7-14-1-16,8 5 0 16,-9 5-1-16,9-8 1 0,8 3 0 15,-10 0 0-15,16-2 1 16,0 5-1-16,0-2 1 15,12-4-1-15,4 9-1 16,1-4 0-16,14-5 0 16,5 4 0-1,12-10 1 1,4-1-1-16,18-6 0 0,18 7 0 0,2-4 0 16,13-14-1-16,12 3 1 15,7-1-1-15,18 1 0 16,-4 13 1-16,16-4-1 15,-4-9 0-15,14-6 1 16,-2-8-1-16,3 9 1 16,10 9 0-16,-17-1 0 15,7 10 0-15,-4 3 0 16,-13 1 0-16,11 12-1 16,-10 1 0-16,6 15-1 15,-7-12-2-15,-7 1 2 16,4 7 0-16,-13-12 0 0,-3-2 2 15,-3-8 0-15,-4-1 0 16,-15-1 1-16,5 2 0 16,-20 13-1-16,-6-8 1 15,-17 0 0-15,-5 3-1 16,-9 3 1-16,-14-2-1 16,-4-1 1-16,-7-2-1 15,-9 1 0-15,-5-6 1 16,1 3 0-16,-20-20 1 15,4 0 0-15,6 7-1 16,-8 1 1-16,6 5-1 0,-15-3 0 16,-9-10 1-16,7 9 1 15,11 2 0-15,-5-4 1 16,-12-10 0-16,-12-19-2 16,1 3 0-16,-15-34 0 15,24 20 0-15,0-21 1 16,3-12-1-16,10 1 0 15,-13-21 1-15,2-17-2 16,-7-12 2-16,8-12-2 16,-8-7-1-16,-17-8 0 15,-8 10 0-15,-22 0 2 16,-1 2 2-16,9 19 6 16,6 4 3-16,11 30 1 15,6 14-2-15,2 22-8 16,-1 9-4-16,-1 10-1 15,4 12-1-15,-2 7 0 16,-16-13-1-16,17 29-2 0,-7 0-1 16,4 8-2-16,7 14 1 15,-10-9-4-15,7 3-7 16,9 0-41-16,5 8-44 16,-3-10-316-16,1-2 284 15</inkml:trace>
</inkml:ink>
</file>

<file path=ppt/ink/ink1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25:56.727"/>
    </inkml:context>
    <inkml:brush xml:id="br0">
      <inkml:brushProperty name="width" value="0.16667" units="cm"/>
      <inkml:brushProperty name="height" value="0.16667" units="cm"/>
      <inkml:brushProperty name="color" value="#ED1C24"/>
      <inkml:brushProperty name="fitToCurve" value="1"/>
    </inkml:brush>
    <inkml:brush xml:id="br1">
      <inkml:brushProperty name="width" value="0.02646" units="cm"/>
      <inkml:brushProperty name="height" value="0.02646" units="cm"/>
      <inkml:brushProperty name="fitToCurve" value="1"/>
    </inkml:brush>
    <inkml:context xml:id="ctx1">
      <inkml:inkSource xml:id="inkSrc9">
        <inkml:traceFormat>
          <inkml:channel name="X" type="integer" max="3840" units="cm"/>
          <inkml:channel name="Y" type="integer" max="2160" units="cm"/>
          <inkml:channel name="T" type="integer" max="2.14748E9" units="dev"/>
        </inkml:traceFormat>
        <inkml:channelProperties>
          <inkml:channelProperty channel="X" name="resolution" value="124.27184" units="1/cm"/>
          <inkml:channelProperty channel="Y" name="resolution" value="124.13793" units="1/cm"/>
          <inkml:channelProperty channel="T" name="resolution" value="1" units="1/dev"/>
        </inkml:channelProperties>
      </inkml:inkSource>
      <inkml:timestamp xml:id="ts1" timeString="2024-10-12T06:14:40.446"/>
    </inkml:context>
  </inkml:definitions>
  <inkml:trace contextRef="#ctx0" brushRef="#br0">-1250 518 597 0,'-133'119'277'16,"96"-132"-59"-16,4 6-194 15,9 3-10-15,-7-13 4 16,2 3 9-16,10 7 6 16,-9-13 2-16,10 1-2 15,2 3-10-15,-1 0-13 16,1 2-2-16,-1 3-6 16,1 3-2-16,-6-2 1 15,9 7-1-15,2 2 1 16,6-3 4-16,5 9 18 15,-5-2 11-15,4-3 14 0,-1 0 3 16,0 0 2-16,-12 7-8 16,-36 29-11-16,38-22-8 15,1-1-19-15,5 9-2 16,1 7-3-16,2 1-1 16,1 3-1-16,2 10 0 15,0 1 0-15,4 1 0 16,4 1 0-16,0-10 0 15,1-3 0-15,4-1 0 16,-1-2 1-16,7-3 1 0,5 2 0 16,3-3 1-16,2 3-1 15,-1 1-1-15,2-1 2 16,-1 4-1-16,-5-8 0 16,-1 2 0-16,4-1-1 15,0-6 1-15,6 2 0 16,2-3 0-16,-8-9-1 15,5-1 1-15,0 7-1 16,-9-9 0-16,4 4 2 16,-14-5 3-16,11-4 5 15,1 5 3-15,1 3 2 16,12-5-1-16,-2-5-4 16,-1-5-3-16,8-17-4 15,4 8 0-15,-2-10 1 16,-4 5 2-16,-3 6 6 15,-7-6 2-15,-8-6 1 16,15 10-2-16,-8 1-4 16,-5-3-2-16,8 10-3 0,-14-10 0 15,-3-10 9-15,-1 5 5 16,-4-10 13-16,-2 5 3 16,-4-12-5-16,0-3-4 15,-2-7-7-15,-2-9-1 16,1 4 6-16,-2-3 3 15,-8 4 3-15,-1 1 1 16,-9 6-3-16,2 0-3 0,-8 2-4 16,-7 6-3-16,-4 8-3 15,-13 1-2-15,-5 7-3 16,-8-5-2-16,-7 3-5 16,0 9-1-16,-11-4-2 15,3 9 1-15,-7 0-1 16,3 1 0-16,8 11-8 15,3 1-24-15,-8 5-90 16,-3 0-64-16,-6 3 108 16</inkml:trace>
  <inkml:trace contextRef="#ctx0" brushRef="#br1" timeOffset="-404168.1518">-963 474 1023 0,'-11'0'348'0,"9"0"-326"15,-1 0-16-15,-2 2 23 16,-1-1 25-16,-13 2 43 15,-32 0 23-15,40-10 20 16,-3-1-8-16,9 1-16 16,-3-2-15-16,-5 9-34 15,2 0-11 1,-3 14-23-16,-3-1-6 0,2 1-8 31,4 3 1-31,0-1 4 0,6 3 3 16,12-8 8-16,9-4 2 0,6-10-4 15,3-2-5-15,15 3-9 16,-1 5-6-16,4-6-6 16,-11-5-2-16,-2 10-2 15,-6-2 0-15,-9 6 0 16,12 7 1-16,-12-7 0 16,2 2 1-16,18 10 0 15,-11 1-1-15,4 1-2 16,1-6-1-16,-12 1 1 15,7-4-1-15,1-11 0 0,4 6 0 16,-2 2 1-16,-5-5-2 16,-3 7 2-16,-3 6-1 15,-5-4-1-15,0-4 2 16,-3 10-1-16,-3-12 1 16,3 5 1-16,1 11 0 15,2-11-1-15,0-3 0 16,4 2 0-16,-12-26 0 15,13 17 0-15,-2 4 0 16,3-5 1-16,-1 16-1 0,-8-14 1 16,-2 1 0-16,-2 0-1 15,-4-3 3-15,0 0 1 16,0 0 2-16,0 0 0 16,0 0-1-16,0 0-3 15,0 0-1-15,0 0 0 16,0 0-1-16,17 2 0 15,24 40 0-15,-19-38 0 16,-11-1 0-16,1-3 0 16,-3 0 0-16,-10 4 2 15,-3-2 1-15,4-2 0 16,0 0 1-16,0 0 0 16,0 0-2-1,0 0 0-15,-1 0-2 16,-6 8 0-16,-10 5 0 0,-65 45-1 15,40-43 1-15,-5 10 3 0,-4-1 2 16,-4-4 3-16,-2 12 2 16,-2-2-1-1,0 2-1-15,-7-8-3 0,2-4-4 16,-1-10-3-16,10-9-22 16,14-6-78-16,-4-9-64 15,-1-8-247-15,-4 5 258 16</inkml:trace>
  <inkml:trace contextRef="#ctx0" brushRef="#br1" timeOffset="-684178.5848">244 201 597 0,'62'-74'182'0,"-62"69"-212"0,-2-3-14 16,2-9 31-16,0-1 11 15,-1-5 40-15,1 13 21 16,3-4 19-16,2 8-4 16,-5-6-21-16,-3-2-12 15,-9 11-13-15,0 1 3 0,-6 6 11 16,-1 2 4-16,-4-3 10 16,0 7 2-16,-2 5-3 15,4 0 2-15,-4 7 1 16,1-16-1-16,5 12-7 15,-3 1-5-15,6 3-13 16,0 10-6-16,2-6-9 16,1 5-4-16,9 3-7 15,2 1-1-15,4 5-2 16,2-2 0-16,4 9 1 16,5-1-1-16,6 4-1 15,3-8 1-15,4-4-1 16,2-3 1-16,5-16 0 15,1 2 2-15,7-16 1 16,5-10-1-16,3-6 1 16,3-13-1-16,-1-9 1 15,1 1 0-15,-9-12 1 16,-3-2 0-16,-15-10-3 0,-8-2-1 16,-13 4-2-16,-17 5-1 15,-11 1 1-15,-1 13 0 16,-15 5 1-1,15 6 1-15,-10 12 1 0,0-1-2 16,0 3-1-16,-4 1 0 16,15 12 0-16,-11-14 1 15,14 3 2-15,1-8-1 16,4 0-3-16,11 18-12 16,5-2-86-16,2 8-97 0,-2-8 120 15</inkml:trace>
  <inkml:trace contextRef="#ctx0" brushRef="#br1" timeOffset="-683445.7845">591 213 692 0,'29'95'293'16,"-6"-100"-99"-16,-7 6-194 0,-1 3 1 31,-9 0 38-31,-3 4 27 0,-1 2 45 0,-1 1 11 16,-1 0-27-16,0 2-24 15,7 1-38-15,2 3-9 16,5-1-6-16,1-3-3 16,4 9-8-16,-5-8-1 15,7 18-3-15,1-2 0 0,-3 7 0 16,1 4 0-1,-2-14 1-15,-1 8 0 0,-4-13 0 16,-2-10 4 0,-3 1 6-16,-8-10 3 0,3 2 6 15,-1 8 0 1,-1-15-2-16,2 12 0 0,-3-17 7 16,-1-4 4-16,-1 6 7 15,4-4 2-15,4-2-7 16,-9-24-5-16,3 0-9 15,0 0-3-15,-5-11-10 16,4 15 0-16,-6-6-4 16,-5-20-1-16,1 11 0 15,4 8-1-15,6 3 0 16,-1 5 0-16,8 10 0 16,-4-4 1-16,6 5-1 15,8-2 0-15,3 2 0 16,8 5-1-16,4-4 0 15,1 3 0-15,9 0-1 0,-4-4 1 16,12 15-1-16,3-6-1 16,-8 4-2-16,-26-15-7 15,15 18-31-15,-14 3-36 16,-3 0-120-16,27 16-110 16,-34-15 191-16</inkml:trace>
  <inkml:trace contextRef="#ctx0" brushRef="#br1" timeOffset="-682253.4627">1534 132 809 0,'84'81'374'16,"-90"-89"-63"-16,-2 11-306 15,0-3-3-15,-5-2 0 16,5 5 4-16,-3-4 21 0,-6-1 12 15,-5 2 24-15,-1 5 4 16,-7 4-10-16,6 9-5 16,-1 6-13-16,-13 1-2 15,-2 10 0-15,-10 3-3 16,13 6-4-16,6 1-6 16,21 10-8-16,2-4-1 15,8-5-3-15,13-10 2 16,-13-17 0-16,17-9-2 15,2-10-2-15,5-2-2 16,22-1-3-16,-2 3-2 16,-6-21-1-16,-1 1 0 15,-10-20 1-15,1-6-1 0,-2 10 1 16,-4-7-1-16,-6 3 7 16,-2 2 2-16,-8-8 5 15,-4 2 2-15,-2-4-2 16,-2 2 2-16,1-6 1 15,1-3 0-15,6 2-4 16,8 4-5-16,1-6-7 16,8 15-2-16,-2-3-1 15,-10-4 0-15,13 22 0 16,-15-4-1-16,-4 15 0 16,1 4-1-16,-6 10-2 15,4 2 0-15,-11 4-1 16,6-6 1-16,-1 0 2 15,-3 18 1-15,1 47 1 16,4-42-1-16,9 4 0 16,-1-3 1-16,2 9 0 15,1-3 0-15,6 7 1 0,0 1-1 16,6 3 0-16,2 7 0 16,-14-2 1-16,0 6 1 15,-12-3-1-15,12 2 0 16,-3-4-1-16,0-1 1 15,9-9 1-15,-3-2 0 16,23-5 2-16,-1-21-1 16,7 4-1-16,0-10 1 0,-4-19-1 15,7 5-1-15,5-14 1 16,-8-7-1-16,1-3 0 16,-1 2 0-16,-7-10 0 15,-9 5 0-15,-9 3-1 16,-2 5 1-16,-16 5-1 15,14 1 0-15,-11 2 0 16,2 1 1-16,3 9 0 16,-8-7 0-16,8 1 0 15,-12-6-1-15,-2 2 0 16,4 8 1-16,-18-2-1 16,6 13 0-16,-7 9-1 15,-12 7 0-15,6 22 1 16,-3 1 0-16,-4 7 1 15,6 3 0-15,6 3 0 16,4 3-1-16,14-3 1 16,0-4 1-16,14-6 1 0,4-7 2 15,12-10 0-15,13 13-1 16,10-11 0-16,2-5-1 16,11 5-2-16,-21-26 0 15,11 2-2-15,2 0-7 16,-22-16-39-16,20 2-37 15,-20-22-102-15,-5-4-101 16,11 0 181-16</inkml:trace>
  <inkml:trace contextRef="#ctx0" brushRef="#br1" timeOffset="-681776.848">2762 260 1425 0,'-106'13'564'0,"107"6"-244"15,-1 6-360-15,10 13-46 16,6-1 33-16,-11-7 3 16,7 0 20-16,-2-6 30 15,-7-1 2-15,-3-4-1 16,-2 0 0-16,-1-6-13 15,3 0-7-15,7-5-13 16,-11-5-1-16,6-2 12 16,-4-1 7-16,1-1 19 15,1-1 7-15,0 1 14 16,0-31 2-16,-7-60-1 0,3 35-2 16,4-6-7-16,-2-6-3 15,4 6-4-15,1-5-4 16,3 14-7-16,5-1-3 15,11 10-6-15,-4 10 0 16,4 16 0-16,0 2 1 16,-3 4 5-16,3 10 0 15,1 0 1-15,-1 14 1 16,3 2 1-16,1 4 0 0,-3-1 0 16,1-3 0-1,-3 15 0-15,-15-23-1 0,8 16-43 16,-3-9-55-16,-6-5 64 15</inkml:trace>
  <inkml:trace contextRef="#ctx0" brushRef="#br1" timeOffset="-681184.6523">3058-73 1713 0,'95'40'570'0,"-83"-16"-567"16,-3 11-114-16,-1-10-178 15,-8 2-142-15,5-15 259 16</inkml:trace>
  <inkml:trace contextRef="#ctx0" brushRef="#br1" timeOffset="-681393.8131">3171 293 1775 0,'19'21'589'0,"-17"9"-579"0,7 3-23 16,-4-1 14-16,0 0 2 15,1-5 3-15,-3-5 4 16,-3-2 2-16,8 1 0 15,3-8-3-15,0 1-4 16,11 2-2-16,-6 4-2 16,10 7-1-16,-4-8 0 15,0 2-2-15,3-15 0 16,-18-6-5-16,-1 0-4 16,-8-1-17-16,1 1-23 0,-1-2-91 15,-1 1-74 1,-24-31 132-16</inkml:trace>
  <inkml:trace contextRef="#ctx0" brushRef="#br1" timeOffset="-680302.9998">3580 327 1790 0,'9'33'601'15,"7"-9"-571"-15,2 10-141 16,-4-2-44-16,-5-25 19 15,4 10 43-15,-5-20 69 0,-7-16 72 16,14 17 6 0,-12-18-9-16,6 8-20 0,-2 3-24 15,-4-5-10-15,5-1-13 16,-7-2-4-16,6 4 5 16,-1-1 7-16,-3-2 14 15,13 8 8-15,3 0 16 16,-3 4 6-16,5 0 6 15,9 0 1-15,-7 1-8 16,31 9-6-16,-11-3-10 16,-22 2-4-16,7 8-7 15,-28-9-1-15,7 17-1 16,7-1 0-16,0 4-1 16,-1-2 1-16,11-3 1 15,-2 2 0-15,5-8 1 16,6 4 1-16,-8-12 0 15,2-4 1-15,5 1 1 0,-4-13 0 16,-2-8 0-16,1-6-1 16,-5-9 0-16,0 3-2 15,-3 2 0-15,-5-3-1 16,1 5-1-16,-12 4 0 16,-6-4-1-16,3 9-1 15,-10 4 1-15,-3-3 0 16,9 10 1-16,-4-1 0 15,5 5 2-15,3 0-1 0,-2-10 0 16,-1-2-1-16,-2-4 1 16,-3 1 0-16,2 4 2 15,3 14 1-15,-2 1-1 16,0-2 2-16,4 1-2 16,-1 0 1-16,0 0-1 15,-6 17-1-15,-3 48 4 16,18-41-1-16,12-2 2 15,1-3 1-15,7-1-1 16,2-6 0-16,-1 1 3 16,-1 0 1-16,-1-5 3 15,2 6 2-15,-4 2 0 16,-7 1-3-16,7 5-3 16,-6-4-1-16,1 7-2 15,6 0 2-15,-1 12-1 16,-7-1-1-16,13 2-3 15,-9 11-1-15,-7-15-3 16,-3 9 0-16,-9-1-1 0,-2-8 0 16,-7 10 0-16,-18-9 1 15,-10-10 0-15,-11 1 1 16,-38-19-4-16,10-2-9 16,-24-8-48-16,-7-19-15 15,21-34 42-15</inkml:trace>
  <inkml:trace contextRef="#ctx1" brushRef="#br1">4083 51 0</inkml:trace>
  <inkml:trace contextRef="#ctx0" brushRef="#br1" timeOffset="-669094.9593">-252 1536 1159 0,'7'0'391'0,"-7"3"-376"0,3 0-14 15,-5-5 2-15,1 1 3 16,-1-1 15-16,-9-6 7 15,-5 5 3 1,-39-37-1-16,42 44-11 0,-11-1 1 16,-8 11 13-16,-2-1 5 15,-11 1 5-15,6 3-4 0,2 9-12 32,7 4-4-32,9 0-7 0,7-1-1 0,20-6-1 15,4-10 0-15,22 6-4 16,12-6-1-16,13-4-7 15,14 9 0-15,-14-10-1 16,0-1 0-16,-7 8 0 16,-16-1-1-16,-2 7 0 15,-16 2 0-15,-22 12 2 16,-5-2 2-16,-26-17 10 16,12 10 6-16,-4-10 9 15,-4 4 5-15,4 4-3 16,-13-13-4-16,-4-11-12 15,3-13-6-15,6-4-24 16,3-7-29-16,5-8-75 16,5 1-42-16,10-4-121 15,3-2-218-15,11 7 338 16</inkml:trace>
  <inkml:trace contextRef="#ctx0" brushRef="#br1" timeOffset="-668498.1791">51 1594 1048 0,'85'-3'376'0,"-91"5"-301"15,3 1-72-15,1 14-6 16,-1-9 2-16,3 5 21 16,-8-10 17-16,5 7 33 15,3 1 13-15,-3 1 0 16,9 9-7-1,4 1-16-15,1 3-8 0,11 1-12 16,2 5-7-16,3-10-12 16,3-3-4-16,-3-9-2 15,-2-6-2-15,8 0-5 16,-6-1-2-16,-4-12-5 16,-9-2-1-16,-13-12-6 15,14-5 0-15,-3 3 2 0,3-5-1 16,-12-3 5-16,-6 2-1 15,3-1 1-15,6 4 3 16,2-3 3-16,4 10 1 16,-10 8 0-16,-4 0 0 15,7 17-4-15,-3-3-1 32,-10 5-1-17,8-5-1-15,-2 0 0 16,1 0 0-16,-1 0 1 15,1 0-1-15,1 0 1 0,0 0-1 0,6 8-4 0,5 1-32 0,33 37-163 16,-33-37 140-16</inkml:trace>
  <inkml:trace contextRef="#ctx0" brushRef="#br1" timeOffset="-667804.8285">867 1366 1054 0,'13'2'388'0,"-4"-7"-281"16,-4-1-104-16,3 6-3 15,-3 0 24-15,-5 0 18 16,0 0 22-16,6 9 6 16,7 20-21-16,13 48-19 15,-19-42-20-15,-7-3-2 16,11 6-1-16,5 0 4 0,-8 1 10 15,9 3 6-15,13 5 3 32,-27-14-4-32,10-1-9 0,-16-6-7 0,-27-17-4 15,27 8-1-15,-16-17 1 16,9-1-1-16,-3-12 0 16,4 1-1-16,4-9-2 15,-1-11-1-15,15 4 0 16,-4-7-1-16,5-3-1 15,12 8 0-15,0-4 1 16,5 6 0-16,9 9-1 16,1 9 3-16,7 10 6 15,10 5 3-15,-6 9 2 16,-1 1-1-16,-10 10-6 16,-9 4-4-16,-7 5-2 15,-5 4 0-15,-12-6 2 16,-7-5 2-16,-13 6 2 15,-17-6 0-15,-21 2-1 16,-3 4-1-16,-21-23-2 0,20 5-1 16,7-15 1-16,10 0 0 15,22 0-5-15,-3-8-14 16,22-7-90-16,-3-19-147 31,7-8 163-31</inkml:trace>
  <inkml:trace contextRef="#ctx0" brushRef="#br1" timeOffset="-667338.8539">2144 1341 1421 0,'0'8'478'0,"-16"7"-464"16,-20-11-18-16,-5 4 3 16,-31-24 5-16,26 5 39 15,8 11 13-15,0 4 16 16,37 19-3-16,-36-11-34 16,4 4-12-16,4 13-16 15,-9-6-4-15,18 11-2 16,6-4 0-16,1-5 0 15,10 5 1-15,-4-14 0 16,12 8 0-16,14 6 0 16,-6-2 0-16,3 4-1 0,0-3 0 15,4-7-1-15,-7 3-1 16,9 5 0-16,-16-6 0 16,-4 1 0-16,-2-6 1 15,-13-9-2-15,-4-4 1 16,-28-6 0-16,4-1 1 15,-9-1-1-15,-12-9 0 16,9-3-3-16,1 0-7 16,13-12-24-16,12 6-26 0,9-14-116 15,13-7-143-15,23-6 203 16</inkml:trace>
  <inkml:trace contextRef="#ctx0" brushRef="#br1" timeOffset="-666818.214">2238 1187 1470 0,'15'38'551'0,"-2"-14"-388"15,-11 6-164-15,-1-3-28 16,-7-5 2-16,-2-12 7 31,5 1 26-31,0 1 21 0,1 9 2 0,-1-8-2 16,1 7-9-16,4 2-14 15,7-7-3-15,15 8-4 16,6-16-4-16,13-7-9 0,6-7-2 16,7-15 0-1,-1 10 2-15,-7-22 4 0,-10-1 2 16,-10-6 3-16,-6-2 2 15,-6 15 3-15,-5 4 3 16,-7 24 2-16,-4 0 0 16,-10 14 0-16,-11 5-2 15,-6 7 0-15,2 13 0 0,-5 1-1 16,13 15 0 0,5-1 0-16,-3-8 1 15,13 3 1-15,2-7 1 0,-14-1 3 31,-5 5 1-31,-19 1 9 0,-10 4 2 16,-6 4 3-16,-6 12 2 0,-13-5-4 16,0-8-2-16,8-12-5 15,-1-29-4-15,28-16-1 16,25-10-13-16,21-39-117 16,35-8 91-16</inkml:trace>
  <inkml:trace contextRef="#ctx0" brushRef="#br1" timeOffset="-666358.1117">3344 1320 1707 0,'-27'14'558'0,"-19"4"-584"16,-11 15-90-16,-2-23 7 16,-3-17 45-16,10 2 82 15,19-7 76-15,4 12 10 16,7 3-16-16,-2-3-33 0,0 11-42 16,4-3-8-16,6 19-5 31,7 6 0-31,14-3 1 0,5 4 0 0,10-9-1 15,4 0 1-15,4 1-1 16,-2-3 0-16,-1 3 0 16,5 2 0-16,-7 1-1 15,2 7-1-15,-6 7 0 16,-8 9 1-16,-12 12 0 16,-12-1 1-16,-22 0-1 15,-13-7 0-15,-13-4 1 16,-1-11 1-16,0-17 1 15,0-8 0-15,3-38-11 16,-2-15-34-16,24-31-128 16,24-11-132-16,38-18 182 15</inkml:trace>
  <inkml:trace contextRef="#ctx0" brushRef="#br1" timeOffset="-665023.7557">3505 1298 1648 0,'7'43'588'0,"2"-2"-484"15,-6 13-139-15,0-5 2 16,4-19 2-16,-4-9 28 0,2-4 41 15,-5-1 3-15,-3 12 0 16,-9 7-13-16,-18 3-20 16,3 13-5-16,-4 3-2 15,-3 5-1-15,19 4 1 16,5-3 0-16,8-23 2 16,4-23 2-16,23-5 1 15,-4-2 0 1,12-6 0-16,4 9 1 0,-13-17-2 15,-1-12-1-15,-2-6-2 16,-8-5-2-16,-9-3-3 16,-2 4-2-16,-4 1-8 15,-1 2-5-15,-2 7-8 16,1-3-2-16,-3 1 3 16,3 1 4-16,0 7 11 15,0-11 5-15,12 13 5 16,-1 2 1-16,5-7 1 15,3 14 0-15,-2-9 1 0,6 3-2 16,2 2 1-16,2 4-1 16,8 1-1-16,-4-1 1 15,1 1-1-15,4-2 0 16,6-1 1-16,-3 3 0 16,11 1 0-16,-2 0 1 15,0 0 0-15,1 0 2 16,-4 0 3-16,0 0 2 0,-4 1-2 15,-1 4 0-15,-11-3-6 16,-1-1 0-16,-11-1 0 16,-1-3-1-16,-4 0-1 15,-3-7 1-15,-5-5-2 16,-1 2 1-16,4-6 0 16,0 1 0-16,5 4 1 15,-5-10 0-15,-3 2 0 16,0 8 0-16,-3 1 0 15,-4 2 0-15,-4 8 1 16,0-5-1-16,-8 3 1 16,0 1 1-16,-5 7-1 15,-6-8 0-15,-3 5 0 16,6 13 0-16,-1-7 3 16,15 18 1-16,-1-8 5 15,11-7 2-15,14 7 0 16,3-6 0-16,32 9-3 15,-7-7-1-15,11-2-3 0,0 1 0 16,-4-8-3-16,10 7 0 16,-17-4-1-16,-2-6-1 15,-17 1 0-15,-10-2-1 16,-4-1-1-16,-9 2-1 16,0-1 1-16,1 1-1 15,1-2 2-15,-1 2 1 16,1 0 0-16,-1-1 0 0,0-1 0 15,1 0 0-15,-1 1 0 16,1-1-1-16,-3 1 0 16,-15-4-1-16,-39-3 2 15,44 11-1-15,2 7 1 16,9-2 0-16,8 3 1 16,6 1 1-16,18-5-1 15,7-3 0-15,15-2 0 16,6-7-1-16,-8-4 1 15,5-1 0-15,-10-1 0 16,-9 0-1-16,3 6 0 16,-9 5 0-16,-9 3 0 15,1 7 0-15,-10-1 0 16,0 6 0-16,-5 1 0 16,-1-4 0-16,0-1 1 15,0-6 1-15,-1-7 1 16,3-2 0-16,-7 2 1 15,0 1-1-15,3-1-1 16,16-1 0-16,41-10-1 16,-39 8-1-16,2 5 3 0,0 0 2 15,5 13 17-15,1 3 10 16,4 9 11-16,8-1 4 16,-27-5-14-16,28 10-9 15,2-7-14-15,2-6-6 16,40-8 352-16,-18-21-267 15,6-32 255-15</inkml:trace>
  <inkml:trace contextRef="#ctx0" brushRef="#br1" timeOffset="-378365.6326">2600 2184 399 0,'-3'-7'188'0,"2"6"-57"16,-1-1-94-16,1 1-25 16,-1-1 15-16,-6-7 39 15,2 1 19-15,-42-49 30 16,47 44-1-16,-7 11-20 15,-2-6-13-15,-1 12-29 16,0 0-12-16,-8-4-15 16,1 8-4-16,9-3 7 15,-1-2-2-15,-1-1 9 16,8-2 2-16,3 8-3 16,-8-4 5-16,8 14-2 15,-4-9-1-15,-6 2-3 16,1 2-2-16,1-2-6 15,-2 8 1-15,-1-3 4 16,1 8 0-16,-4 4 2 16,2 9-2-16,2 10-6 0,-3-2-4 15,1-1-8-15,-1 0-5 16,2-10-3-16,6-1-1 16,2-14-2-16,3-3 1 15,0-13-2-15,2-3-1 16,2-6-19-16,-4 4-15 15,0 1-41-15,0-1-29 16,0-1-97-16,0 0-78 16,0-1 176-16</inkml:trace>
  <inkml:trace contextRef="#ctx0" brushRef="#br1" timeOffset="-377706.6538">2715 2025 699 0,'14'40'234'15,"-14"-45"-231"-15,5 4-7 16,-1-1-5-16,-4 0 0 15,0 1 2-15,0-1 4 16,3-10 5-16,-3 8 3 16,0 3 1-16,0-1 3 15,0 1 15-15,0-1 25 0,0 0 51 16,0 1 18 0,0 1 11-16,0 0-16 0,0 0-41 15,0 0-13-15,0 0-9 16,2 0-2-16,11 5-1 15,-2-4-4-15,43 6-16 16,-43-11-6-16,5 9-11 16,-1 13-3-16,-5-18-3 15,7 22 2-15,1 6 7 16,1 7 4-16,6 14 12 16,1-11 2-16,2 2-4 15,10-1-4-15,-5 4-12 16,-2 0-6-16,-1-8-2 15,-10-3 0-15,9-9-2 16,-5-5 0-16,-15-9-21 16,-1-2-44-16,-11-4 43 15</inkml:trace>
  <inkml:trace contextRef="#ctx0" brushRef="#br1" timeOffset="-381797.0042">-1182 1594 566 0,'-11'5'203'15,"6"-3"-166"-15,2-2-25 16,0 0-3 0,1 0 1-16,1 0 6 0,-1 0 9 15,1-2 15-15,-14-1 4 16,12 1 2-16,-5-1-4 16,-38-10-8-16,41 17-6 0,-7-1-5 15,2 5 1-15,1-2 11 16,2 5 8-16,4 0 10 15,3-1 2-15,0-4 0 16,2-6-2-16,-1 0-1 16,-1-2-5-16,0 1-14 15,0-1-8-15,0 1-16 16,0-1-4-16,4 1-2 16,10-4-2-16,38-13 1 15,-36 18-2-15,1 0 2 16,-1 0 0-16,6 4 1 15,1 0 0-15,0-2 1 16,7-1 0-16,-3-1 0 16,2-1-1-16,7-1-1 31,-10 2-1-15,12-1 0-16,-3-2 0 15,-8-2 0-15,-2 3 0 0,-4 1 0 0,-6-4 0 0,-2 5 0 0,1-7 0 16,-4 7 10-16,1 4 7 15,3 0 12-15,-6 4 4 16,-5-6-6-16,2 4-6 16,5-1-10-1,2-2-3-15,4 2-3 16,1-3 0-16,-4-4-3 0,3 5-1 16,-5-3 0-16,-6 0-2 15,1 0 1-15,-3 0 0 16,-3 0 0-16,0 0-1 0,-1 0 0 15,-1 0 1-15,1 0 1 16,-1 0 0-16,0 0 8 16,1 0 4-1,-7 5 8-15,-6 1 1 0,-35 26-3 16,41-31-5-16,-2 4-5 16,5-2-1-16,-12 2-4 15,7 1-2-15,-5-2 0 16,-3-1-1 62,2 0 0-78,-6 5 0 0,8 0 0 16,-23-5 0-16,17 8 8 0,2 0 5 0,-5 11 9 0,23 16 8 0,-35 18 9 15,-13 23-2-15,-15 38-9 0,-13 15-9 0,6 44-41 0,-9 12-147 0,-11 15 120 16</inkml:trace>
  <inkml:trace contextRef="#ctx0" brushRef="#br1" timeOffset="-709361.2162">-13226 40 1026 0,'-46'1'398'15,"50"-7"-253"-15,-2 8-95 0,7 2-2 16,3 7-18-16,-1 8-8 0,3-7 12 16,-8 2 10-16,7 2 11 15,-15-13-2-15,18 24-24 16,8 6-9-16,-3 7-14 15,12 14-3-15,-14 1-1 16,-3 4 0-16,-2 7-1 16,0 2 2-16,-4 0 0 15,-2-1 1-15,-7-8 0 16,-4-4 1-16,-6-18 1 16,1 1 1-16,0-10-1 15,4-3 0-15,6-1-2 16,-2-11-2-16,0-10-1 15,0-3-1-15,-2-6-16 16,2 4-33-16,-1 1-116 16,-1-1-121-16,-7-19 174 15</inkml:trace>
  <inkml:trace contextRef="#ctx0" brushRef="#br1" timeOffset="-708715.8489">-13304 241 617 0,'98'-51'205'0,"-84"53"-201"16,1 1-3-16,2-5 19 16,-4-1 17-16,-2-6 38 15,2 1 20-15,-6 3 11 16,5 0-11-16,-1-1-24 16,1 3-14-16,-1-8-12 15,2 0 1-15,6 11 4 16,-1 0 5-16,-4-7 12 15,5-1 5-15,-3-4 1 16,-7-9-6-16,10 18-19 16,-6-2-7-16,3 5-14 15,1-1-4-15,-4-6-6 16,7 9-3-16,-5-13-3 16,4 14-2-16,6 8 0 0,-8-16 0 15,14 10-1-15,-6-5-1 16,-4 0 0-16,12 13 1 15,-9 4-2-15,-5 4-1 16,-5-2-3-16,0 0 0 16,-6-3-2-1,2 3 2-15,-3 1 0 0,-11-4-1 16,-11 6 1-16,-5-4-1 16,-12 2 1-16,-1 6 0 15,-11-4 1-15,-4 2 5 0,-4-5 12 16,1-2 5-1,7-7 5-15,7 2-3 0,9 3-12 16,1-15-4 0,16-7-10-16,1-7-13 0,16-19-82 15,6 7-72 1,10-2 99-16</inkml:trace>
  <inkml:trace contextRef="#ctx0" brushRef="#br1" timeOffset="-708092.6228">-12398 270 994 0,'62'141'470'0,"-56"-129"-98"16,12 10-321-16,1 2-51 15,1-3 4-15,-2 3-1 16,1-2 1-16,1 11-1 0,0-8 2 15,-6-6 2-15,-9-8 0 16,-1-1 1-16,-4 3-3 16,3 9-2-16,-1-19 0 15,-4 2-1-15,2 4 2 16,-1-9 15-16,-1 0 14 16,1 0 29-16,-1 0 10 15,1 0 4-15,-1-1-10 16,-3-1-24-16,-6-9-10 0,-41-56-16 15,31 28-5-15,-3-10-5 16,1 6-1 0,-3-8-3-16,4 4 0 0,6 2-2 15,4 6 0-15,4 9 0 16,5 4 0-16,1-1 0 16,7 11 0-16,14 1 0 15,6 8 0-15,10 1 1 16,1 1-1-16,4-1 0 15,-4-8-2-15,7 1-7 16,-5-6-13-16,-9 8-57 16,6 6-57-16,-20 3-164 15,9 6-197-15,-13 7 316 16</inkml:trace>
  <inkml:trace contextRef="#ctx0" brushRef="#br1" timeOffset="-707559.625">-11585 232 759 0,'7'4'354'16,"-1"3"-87"-16,-1-7-228 15,4-2-36-15,2-4 1 16,-8-10 10-16,2 2 11 16,-2-1 20-16,-6-1 4 0,-3 7-1 15,-10 6-11-15,-9-4-13 16,-2 9 2-16,-8 8 3 16,-6-3 5-16,1 19 8 15,-4 4 3-15,2 6 11 16,19 7 4-16,-3 0-4 15,17 0-8-15,7 3-19 16,-10-2-9-16,12 5-9 16,11-6-4-16,3-5-3 15,16 0-1-15,6-17-2 16,-1 10 1-16,6-16-4 16,-2-15-4-16,2-13-8 15,-5-17-8-15,-1-10-25 16,1-9-16-16,-12-5-6 15,-5-4 9-15,-17-9 29 16,-5 15 21-16,-20 1 10 16,-5 5 0-16,-10 13-6 0,-2 3-1 15,2 15 1-15,0 9 1 16,5 6-22-16,6 3-49 16,10 0-238-16,9 5 211 15</inkml:trace>
  <inkml:trace contextRef="#ctx0" brushRef="#br1" timeOffset="-707078.5594">-10908 176 1107 0,'-2'8'460'0,"-10"0"-157"16,-3 5-360-16,-5-4-47 16,-6-4 26-16,1-5 15 15,0-6 41-15,7-6 47 16,2 0 9-16,2 7 3 15,-2 7-4-15,0 4-19 16,1 8-1-16,-1 12 15 16,6-3 14-16,-7 11 26 0,15 0 5 15,1 4-3-15,-1 4-9 16,16 4-17-16,-9-2-8 16,14-3-14-16,-3 0-6 15,0-12-7 1,7 1-4-16,0-1-2 0,7 9 1 15,1-10-2-15,-7-7 0 16,2-10 0-16,1-6-2 16,-1-10-7-16,6-6-18 15,8-15-60-15,4 1-41 16,-3-5-171-16,-1-7 186 0</inkml:trace>
  <inkml:trace contextRef="#ctx0" brushRef="#br1" timeOffset="-706462.462">-10699 222 1489 0,'92'-40'487'0,"-79"61"-507"15,-6 3-10-15,1-2 19 16,-6-1 1-16,0-2 21 16,-2 1 6-16,-7 2 6 15,12 4 1-15,0 2-11 16,3-1-4-16,22 3-6 16,-10 0-1-16,17-4 0 0,7 1 1 15,-4-11 3-15,1 3 5 16,3-4 7-1,-2-7 3-15,-17-5-1 16,-3-10-5-16,-3-5-8 0,-6-2-2 16,3-5-3-16,-4-5-2 15,-13-15-4 1,-4 2-4-16,-9-9 0 0,-5 0-1 16,4 5 6-16,-2-2 2 15,4 10 1-15,2 3 1 0,2 6 4 16,2 7 1-16,6 9 5 15,1-2 3-15,1 10 5 16,-1-1 3-16,0-1 2 16,0 2 1-16,0 0-2 15,0 2 0-15,13 37 0 16,9 36 0-16,-11-40-3 16,8 12-2-16,4-4-4 15,3 1-3-15,8 4-4 16,-3 3-2-16,17-1-2 15,-15-4-1-15,-1-11 0 16,-7-17-2-16,-6-2-7 16,7-7-18-16,-1-9-70 15,4 5-64-15,-10-21-343 16,-12-13 330-16</inkml:trace>
  <inkml:trace contextRef="#ctx0" brushRef="#br1" timeOffset="-705985.7594">-9924 273 1582 0,'76'31'530'0,"-78"0"-492"0,7 8-70 15,8 1 19-15,-9-9 6 16,14-5 6-16,-7 2 3 16,2-2 2-16,9-1-3 15,2 5 0-15,-4-9-1 16,-6-5 0-16,-7-2-1 16,1-1 0-16,-8-6 1 15,1-5 0-15,3 4 3 16,-6-7 1-16,0-1 4 15,1 1 3-15,-12-31 4 16,-12-55 2-16,26 38-1 16,1-12-1-16,9-7-7 15,0-1-4-15,3-3-3 16,2 9-1-16,2 9 0 16,4 11-1-16,0 21-1 15,0-6 0-15,-3 15-1 16,-1 2-2-16,-1-15-13 15,5 41-8-15,-1-3-38 0,3 7-28 16,-4 23-64-16,-1-20-62 16,-3-3 139-16</inkml:trace>
  <inkml:trace contextRef="#ctx0" brushRef="#br1" timeOffset="-713647.7719">-9482-757 503 0,'30'0'158'16,"-16"0"-200"-16,2 0-126 0,54 3 103 15</inkml:trace>
  <inkml:trace contextRef="#ctx0" brushRef="#br1" timeOffset="-705529.6308">-9295 314 1029 0,'21'-2'487'15,"-2"-6"-15"-15,6 7-536 16,-9-4-11-16,9-8 21 16,-11-2 4-16,-3-8 63 15,13 1 12-15,-11 2 4 16,9 2-4-16,-14 2-14 15,-8-1-5-15,6 7-5 16,-9-2-1-16,0 4 0 16,-3 1 2-16,-5-2 15 15,1 6 7-15,4 1 8 16,-9 4 3-16,-7 6-6 16,2 4 0-16,-20 11 10 15,-3 2 2-15,5 11 0 16,-11 6-3-16,22 3-14 15,8-2-7-15,6 2-5 0,10-7 0 16,10 6 3-16,7-1 2 16,16-13 1-16,0 2-2 15,22-7-5-15,-1-12-3 16,6 2-5-16,0-8-2 16,-8-12-6-16,7-4-12 15,-9-4-57-15,1-3-47 16,-7-14-192-16,-4 6 198 15</inkml:trace>
  <inkml:trace contextRef="#ctx0" brushRef="#br1" timeOffset="-703932.701">-8834 228 1516 0,'-36'-47'536'0,"42"63"-422"16,5 6-148-16,-1 6 2 15,-3-4 13-15,3 0 17 16,-10-2 20-16,5-1 7 16,1 4 1-16,-1-6-11 15,7 8-6-15,-2-8-7 16,1 6-2-16,-3-6 0 15,3 0 0-15,3 0 0 16,-3-8 1-16,7 4 1 16,-5-9-1-16,1-7 1 0,2-9 0 15,1-14 2-15,-6-11-2 16,5-1 0-16,-10-5 0 16,4-8-2-16,3 6 1 15,-7-6-1-15,10 8 1 16,0 14-1-16,-5 6 0 15,-3 10-1-15,0 11 1 16,-12 3-1-16,8 8 0 16,0 14 1-16,1-1-1 0,-5 5 1 15,3-4 0 1,-3 0 1-16,-6-2 0 0,7-1 0 16,1 0 2-16,11-3-1 15,-1-5 1-15,6-6-1 16,-6-5 0-16,-2-4 1 15,1-6-1-15,-9-5 0 16,7-4 0-16,5-6-1 16,9-2 0-16,11-8-1 15,0-3 0-15,4 10 0 16,-10-10-1-16,-7 15 1 16,-5 4 0-16,-10-3 0 15,2 14 0-15,0 7 0 16,0 9 0-16,-2 1 0 15,-4 4 0-15,1-5 1 16,3-3 2-16,2-3 5 16,5 1 1-16,6 1 3 0,0-3-3 15,2 1-4-15,-1 0-1 16,-1-3-3-16,-1-1 1 16,-3 2-1-16,0-1 1 15,-6 1-1-15,-1 0 1 16,-3-3 0-16,6-1 0 15,6-7-1-15,4-5 0 16,-2-1 1-16,0-5-1 16,-3-8 0-16,6-8-1 15,-1-6 0-15,-2-4 1 0,-2 6-1 16,-9 10 1-16,-6 15-1 16,2 6 0-16,-13 8 0 15,-12 6 2-15,7 1 3 16,-8 7 1-16,0 8 2 15,12-6-2-15,1 5 2 16,-2 6 0-16,6-15 4 16,-5 12 2-16,1 0 10 15,2-7 2-15,7 12 4 16,-3-4 2-16,-2 5-1 16,4 0 1-16,-5 4 1 15,6-3-4-15,7-1-9 16,3-1-4-16,15-9-6 15,9-4-2-15,18-8-2 16,2-8-2-16,4-9-6 16,-2-6-6-16,-7-10-17 15,0 1-8-15,-8 1-18 16,-4-3-8-16,-17 7-1 0,-15-12 0 16,-5 12 8-16,-5 0 10 15,-10 4 16-15,5 9 8 16,-9-4 14-16,2 2 3 15,2 2 3-15,1 3 2 16,3 1 7-16,3 2 4 16,6 4 9-16,-1-1 3 15,2-3-3-15,-1 0-5 16,1 0-10-16,-1 3-4 0,4 17 0 16,17 38 4-1,-7-46 1-15,2 6 0 0,1-3 0 16,-6-2-4-16,1 1 0 15,-6-2-1-15,3 2 2 16,-1-2 1-16,-6-2-1 16,2-5 2-16,-2-5-2 15,0 0 1-15,0-2-1 16,0 1 0-16,0-1-1 16,5-6 0-16,1-20-3 15,49-37 0-15,-36 23-1 16,4 9-1-16,-1 0 1 15,9 3-2-15,-5 4 1 16,4 1 0-16,-3 12 0 16,-3 2-1-16,2 11 0 15,-11 2 1-15,2 10-1 16,-9 0 0-16,0 8 0 0,3 7 0 16,-12-2 2-1,2 4 2-15,7 0 6 0,-8 4 1 16,6-5 1-16,1 2 2 15,-20-1 2-15,15-7 2 16,-4 2 1-16,0-2-2 16,17-5-7-16,-7-2-2 15,12-6-6-15,-1-9 0 16,-9-9-19-16,-10-12-20 16,3-7-69-16,-8-2-55 0,2-8 99 15</inkml:trace>
  <inkml:trace contextRef="#ctx0" brushRef="#br1" timeOffset="-703403.3946">-7028 3 1804 0,'54'-19'631'16,"22"13"-537"-16,4 6-136 16,4 0-19-16,-5-2-38 15,3 2-35-15,-25-11 88 16</inkml:trace>
  <inkml:trace contextRef="#ctx0" brushRef="#br1" timeOffset="-703595.4622">-6907-410 1826 0,'114'-29'619'0,"-122"64"-580"16,-8 11-59-16,-3 8 8 16,-8-2 1-16,11-4 11 15,1-5 6-15,3 7 7 16,8 3 1-16,-1 7-3 16,5 0-2-16,-2-3-8 15,2 3-1-15,13 5 1 16,3 2 0-16,11 1-1 15,5-13 2-15,-2-4 0 0,-2-19 0 16,-6-10-2-16,-4-3-16 16,-15-30-106-16,-1 1-114 15,-12-23 144-15</inkml:trace>
  <inkml:trace contextRef="#ctx0" brushRef="#br1" timeOffset="-674928.414">-12853 1187 212 0,'-107'29'135'0,"105"-34"-1"16,-3-2-23-16,4-7-29 16,1 9-6-16,3 2-2 15,-3-1 6-15,0 2 13 16,0 0-1-16,0 1 5 16,0-1-8-16,0 1-23 15,0-1-7-15,0 0-25 16,0 1-7-16,0-1-4 0,0 1 1 15,0-1-1-15,-2 0 0 16,1 1-3-16,-1-1-1 16,1 1-3-16,-1-1-4 15,0 1-2-15,1-1 3 16,-7 0 8-16,-5 4 6 16,-1 1 7-16,-40 26 1 15,40-17 2-15,-4 1 0 16,3 4-4-16,-4 2-2 15,3 10-14-15,1-5-5 16,4-4-8-16,5 3-1 0,4-11-1 16,9 1-1-16,7 3 1 15,4-8 0-15,5 3 0 16,-1-6 1-16,10-10-2 16,3 6 0-16,3-2 0 15,3-1 0-15,-6 1 1 16,-2-1 0-16,-4 2 0 15,-2 5 0-15,-8 6-1 16,1 0 1-16,-7 0-1 16,-5 0 1-16,0 5-1 15,-6-3 0-15,-1 2 1 16,-6-2 0-16,1-2-1 16,-4-1 1-16,-5-2 0 15,5 0 0-15,-9 0 10 16,-7 1 2-16,-6 2 3 15,-5 0 0-15,-3 0-9 16,3-1-2-16,-1-2-3 0,6 4 0 16,6-2-1-16,0-8 0 15,8-1-2-15,10 4 0 16,-5-8-16-16,9 1-15 16,4-1-67-16,-5-8-65 15,10 8 101-15</inkml:trace>
  <inkml:trace contextRef="#ctx0" brushRef="#br1" timeOffset="-674264.606">-12486 1477 1210 0,'7'5'407'0,"1"-4"-393"15,7 6-13-15,4 1 8 0,-10-7 15 16,2 6 26-16,-6-9 13 16,-2 2 9-16,5 6-14 15,-8-6-22-15,0 0-12 16,0 0-14-16,0 2-3 15,6 11-2-15,1-2 1 16,31 36 6-16,-26-33 5 16,4-4 8-16,-1-5 3 15,-1-2-4-15,0-3-2 0,0-6-8 16,1 1-4 0,0-3-2-16,-2-2-3 15,-2-6-2-15,5-1 0 0,-6-10-2 16,2 2 1-16,-4-2-1 15,-8-6 0-15,-1 1-1 16,-7-1 0-16,-10 4 0 16,4 4 1-16,-3 7-1 15,-4-15 1-15,13 22-1 16,-3 6-1-16,6 0 0 16,5 13-2-16,-1-8-2 15,1-1-2-15,0-1-19 16,0 2-19-16,0 0-80 15,11 0-68-15,3-3 119 16</inkml:trace>
  <inkml:trace contextRef="#ctx0" brushRef="#br1" timeOffset="-673320.6674">-11758 1285 552 0,'0'-8'241'0,"0"-1"-104"15,0-1 12-15,2-2 13 16,-2 2-15-16,0-3-37 15,0 4-21 1,0 6-40-16,0 1-15 0,0 1-22 16,0-1-5-16,0 0-4 15,0 2-2-15,0 0 0 16,0 0 0-16,0 0 3 16,0 0 5-16,0 0 9 15,5 10 4-15,-2 6 8 0,13 57 2 16,-13-46 6-16,0 1 1 15,7 5 1-15,-7-6-4 16,5 16-12-16,-2-8-7 16,2 5-9-16,2-4-2 15,-1-9-3 1,7 8-1-16,-3-7 0 16,-6-9 1-16,3-1-1 0,-5-9 1 15,-2-2-2-15,0 2 0 16,0-4 3-16,-3-5-1 0,0-2 3 15,0 1-1-15,2-18-1 16,9-59-1-16,-5 26-1 16,2-4 0-16,5 4-1 15,3 5 1-15,3 5 0 16,3-4-1-16,3 15 0 16,7 7-1-16,-5 11 3 15,3 7 1-15,-1 6 2 16,-9-5 0-16,4 19-2 15,1 9-1-15,-6 4-1 16,2 4 0-16,-20-10 2 16,-1 4 3-16,-27-11 3 15,13 10 1-15,3 8 4 16,-11-5 1-16,12 12 3 16,-23-13 2-16,-8-6 3 15,8 1-1-15,-5-4-3 16,4-2-2-16,4-4-6 0,8 1-1 15,0-12-4-15,1-1 0 16,7-9-4-16,-2-2-1 16,7-3-13-16,7 1-18 15,5-2-41-15,4-9-32 16,7 0-81-16,-3-1-59 16,8-1 153-16</inkml:trace>
  <inkml:trace contextRef="#ctx0" brushRef="#br1" timeOffset="-672789.1592">-10891 1163 806 0,'8'11'298'0,"-13"-12"-215"16,-1 1-52-16,-8-2 22 16,-2 4 21-16,-1-1 31 15,-6 1 7-15,7 7-21 16,-4-2-16-16,-4 9-26 16,5 6-12-16,-8-2-10 15,0-1 2-15,7 8 4 16,-14-4 4-16,12-3 7 15,8 12-2-15,12-12-11 0,12 7-6 16,12-1-13 0,0-7-3-16,8-8-3 0,4 0-2 15,5-3 1-15,1 0-2 16,-9 1-1-16,1-2-1 16,-5 4-1-16,-2-2 0 15,-4 10 0-15,-8-1-2 16,-12 7 0-16,-5-4 1 15,-17 7 1-15,-1 7 1 16,-19-10 4-16,-2 4 2 16,-3-7 2-16,-3-5 2 0,6-4-1 15,-5-5 0-15,12-8-3 16,1-6-2-16,8-10-18 16,13-11-27-16,12-9-81 15,-1-6-65-15,10-8 111 16</inkml:trace>
  <inkml:trace contextRef="#ctx0" brushRef="#br1" timeOffset="-672210.9">-10834 1236 1330 0,'10'5'499'0,"-5"8"-335"16,-2 17-176-16,-6-5-27 16,3 10 7-16,-15-15 10 15,1 1 36-15,1-15 32 0,-4 4 7 16,9 7 0-16,6-1-14 16,2-8-19-16,11-3-8 15,16-5-7-15,8 8-1 16,13-2-2-16,-10-15-1 15,0-7 1-15,-2-16-1 16,-6 2-1-16,2 5 0 16,-5-12-1-16,-10 12-1 0,-7-2 2 15,-8 6 0 1,-2 9 0-16,-7-4 0 0,2 13-2 16,-4 3 0-16,-7 4 0 15,0 6 2-15,16 20-1 16,-9-11 1-16,4 8 0 15,7 3 0-15,-20-14 3 16,17 6-1-16,-3 8 2 16,-8-6 1-16,10 6 3 15,1 8 4-15,-7-8 13 16,-5 2 8-16,-14 0 7 16,-6-1 2-16,-2 6-10 15,0 4-5-15,3-5-8 16,7-4-4-16,3-10-3 15,4-9-1-15,9-12-2 16,4 1-2-16,4-13-38 16,-6-11-32-16,6-11-120 15,-4-7-129-15,2-1 200 16</inkml:trace>
  <inkml:trace contextRef="#ctx0" brushRef="#br1" timeOffset="-671716.8417">-10035 1019 1295 0,'1'21'534'16,"-16"6"-239"-16,-17 6-283 15,-3-1-6-15,-9-12 0 16,6-2 11-16,3-7 29 16,9 0 7-16,11 3 4 15,-3-1-9-15,4 6-29 16,-2 1-8-16,7 3-8 16,4 10-2-16,10 0-1 15,7 3 0-15,6 3 2 16,-1-11-1-16,7-4 2 15,-4-5 0-15,4-2 1 16,0-1 0 0,-3 3-1-16,1 5 1 0,-8-8-3 15,4 11 0-15,-14-4-1 16,-5 9 0-16,-18 3 0 0,-16-3 0 16,-11 10 2-16,-6-2 0 15,-25-10 3-15,5 3 4 16,11-14 3-16,3-12 1 15,26-2-2-15,5-20-6 16,14-21-45-16,12-7-42 16,12-30-100-16,13-1-65 15,17-6-216-15,8-3 291 16</inkml:trace>
  <inkml:trace contextRef="#ctx0" brushRef="#br1" timeOffset="-671461.1544">-9932 1089 1665 0,'28'14'567'0,"-15"11"-534"15,-3 12-30-15,-7 2-3 16,-5 4 0-16,1 6 2 16,-7-3 1-16,-3 7 1 15,-5-6 0-15,-8 1 0 16,10-2-2-16,12 4-1 15,-3-2-1-15,12-4-3 16,-1-6-4-16,15-9-16 16,12-9-23-16,-6-15-83 15,6-5-85-15,-14-17 132 16</inkml:trace>
  <inkml:trace contextRef="#ctx0" brushRef="#br1" timeOffset="-670428.3481">-9940 1431 1779 0,'116'132'603'16,"-105"-120"-561"-16,-24 2-187 0,7-1-9 15,7-2 27-15,-5-14 98 16,-6-6 92 0,20-3 37-16,-6-5 4 0,11 1-49 15,16 7-27-15,-1-7-26 16,12 6-1-16,5 1-1 16,-4-9 1-16,4 6 0 15,-4 1-1-15,-3 4 1 47,-4 1 0-47,-6 3 0 0,-4-10-1 0,-4 5 0 0,0-1 0 16,-8 1-2-16,2 5 0 0,2-2-2 15,-4 2 0-15,8-8 1 16,-3 4 0-16,-3-5 2 16,-3-1 1-16,-7 10 0 15,-1-4 3-15,-2 1 0 16,5 3 2-16,-11-8 3 15,-2 1 0-15,-13 7 0 0,-7 2 0 16,-2-1-3-16,-3-1-1 16,2-4-1-16,-1 6 0 15,5-2 0-15,4 9-1 16,-6 7 4-16,6 1 5 16,-6 5 12-16,6-5 5 15,4 15 6-15,5 1-2 16,6 8-8-16,-1-3-6 0,6-10-9 15,0-1-2-15,4-8-2 16,14 0 2-16,12-5-1 16,5-3 0-16,16-2-3 15,-7-6-1-15,5-8-2 16,30 8 1-16,-34-13-1 16,2 2 0-16,-17-11 1 15,-31-10 0-15,21 13-1 16,-10-3 0-16,-1 19 0 15,-2-2 0-15,-14 0-3 16,7 9 1-16,-1-4 1 16,-1 0-1-16,1 3 2 15,-4 8 0-15,2-6 0 16,-2 6 1-16,-16 25 2 16,42-33 0-16,3-3 1 15,4-1-1-15,5-1 0 16,2-3-1-16,-3 1-1 15,1-1 0-15,-7-5 0 0,2 4-1 16,1 8 0-16,-2 1 0 16,0 10-1-16,-5-2-1 15,0 4 2-15,0-5 0 16,7-2 0-16,-2-7 1 16,14-1 1-16,-5-4-1 15,2-14 1-15,0 2 0 16,0-15 0-16,4 1 1 15,-4 4 1-15,-4-1 1 0,-8 26-1 16,-4 1 0-16,-5 14-4 16,6 8 0-16,-1-3 0 15,2 10-1-15,6-9-3 16,6-2-26-16,23-7-39 16,1-5 44-16,38-23-1229 15</inkml:trace>
  <inkml:trace contextRef="#ctx0" brushRef="#br0" timeOffset="1252.6959">-7188 474 417 0,'-34'-5'184'0,"-6"4"-53"16,0-1-98-16,4-4-2 15,3-4 11-15,-2 4 5 16,0-2 10-16,10 8 7 16,-10 0-2-16,0 5-3 15,2 3-16-15,-7-2-8 0,-1 7-11 16,11 2-7 0,-8 9-11-16,0-3-3 0,14 6-1 15,-8 8 0 1,13-8 8-16,3 11 5 0,13 8 16 15,-21-16 6-15,-6 5 9 16,2-5 2-16,-17-7-2 16,23 9-3-16,8 6-8 15,0 6-4-15,7-5-7 16,1 5-2-16,12 2-4 16,7 0-3-16,1-3-6 15,7-2-1-15,4 3-4 16,0 2 0-16,25-5-2 15,-19 4 1-15,4-18-1 16,2-4 0-16,-6 6 1 16,18-10 0-16,2 6 1 15,5-4 1-15,-3-10 5 16,3-5 3-16,6-17 5 16,12 3 3-16,5-14 1 15,-3-8 0-15,-3 5 0 0,-12-21-1 16,-4-2-1-16,0 4-2 15,-10-12-6-15,2 7-2 16,-17-5-5-16,3 4-1 16,-11-7-1-16,-10-8 0 15,-1 8 0-15,-9-10-1 16,-12-7 0-16,4 5 1 16,-17-10-1-16,-7 3-1 15,-18 19-1-15,-19 2 1 0,-26 28-1 16,-10 12 0-16,-37 33-16 15,-16 18-32-15,-29 20-123 16,-22 20-145-16,13 14 195 16</inkml:trace>
  <inkml:trace contextRef="#ctx0" brushRef="#br1" timeOffset="-399003.8972">-6899 555 675 0,'-64'79'246'0,"64"-76"-199"16,-3-6-5-16,-5 6 10 15,7-3 8-15,-1-1 24 16,1-1 6-16,-15-4-1 16,-46-37-13-16,54 32-29 15,-16-8-11-15,10 14-16 16,0 3-6-16,-4 7-5 16,4 8-1-16,-11 6 2 15,-1 3 1-15,-13-5 9 16,4 3 5-16,6-5 13 15,-2 9 4-15,2-10-3 16,1-3 0-16,1 1-3 0,-2-9-5 16,1 13-9-16,-4-1-5 15,2 6-11-15,1 11-1 16,-7-5 2-16,7 12 1 16,-7-2 4-16,-7-9 2 15,13 2 2-15,3-4 2 16,10-10-1-16,10-7-1 15,4-6-1-15,2-3 0 0,-9-9 3 16,16 10 1 0,7-1-1-16,-13 0-2 0,22 8-6 15,-15-6-2 1,-7 9-3-16,15 6 0 0,-19-1-2 16,0 3 1-16,6-5 0 15,-8-4 3-15,15-2 7 16,4-7 4-16,7-1 2 15,3-4 0-15,7-3-1 16,-3 1-1-16,-5 1-2 16,-3 1-2-16,3 4-7 15,-8 1-2-15,2 5-3 16,0 2 0-16,-6 0-1 16,1 0 0-16,-2-1-1 15,9 0 0-15,2-3 1 16,6-1-1-16,8 3 1 15,-7-4-1-15,10 6 1 0,-1 3-1 16,-9-8 1-16,5 8-1 16,-5 8 0-16,-10-5 0 15,12 13 0-15,-12-1 0 16,7 1-1-16,12 4 0 16,-4-5 1-16,6-6-1 15,0-7 1-15,2-12-2 16,7-9 0-16,10-11-7 15,0-4-59-15,-1-9-57 16,-2 2 76-16</inkml:trace>
  <inkml:trace contextRef="#ctx0" brushRef="#br1" timeOffset="-374974.2871">-7093 1805 288 0,'20'-19'117'16,"-16"0"-53"-16,14 8-63 15,-7-3 0-15,-2 6 0 16,9-2 1-16,-6 4 31 16,11 1 24-16,-14 4 40 15,-1 1 15-15,9 1-17 16,-5-1-17-16,2-5-18 15,0 2-1-15,0-5 16 16,2 2 7-16,0-5-3 16,-3 0-4-16,-1-4-25 15,1 8-10-15,-5-1-14 0,1 1-10 16,-4 6-6-16,-3-2-2 16,-2 3-5-16,0 0 0 15,-2 0 0-15,1 0 0 16,-1 0 3-16,0 0 2 15,1 0 12 1,-1 0 3-16,1 0 8 0,-1 0 1 16,-11 4-3-16,-4 1 2 15,-50 14-5-15,36-11-3 0,-9 1-4 16,-3 10-2-16,-4 1-4 16,2-1 2-1,-13-2-1-15,-2 0 2 16,-1 1 3-16,0-1 0 0,8 7 6 15,3-8-1-15,0 8 1 16,5-7-1 0,-3 2-4-1,7-2 2-15,0-12-1 0,-7 8 0 0,21-10 1 16,2 0-1-16,6 7-3 16,12-9-1-16,-1 3-6 15,-3 0-2-15,15-2-2 16,-3 1-1-16,-2-3-1 15,-1-2-1-15,0 1 0 16,2-1-1-16,0 1-1 16,27-1 1-16,24-1-1 15,-26 1 1-15,-10 4-1 16,-1 7-1-16,0-4 0 16,0 14-1-16,4 11 0 0,-1-11 0 15,9 15 1-15,-6-1 0 16,6 11-1-16,5 16 0 15,3 7 1-15,2 4-1 16,16-15 0-16,9-6-1 16,18-15-31-16,5-19-54 15,11-17 56-15</inkml:trace>
</inkml:ink>
</file>

<file path=ppt/ink/ink1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6:23.412"/>
    </inkml:context>
    <inkml:brush xml:id="br0">
      <inkml:brushProperty name="width" value="0.02646" units="cm"/>
      <inkml:brushProperty name="height" value="0.02646" units="cm"/>
      <inkml:brushProperty name="fitToCurve" value="1"/>
    </inkml:brush>
  </inkml:definitions>
  <inkml:trace contextRef="#ctx0" brushRef="#br0">73 1023 738 0,'16'94'348'16,"-29"-96"-91"-16,-11-13-201 16,7 3-56-16,1 1 20 15,2-1 36-15,8 5 17 16,-4-10 20-16,-9 1 2 0,2 0-18 16,2 0-12-16,-12 7-24 15,2 1-9-15,-15 5-12 16,-9 0-3-16,0 3 2 15,3 0 4-15,-4 3 11 16,-1 0 7-16,0-1 5 16,-4-2-4-16,-6-4-7 15,20 9 1-15,-33-5-4 16,1-1 5-16,-11-3-1 16,-25-8-7-16,23 5-9 15,-4 6-5-15,-4-2-8 16,5 1 0-16,-6 0-1 15,-9-4 0-15,1 0 0 16,-7 3-1-16,6 4-1 16,-7-2 0-16,-3-1 0 15,-3-1 1-15,-2-4 0 16,8 7 1-16,0 5 0 16,10 2-1-16,-4-7-1 15,-3 0-1-15,7 0-1 16,-5-2-2-16,3 0 0 0,4-2 1 15,1 0-1-15,5 0 0 16,-7-4 0-16,0 1 0 16,8 4 0-16,-5-3 1 15,13 6 0-15,5 6-1 16,-2-6 1-16,7 7-1 16,3-4 0-16,-1 2 0 15,6 4 0-15,-2 5 1 0,6-3-1 16,3 7 0-1,5-2 1-15,2 0-1 0,6 4 1 16,-6-4 0-16,1-3 5 16,5-1 4-16,11-5 6 15,13 1 4-15,-10-8 1 16,2 0-2-16,-5-8-5 16,1-3-3-16,10 3-5 15,5-2-2-15,-2 4-3 16,1 3-1-1,8 3 0 17,-2 0-1-32,3 3-2 0,3 0-1 15,0 0 1-15,3 3-3 0,2-1-2 0,2-5-19 0,1 0-48 16,0 0-65-16,0-1 85 16</inkml:trace>
</inkml:ink>
</file>

<file path=ppt/ink/ink1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5:32.073"/>
    </inkml:context>
    <inkml:brush xml:id="br0">
      <inkml:brushProperty name="width" value="0.02646" units="cm"/>
      <inkml:brushProperty name="height" value="0.02646" units="cm"/>
      <inkml:brushProperty name="fitToCurve" value="1"/>
    </inkml:brush>
  </inkml:definitions>
  <inkml:trace contextRef="#ctx0" brushRef="#br0">4290 223 766 0,'112'41'410'16,"-110"-45"-23"-16,3 5-309 15,-2-2-79-15,-5-1-1 0,2 1 7 16,0-1 13-16,0 0 17 16,0 1 1-16,0-1-6 15,0-6-10-15,0 7-16 16,0-2-1-16,0 1-2 15,0-4-1-15,0 4 1 16,-1 0 0-16,-1 1 4 16,-19-6 5-16,-66-10 13 15,40 20 6-15,5 7 5 16,-11-7-1 0,-19-5 3-1,-10-9-2-15,-24-3-1 0,1 14-2 16,-4-2-12-16,-2 2-2 0,-10-3 1 15,-5-9 1-15,-1-3 0 16,6 11-1-16,-2 4-6 16,6 0-4-16,-10 1-4 15,-9-17-2-15,2 10-1 16,0-4 0-16,20 12 0 16,-5-7 0-16,-6-7 0 0,-4-1-1 15,-10 3 0-15,14 17 1 16,-5-6 0-16,1 1 0 15,11-5 0-15,-9 1 1 16,8 2-2-16,11 8 1 16,4-3-1-16,5-15 1 15,19 13-1 1,-6-23 1-16,10 17-1 0,9-8 0 16,7-12 1-16,9 25-1 0,12-8 4 15,1 6 1-15,6 1 8 16,8-1 3-16,-6-4 1 15,19 7-1-15,5-3-3 16,-7 3-1-16,15 8 0 16,-2-5 0-16,8 7-2 15,-26-23-1-15,36 28-5 16,-4 4 0-16,-1-3-3 16,31 30 2-16,-27-17 1 15,-1 4 0-15,-2 21 2 16,-4 0 1-16,-8 15 1 15,-1 16 0-15,-4 11 1 16,-2 20-1-16,-15 12 0 16,-1 1-2-16,5 20-2 15,2-3 0-15,12-4-3 16,-4-13 1-16,0-31-1 16,-9-12 1-16,9-21 1 0,6-4 0 15,2-14 2-15,-4-10 1 16,5-10-1-16,-4-5 0 15,-3-9-1-15,9-3-1 16,-24-13-1-16,21 0-1 16,-2 0 1-16,-8-3-1 15,8 3 0-15,0 0 0 16,0 0-1-16,0 0 0 16,0 0 0-16,-2 0 0 15,2 0 0-15,0 5 0 0,2-1 0 16,-2-1 0-16,0-3 0 15,0 0 0-15,1 4 1 16,3 2 0-16,-4-1 0 16,0-5-1-16,0 0 0 15,0 0 0-15,0 0 0 16,0 0 1-16,0 0-1 16,0 0 0-16,1 0 0 15,20 22 1-15,22 17 0 16,-34-40 0-16,-9-9 0 15,13 9 0-15,14 1 1 16,8 9 0-16,11 1-1 16,-4-10 0-16,14 8 0 15,-1-3 0-15,7-4-1 16,14 5 1-16,-20-6 1 16,9 0 0-16,4 2 0 15,-7-5 1-15,27 3-3 16,-2 9 0-16,13 6 0 15,6-1-1-15,-2-5-2 0,12-10-3 16,-13-9-3-16,3-1-2 16,7 5 2-16,-13 0 3 15,11 4 5-15,-40 5 1 16,2 0 0 0,50 2 0-16,22 8 0 0,-22 3 0 15,-20-7 1-15,8 1-1 16,2 2 2-16,-1-12-2 15,1 5 0-15,-9 8 0 0,6-10 0 16,-14 2 0-16,4 4 0 16,-3-6-1-16,-21 5 0 15,5 3 1-15,-15-3 0 16,-1 3 0-16,-2-1 0 16,6-1 0-16,-4-2 1 15,-5-4 1 1,11-2 0-16,-3-1 1 0,0 0 0 15,5 2 1-15,-14-2 1 16,-2 0 1-16,0 3-1 16,2 0-1-16,-20-6-3 15,10 5 0-15,-7 3-1 16,-1-1 0-16,13 14 0 16,-8-6 0-16,-2-2-1 15,-9-4-1-15,0-3 0 16,-13-1-1-16,-5-2 1 15,4 0 0-15,-12 0 1 16,1 0 0-16,-1-3 1 0,-4-2 0 16,-2 2 0-16,2-3 0 15,-5 4 0-15,0 0 2 16,0 1 1-16,0-1 0 16,0 1 2-16,0-1 1 15,0 0-2-15,0 1 0 16,0-9-2-16,0-2 0 15,8-39-2-15,-8 43 1 0,-2 0-1 16,1 2 0-16,1 6 0 16,0-2-1-16,0 1 1 15,0 1 0-15,0 0 0 16,0 0 0-16,0 0 1 16,0 0 1-16,0 0 2 15,0 0 1-15,0 0 2 16,0 0-3-16,0 0 0 15,0 0-1-15,0 0 0 16,1 0 2-16,4 1 0 16,0-1 0-16,1 0 0 15,1-1 0-15,-3-3 0 16,1 1 1-16,-2 2 1 16,-3-1 1-16,3-1 1 15,1 0 1-15,0-2 3 16,4-12 1-16,43-45 2 15,-40 36 1-15,3 4-1 16,-1-14 1-16,-5-9-2 0,0-4-3 16,-3-22-5-16,-1 6-4 15,1-13-2-15,-2 4 0 16,-1-5 3-16,1 1 1 16,0 19 2-16,0-2 0 15,-1 12 0-15,-2 3 0 16,-5-2-2-16,-1 4-1 15,-4 2-3-15,-1 1-1 16,-3-3 0-16,-3 1-1 0,1-4 0 16,2 1-1-16,2 3 0 15,1 0 0-15,3 7-1 16,0-4 1-16,4 8 1 16,4 4 0-16,-3-2 1 15,3-2 0-15,-2 5 2 16,-1-5-1-16,0 5 0 15,1 10-1-15,-1-4 0 16,1 1 0-16,1 2 0 16,1-1 0-16,-2 5 0 15,1 0-1-15,-1-2 0 16,-1 3 0-16,1-3-1 16,-3 2 2-16,-1-2-1 15,0 2 0-15,-2 0 1 16,2 4 0-16,-2 6-1 15,3-1 1-15,2 2 0 16,-4-1 0-16,6 3 0 16,-1-1 0-16,1 1 1 0,-1-1-1 15,0 1 0-15,1-1 0 16,-1 0 0-16,1 1 0 16,-1-1 0-16,0 1-1 15,1-1 1-15,-1 0-1 16,1 1 0-16,-2-1 1 15,-13-9-1-15,-19-19 0 16,14 24-1-16,-7-2-1 16,-4 0-1-16,-36-11 1 15,5 8 1-15,-2 0 0 16,-21-5 0-16,0 3-1 0,-29-4-7 16,-3 4-9-16,-35-9-37 15,-17-10-30-15,13 10-50 16,-28-26 30-16,3-29 60 15</inkml:trace>
  <inkml:trace contextRef="#ctx0" brushRef="#br0" timeOffset="46417.9038">2556 239 809 0,'41'98'333'0,"-44"-101"-191"15,3-2-91-15,-16-4-25 16,16 1 13-16,0 2 18 16,0-1 4-16,0-2-6 0,-4-2-7 15,4 0-6 1,-2-2-5-16,2 3-10 0,6-2-2 31,-6 1-4-31,0-2-2 0,0-8-1 0,0 4-1 16,-3-12 14-1,0-1 12-15,3 0 12 16,5 0 3-16,-1-3 1 0,1-13-9 16,-5-14-5-16,5-7-8 15,4-18-20-15,-4-9-5 16,3-23-9-16,5-12-1 0,-5-19-1 15,6-3 0-15,3-1 0 16,-2 3 0-16,1-5-1 31,6-1 1-31,-5-2-1 0,-1-3 0 16,5 22-2-16,-15 8 1 0,-4 11-2 16,5 12-3-16,1 13-1 15,5 13 2-15,5 26 2 16,-14 7 4-16,-2 13 6 15,1 16-1-15,0 8 1 16,2 3-2-16,-5 12-2 16,2-6-1-16,-2 2-1 15,0 0 0-15,0 0 0 16,0 0-1-16,0 0 1 16,0 0 0-16,0 0 0 15,0-2 0-15,1 1 0 16,10-2-1-16,-4 0 0 15,-3-1 0-15,3 0 0 0,-3 0 0 16,-2 3-58 0,4-2-33-16,-6 1 55 15</inkml:trace>
</inkml:ink>
</file>

<file path=ppt/ink/ink1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5:14.373"/>
    </inkml:context>
    <inkml:brush xml:id="br0">
      <inkml:brushProperty name="width" value="0.02646" units="cm"/>
      <inkml:brushProperty name="height" value="0.02646" units="cm"/>
      <inkml:brushProperty name="fitToCurve" value="1"/>
    </inkml:brush>
    <inkml:brush xml:id="br1">
      <inkml:brushProperty name="width" value="0.16667" units="cm"/>
      <inkml:brushProperty name="height" value="0.16667" units="cm"/>
      <inkml:brushProperty name="color" value="#ED1C24"/>
      <inkml:brushProperty name="fitToCurve" value="1"/>
    </inkml:brush>
  </inkml:definitions>
  <inkml:trace contextRef="#ctx0" brushRef="#br0">170 155 1126 0,'3'-19'397'15,"1"0"-336"-15,3-3-40 16,-1 4 39-16,5 6 23 0,0 1 48 16,2 1 1-16,-3-3-30 15,-4 2-21-15,0 2-46 16,-3 3-13-16,1 2-14 15,-4 3-4-15,0 1-3 16,0 0 1-16,0 0 2 31,0 0 1-31,1 24 2 0,15 66 0 0,-3-25-1 16,4 3 0-16,1-16 0 16,1 4 0-16,4-2 1 15,6 9-2-15,-1-4 0 16,4 2-1-16,-16-10-2 15,8 1 0-15,-5-2 0 16,-4 0-1-16,12 3 1 0,-15-12-1 16,-12-11 0-16,-4-5 0 15,-8-7 1-15,4-6 2 16,6-4 2-16,-1-8-1 16,1-20-1-16,1-6-3 15,-7-15-2-15,0-6-2 16,-2-1-3-16,-1-3-1 15,-4 2 0-15,-4 3 1 0,-10 8 2 16,-1 2 2-16,-2 10 1 16,-1 9-1-16,-4 6-1 15,-2 9 0-15,-5 5 1 16,15 10 0-16,-3-5 0 16,4 0 1-16,-6-3 0 15,0-4 1-15,15 9 1 16,0 1 1-16,14 3 1 15,2 2 1-15,-8 3 2 16,9 3 2-16,2 5 3 16,-6-2 0-16,17 6 0 15,-2-4 0-15,18-5-3 16,0 3 0-16,10-15-2 16,4-6 0-16,3-7-3 15,8-11-2-15,-2-2-6 16,-3-8-6-16,1-3-20 15,2 4-12-15,-4-3-13 16,-9 1-6-16,-9 6-19 0,1 1-8 16,-5 3-23-16,2 7-14 15,-5 1-27-15,-2-1-7 16,-1 8-1-16,-3 0 14 16,1-3 54-16,0 3 30 15,3-5 43-15,0 2 16 16,2-1 24-16,1-3 13 15,-8 1 26-15,8 0 13 16,-4 2 20-16,-4-2 5 0,7 1-4 16,-7-1-6-16,3 0-10 15,-1-1-5-15,0 3-4 16,1-4-7-16,-4-3-20 16,5 3-11-16,1-8-17 15,-2 1-5-15,4 3-5 16,-4-9 0-16,-3-1-1 15,2 0 1-15,-6-4 2 16,-6 4 3-16,-4-1 11 16,0 0 6-16,-8 3 10 15,4 5-4-15,-7 11-7 16,-4-1-7-16,0 5-10 16,-8 3-2-16,3-3 2 15,-4 3 6-15,2 10 10 16,1-2 6-16,-6 5 6 15,2 12-1-15,6-2 0 16,0 4 0-16,11 8-1 16,0-8 0-16,8-1-1 0,6-2-1 15,5-2-5-15,7-3-2 16,10 2-8-16,-1 1-5 16,13-7-5-16,0-1-3 15,-6-7-1-15,1-3-1 16,-13-3-5-16,1-1-4 15,-4-2-23-15,-7-4-20 16,6 2-50-16,-7-6-31 16,2-4-118-16,-1 5-113 0,-12-7 234 15</inkml:trace>
  <inkml:trace contextRef="#ctx0" brushRef="#br0" timeOffset="628.002">1548 127 854 0,'95'-37'403'0,"-93"37"-124"15,-2-9-180-15,3 9-47 16,-3 0 23-16,0-2 20 15,0 2 4-15,0 0-32 16,0-2-23-16,0 2-28 16,0 0-2-16,6 18 2 15,16 37 6-15,-10-18 8 16,-8-9 3-16,6 21 6 16,-4 5 1-16,-3-8 0 15,5 8-2-15,5-3-6 16,0 7-5-16,6-4-10 15,1 3-3-15,4 0-7 16,1-6 0-16,4-2-1 16,-12-14-1-16,-7-14 0 15,9 4-1-15,-11-14-1 16,0 2-2-16,1-12-1 0,-1-1-7 16,3-6-25-1,-6-7-21-15,1-4-72 0,-14-8-64 16,-3-4-336-16,7 4 344 15</inkml:trace>
  <inkml:trace contextRef="#ctx0" brushRef="#br0" timeOffset="976.1164">2157 462 1563 0,'77'-82'542'0,"-67"98"-479"15,-2-2-60-15,-8 0-3 16,6 10 16-16,-1-3 23 16,0 1 7-16,6 2 4 15,-3 3-14-15,4 3-20 16,-1-6-6-16,2 9-4 15,4-5-1-15,-4 2 2 16,3 2 2-16,-3-18 1 16,-7-1 2-16,5-5-5 15,-8-13-1-15,0 4-2 16,4-4-1-16,-7 3-4 16,0 1-9-16,0-1-32 0,5-14-24 15,14-44-84-15,-24 38-54 16,-6 1-162-16,-2 4 223 15</inkml:trace>
  <inkml:trace contextRef="#ctx0" brushRef="#br0" timeOffset="1500.2607">2225 199 1178 0,'-68'-106'396'16,"63"95"-345"-16,8 5-97 15,-1-5 23-15,17-4 72 16,-8 3 37-16,6 1 23 16,-1 1-7-16,-3 4-42 15,7 4-10-15,-9 2 8 16,2 2 9-16,3 9 7 15,-7-2-9-15,3 6-27 16,-1-3-13-16,-3-5-19 16,1 2-2-16,-1-6-2 15,0 2-1-15,-2-2-1 16,2-4-6-16,0-2-26 16,3-5-35-16,0-5-108 15,-1 8-83-15,-1-7 156 0</inkml:trace>
  <inkml:trace contextRef="#ctx0" brushRef="#br0" timeOffset="2355.6235">2814 233 1543 0,'0'4'549'0,"0"-10"-455"16,-1 0-112-1,-1 4-23-15,0 1 22 0,1-1 31 16,1 0 10-16,0 1 0 16,0-1-7-16,0 1-11 15,0 1-3-15,13 3-1 16,20 35 1-16,21 36 0 15,-40-36 1-15,-8 0 1 16,7 12 1-16,-3-9 3 0,-1 6 2 16,2-9 4-16,-9-9 1 15,-4-10-1-15,2-3-1 16,0-12-1-16,3-4 0 16,4-7-1-16,-7 5-2 15,1-4-1-15,10-26-2 16,21-47 1-16,-16 42 3 15,1-15 8-15,-1 8 5 0,0-1 7 16,-5-9 1-16,3 23-2 16,2-9-2-16,-6 4 0 15,6 20 1-15,-5-8-4 16,3 10-2-16,5 11-10 16,-3-5-5-16,0 6-2 15,-4-3-3-15,-1 7 0 16,-4-2-1-16,-6 6-2 15,1 13-1-15,-10-1-5 16,8 5-3-16,-6-4-17 16,4-3-7-16,2-9-13 15,11 12-2-15,0-5 9 16,16 3 8-16,3 7 17 16,-4-25 6-16,2-3 10 15,-4-7 2-15,-2-1 6 16,0 8 2-16,16 3 4 15,-14-6 3-15,14 0 2 16,-13-6-1-16,-4-8-2 0,-5-1-1 16,-13-11-4-16,3 3-2 15,-6 1-5-15,-1 2 0 16,-9 7-2-16,-4-1 0 16,1 13 1-16,-2 3-1 15,0 10-1-15,-15 1 0 16,-5 4 5-16,8 6 6 15,-8 6 9-15,28 13 3 16,-3 8 4-16,-6-7-2 16,16 2-1-16,-6 5-1 0,14-5-1 15,16 8-3-15,-4-11-5 16,12-11-3-16,-12-9-5 16,4-7-1-16,6 3-6 15,-7-9-1-15,3-7-34 16,-5-6-26-16,3-6-93 15,-4-13-87-15,7 7-259 16,2-13 313-16</inkml:trace>
  <inkml:trace contextRef="#ctx0" brushRef="#br0" timeOffset="3311.5179">3736 231 1190 0,'7'-14'517'0,"-17"30"-257"16,4-8-151-16,3 0-93 15,3 1 21-15,3 8 31 16,3 1 10-16,4 1-4 16,-5-21-24-16,2 12-33 15,0 1-10-15,-2 5-7 0,3 19 0 16,-2-15 0-16,-1 9 1 16,1-9 1-16,-1-1 0 15,-2-4 1-15,2-12 0 16,-2-3 5-16,0-3 0 15,-5 1 1-15,2 0 1 16,-1-13-3-16,-9-63-1 16,10 30-2-16,-8-20 0 15,10 13-2-15,3 1 1 16,1 2 3-16,-1 7 1 0,7 10 7 16,-2 1-1-16,4 15-1 15,5 8-2-15,7 11-8 16,-7 0-1-16,-4 4-2 15,3 3-1-15,-2 4-1 16,6 6 1-16,0 4 1 16,-6-5 1-16,1-1-3 15,-1-5-10-15,-2-8-35 16,-14 1-29-16,7-8-84 16,-7-5-33-16,-11 1-56 15,15 1 2-15,-5 3 66 16,1-1 43-16,1 4 90 15,-2 2 34-15,-1 0 61 16,1 0 25-16,1 0 48 16,0 0 21-16,0 0 4 15,0 0-3-15,0 0-10 16,0 0-11-16,0 0-11 0,1 0-8 16,2 2-21-16,-3-2-12 15,0 0-30-15,4 8-13 16,16 6-15-16,33 38-5 15,-31-41-2-15,11 4-1 16,-8-11 1-16,13 0 0 16,-9-12-1-16,-2-3-1 15,-3-4 0-15,-2 1-1 16,-5-6 1-16,-3-6-1 0,-6 4-2 16,-6-7-1-16,-2 7-14 15,0-5-4-15,-2-4-3 16,2-3 0-16,-3-4 13 15,-2 2 5-15,-1 3 6 16,1 9 0-16,1 0 6 16,-1 18 1-16,2 10 5 15,3 14 2-15,-2 17 1 16,5 3 0-16,10 5-2 16,0 3-2-16,12 6-2 15,-1-8 1-15,7 13 2 16,8 0-1-16,6 7-1 15,-10-9-1-15,14 20-4 16,-3-3 0-16,-11 14 2 16,3 17 1-16,-35-9 11 15,-9 2 5-15,-26-7 9 16,-14-2 6-16,-25-24 1 16,-14-13-8-16,-26-28-11 0,-2-22-15 15,-41-62 312-15,-7-35-240 16</inkml:trace>
  <inkml:trace contextRef="#ctx0" brushRef="#br1" timeOffset="649464.3093">3664-989 711 0,'-54'-84'248'0,"41"62"-215"16,-6-4-12-16,5 0 10 15,1 0 4-15,-8 2-6 16,17 10-1-16,-22-2-16 16,11 5-5-16,2 10 6 15,-13-4 2-15,17 16 9 16,-12 5 6-16,-2 3 9 15,-1 3 3-15,8 19-2 16,3-1-5-16,4 12-17 16,-5-4-6-16,6-10-5 15,-10-5-3-15,9 0 1 16,4 5 2-16,-17-3 10 16,9 3 4-16,5 10 12 15,2 2 0-15,7 14 2 16,4 6 1-16,0-4-6 15,14 4-3-15,9-5-10 0,3-11-5 16,8-4-6-16,-12-13-1 16,3-12-2-16,2-3 2 15,0-9 6-15,14-8 2 16,-2-12 3-16,0-2 0 16,2-7-3-16,-3-3 0 15,-2-11 3-15,0 5 3 16,-3-10 10-16,-3-11 3 15,7 1 0-15,-1-10-1 0,-10-12-6 16,0 7-3-16,-12-11-8 16,-12 1-2-16,-7 2-6 15,-6 1-2-15,-7 14-2 16,-6 2 2-16,-15 10 1 16,-1 11 1-16,-19 20 0 15,-6 8 0-15,-9 17-4 16,-5 12-8-16,-27 6-80 15,-20 10-68-15,-21 9 93 16</inkml:trace>
  <inkml:trace contextRef="#ctx0" brushRef="#br0" timeOffset="253745.9477">3798-851 615 0,'83'-5'224'16,"-82"-1"-167"-16,-1 3-55 15,5-4 1-15,-5 6 0 16,-2-1 3-16,1 1 18 16,-1-1 8-16,1 0 25 15,-1 1 4-15,0-1-12 16,1 1-8-16,-1-1-23 0,1 0-3 15,-1 1 8-15,2-1 10 16,0 1 20-16,0-1 9 16,0 1 19-16,0 1-5 15,0 0-6-15,0 0-8 16,0 0-30-16,0-2-5 16,0 0-18-16,0 2-4 15,0 0-3-15,0 0-1 16,0 0 0-16,3 11 0 15,-3 5 0-15,-6 44 0 0,0-33 1 16,-9-3 1-16,4 3 10 16,-3-2 7-1,0-10 13-15,9 4 5 0,-3-10 2 16,5 2-1-16,-2 2-8 16,-1-2-2-16,4-3-9 15,-4 3-4-15,0-3-6 16,1 2-3-16,3 1-4 15,-3 3-1-15,2-6-1 16,2 3-1-16,-6 2 1 16,9-5-1-16,3 1 0 15,-4-6 0-15,6 2 0 16,-4-3 1-16,-3-2 0 16,0 0-1-16,0 0 2 15,0 0-2-15,0 0 1 16,0 0 0-16,0 0 0 15,0 0 0-15,1 0 0 16,-1 0 0-16,7 9 0 0,-2 1 0 16,18 31-1-16,-24-36 0 15,-1-2 1-15,2-3-1 16,0 0 1-16,0 0 1 31,0 0 4-31,0 0 1 0,0 0 3 0,0 0 0 16,0 0-2-16,0 0-2 15,0 0-2-15,0 0-1 16,0 0-2-16,11 0 1 0,-1-2 1 16,2 1-1-16,41 1-1 15,-39 3 0-15,3-3-1 16,4-2 1-16,4 1 1 16,2 1 1-16,13 3 7 15,-10-5 2-15,3 2 4 16,2-3-1-16,-5-13-5 15,19-5-4-15,-7-5-3 16,-1 5-3-16,-11 4-36 16,-22 17-54-16,-10 19 59 15</inkml:trace>
  <inkml:trace contextRef="#ctx0" brushRef="#br0" timeOffset="284035.6184">-1131 686 1299 0,'85'41'452'16,"-88"-62"-399"-16,8 7-46 16,9-8-5-16,0 0-1 15,10 3 3-15,-10-3 11 16,-6-2 18-16,0 0 5 15,-8 4 13-15,2 2-7 0,-2 13-14 16,-8 4-6-16,5 4-13 16,1-3 2-16,0 0 12 15,1 0 10-15,-1 0 19 16,1 0 0-16,-1 0-5 16,1 0-7-16,-1 0-11 15,0 0-4-15,1 0-7 16,-1 0-4-16,1 0-6 15,-1 0-3-15,0 0-4 16,1 0-1-16,-1 0-2 16,1 0 1-16,-1 0 0 15,1 0 0-15,-1 3 0 16,2 8 0-16,0-11 1 16,0 0 3-16,0 2 6 15,0-2 3-15,3 5 2 16,2-2 0-16,4 6-4 15,-1-7-2-15,10 3-3 16,31 37-1-16,-35-40 3 0,4 6 0 16,2 0 6-16,10 1 2 15,2 2 0 1,-10 0-3-16,15 4-5 0,-10-1-3 16,11 2-4-16,-10 0 0 15,-6-2 0-15,10 0-1 16,-11-1 0-16,17 3 0 15,-16-12 0-15,-3 3 1 16,-8-7 0-16,-5-2-1 16,1 9 1-16,-7-7-2 0,0 1 1 15,0-1 0 1,-2 0 0-16,0 0 0 0,1 0 1 16,-1 0 0-16,1 0-2 15,-4 2 1-15,2 2 0 16,-4 0 0-16,-4 2 0 15,10-6-1-15,-6 2 0 16,6-2 1-16,-6 12-1 16,-23 26 1-16,29-30-1 15,-12-13 0-15,-1 10 0 16,14 14-1-16,-11-6 0 16,-8-8 1-16,9 9 0 15,-7 3 0-15,-5-1 1 16,6 16 0-16,-24 1-1 15,2-1 1-15,-6 14 6 16,-9 3 0-16,0-5 3 16,-6-3 1-16,11-4-3 0,7 1 0 15,17-5-5-15,7-1-2 16,1-4-27-16,0-13 74 16,-6-15-43-16</inkml:trace>
  <inkml:trace contextRef="#ctx0" brushRef="#br0" timeOffset="5936.3421">357 1342 435 0,'-40'1'211'0,"40"-15"-59"16,-3 3-104-16,0 0-26 15,1 6 28-15,4 1 43 16,-1-1 13-16,-1 3-4 15,0 1-16-15,0-1-15 16,0 0 4-16,0 1 17 16,0-2 4-16,3-7 0 15,2 5-5-15,1-1-21 16,-6 5-11 0,0-1-25-16,0 0-10 15,0 1-6-15,0-1-1 0,0 2-2 16,-1 0-1-16,-1 0-1 15,-6 18 3-15,-25 40 6 16,14-39 4-16,-3 3-4 16,1 1-1-16,1-6-5 15,4-4-3-15,9 1-2 16,3 3-2-16,4-2-6 0,-5-11-1 16,11 15 0-1,1-9 2-15,12 9 5 16,12 8 5-16,3-24 3 0,2 8 1 15,5-12-5 1,10 1-3-16,0-5-5 0,9-2-2 16,6 7-2-16,-21-11 1 15,-13 10-1-15,-10-4 1 16,-19 5 0-16,6 21-1 16,-15-7 0-16,0 18 1 15,-32-10 4-15,1-3 0 0,-1 5 4 16,-14-15-1-1,25 10 1-15,-8-3-2 0,8 0 0 16,5-5 1-16,-2-10-1 16,7-4 1-16,6 5-4 15,-4-10-3-15,11-2-9 16,-1-1-11-16,2-11-40 16,6 6-39-16,-5-4-141 15,4 18-139-15,4-12 236 16</inkml:trace>
  <inkml:trace contextRef="#ctx0" brushRef="#br0" timeOffset="6632.3623">856 1305 1384 0,'79'-36'503'0,"-79"46"-396"0,6 5-87 16,2 3-20-1,2-1 4-15,1-3 25 0,-3-4 9 16,6 6 11-16,-3-2 0 16,5 5-17-16,1 0-7 15,4 2-9-15,7 6-2 16,-5-7 0-16,-3 6 0 0,-6-14 7 15,-1-4 3-15,11 11 2 16,-2-14-1-16,0 3-2 16,-1 0-3-16,-21-24 0 15,11 6-1-15,-9-5-3 16,10-1-2-16,7 3-8 16,-9-9-1-16,-2-3-3 15,-21-7-1-15,2 2-1 16,0 3 1-16,1 1 0 15,18 6 1-15,-11-4 0 16,-10 4 1-16,23 7-3 16,-18-3 0-16,3 6-2 15,12 7 0-15,-12-1-1 16,5 4 0-16,0 0-1 16,0 0-2-16,0 0-14 15,0 0-15-15,5 9-54 16,7 2-43-1,20 32-139-15,-26-41-147 0,-3-2 268 0</inkml:trace>
  <inkml:trace contextRef="#ctx0" brushRef="#br0" timeOffset="7172.1005">1589 1190 1290 0,'80'-22'453'16,"-82"22"-392"-16,4 6-57 0,1-1 24 15,-3-5 16-15,0 0 26 16,0 0 9-16,1 4-26 15,10 20-15-15,26 38-23 16,-24-33-6-16,-1 1-2 16,1 5-1-16,6 12 1 15,-5-11 2-15,4 9 4 16,-4-10 1-16,0-4 0 16,5 14-1-16,-5-25-3 15,-9-12 1-15,-2 0 0 16,-6-17 0-16,-5-13 1 15,15 22-3-15,-7-45-1 16,4 2 1-16,20-4 0 0,-18-20-1 16,12 9-1-16,6 5 3 15,-1 6 7-15,9 12 5 16,3 8 6-16,-3 8 2 16,-10 14-5-16,10 4-4 15,-4 10-7-15,2 4-5 16,2 6-5-16,-4 9-1 15,-7 4-2-15,-4 0 0 16,-13 4-1-16,-9-4 1 0,-11 0-1 16,-5 6 0-16,-4 1 0 15,-4-4-1-15,1-8 1 16,-12-11-3-16,5-16-37 16,-10-8-21-16,-25-32 35 15</inkml:trace>
  <inkml:trace contextRef="#ctx0" brushRef="#br1" timeOffset="646757.6585">-914 329 767 0,'-18'-17'366'16,"-10"15"-53"-16,7-4-269 15,10 19-19-15,2-5-1 16,-1-21-10-16,7 13-11 16,-2 9-2-16,-6-16-1 15,2 32 0-15,-6 13 1 16,-5 5-1-16,1 39 0 16,-5-11 1-16,-3 2-1 15,2 0 1-15,-4 10 0 0,1-6 0 16,-3 9 5-1,3-1 12-15,10-5 24 16,4 2 11-16,-10-15 12 0,13 1-7 16,3-7-16-16,18 1-10 15,17 6-14-15,0-3-4 16,6-19-5-16,-6-6-2 16,22-19 0-16,8-2 0 15,14 0-2-15,1-19-1 16,5 0 0-16,0-7-1 0,-16-18 0 15,-2 3 1-15,-2-10-1 16,-9-11-1-16,-9-8-1 16,-7-10-1-16,-21-20-3 15,-5-8-2-15,-15-15-1 16,-2-1 1-16,-10-3 3 16,2 7 2-16,10 4 1 15,-15 1 0-15,-2 4 1 16,-7 0 0-16,3 17-1 15,11 17 1-15,-14 8-1 16,-2 16-1-16,-19 10-4 16,-6-6-12-16,-4 28-62 15,1 5-63-15,1 15 86 16</inkml:trace>
  <inkml:trace contextRef="#ctx0" brushRef="#br0" timeOffset="478442.4609">1138 3876 1519 0,'-22'4'565'0,"7"12"-434"0,7 16-76 0,-1-23-27 16,6 20 1-16,-7-12 4 16,4 6 10-16,9 16 15 15,-3-6-5-15,10 32-8 16,-3 7-11-16,0 21-17 15,2 15-6-15,4 17-7 16,8 8-1-16,-7-3-2 16,0-8-1-16,2-25 2 15,0-8 4-15,6-29 12 16,-8-17 6-16,-9-28 4 16,-5-15-1-16,-2-27-12 15,2 1-5-15,5-12-9 16,-8-13-1-16,-3-3-2 15,-12-5-3-15,-12-14-1 16,5 2-2-16,-4 6-5 16,1-24 1-16,9 23 2 15,-13-17 4-15,5-15 6 16,10 9 0-16,2-17 1 0,15 10 0 16,2 15 1-16,-5-11 2 15,3 11 5-15,0 7 3 16,3 4 4-16,11 30 1 15,4-6-3-15,12 18-1 16,3 1-5-16,7-3-2 16,7 25-3-16,1-1-2 0,-15 18-1 15,-3 15 0-15,-3 21 0 16,-11 14 0-16,17 15 1 16,5 14 0-16,-8 7 2 15,0-1 0-15,-4 20 2 16,-10-5 0-16,3 9 0 15,6 2-1-15,0-12-1 16,4-1 0-16,3-9-1 16,-4-11 0-16,5-6-1 15,4 0 0-15,2-9 0 16,-8-12-1-16,-6-28 0 16,-8-6-12-16,-4-23-69 15,-8-14-60-15,-12-2-232 16,-8 1 233-16</inkml:trace>
  <inkml:trace contextRef="#ctx0" brushRef="#br0" timeOffset="482729.556">1179 4559 1167 0,'22'-26'510'16,"10"12"-257"-16,-8-16-94 0,10 9-68 15,-5 1-18-15,1-10 5 16,5 15 14-16,1-2 12 15,17 11-9-15,-11 1-35 16,0-13-20-16,4 18-23 16,-13-16-8-16,5-1-9 15,3 12-7-15,-3-11-23 16,2 13-21-16,-7 0-58 16,2 3-42-16,-18-8-105 15,-4-1-103-15,-3 6 230 16</inkml:trace>
  <inkml:trace contextRef="#ctx0" brushRef="#br0" timeOffset="482985.9505">2415 4280 1668 0,'-6'42'662'0,"-1"-10"-406"0,6 3-200 15,1-8-91-15,8 6-3 16,0-18 2-16,1 26 11 16,5 3 28-16,-1-7 5 15,8 20-1-15,-2-26-2 0,4 14-2 16,9 1-2-1,-7-5-1-15,2-5 1 0,-11-9 5 16,-5-6 4-16,-15-12 5 16,-6-2 2-16,-6-7-2 15,-25-18-4-15,5-6-3 16,-10-14-3-16,6-9 8 16,11 1 6-1,6-13 9-15,8 9 3 0,3-25-4 16,7-6-2-16,10-4-5 15,4-14-4-15,15 17-7 16,-2 3-4-16,11 14-4 16,2 13-1-16,10 6 0 15,4 11-2-15,-10-3-2 16,9 3-3-16,-16 17-11 16,-1 3-10-16,3 21-44 15,-19 13-34-15,8 2-142 16,-12 7-158-16,24 4 261 0</inkml:trace>
  <inkml:trace contextRef="#ctx0" brushRef="#br0" timeOffset="483016.0495">3941 4015 1562 0,'6'-9'545'0,"-17"12"-523"16,-22 0-104-16,-8 14-17 15,-12 1 28-15,-10 9 136 16,-7-2 44-16,-12 5 29 16,6 5-13-1,24 9-63-15,-6 10-19 0,6 2-8 16,11 13 11-16,-19-10 25 15,23 12 9-15,21-4-4 16,10-13-16 0,30 3-33-16,4-22-12 0,22-5-12 15,8-8-3-15,-7-19-12 16,17-1-10-16,14-7-35 16,-2-11-16-16,18-1-29 15,-16-7-15-15,-4 5-69 16,-4-2-76-16,2 10 167 15</inkml:trace>
  <inkml:trace contextRef="#ctx0" brushRef="#br0" timeOffset="483034.8142">4247 3598 2099 0,'-29'168'700'0,"51"-134"-734"0,15 18-42 15,-4-8 14-15,-6 4 21 16,13 7 97-16,-4-14 22 16,13 20 21-16,7 2-16 15,5 4-41-15,6 2-13 16,11-1-21-16,-15-3-5 15,-1-3-3-15,3-8 1 16,-7 3-1-16,-1-24 0 0,-14-15-10 16,-13-9-15-1,-25-28-26-15,-2-1-9 0,-7-14-4 16,-9-16 12-16,2-7 25 16,3-7 10-16,11-5 14 15,8 5 1-15,8 4 2 16,5 12 3-16,4 18 18 15,3 10 7-15,3 18 12 16,3 5 1-16,4 16-9 16,-5 5-6-16,4 11-3 15,4 1 1-15,-12 4 9 16,-2 8 7-16,2 5 6 16,-13 4-1-16,10 8-1 15,9-11-3-15,-13-5-8 16,5-4-4-16,-5-9-13 15,-4 2-5-15,3-9-8 16,-2-5-7-16,-6-16-50 16,-4-8-37-16,-5-13-101 15,-4-8-91-15,-3-1 181 0</inkml:trace>
  <inkml:trace contextRef="#ctx0" brushRef="#br0" timeOffset="483068.9212">5841 3746 1988 0,'-41'-11'682'0,"44"20"-667"15,6 12-95-15,1 1-9 16,-4-17 2-16,8 6 51 16,2-24-14-16,2 2 39 15</inkml:trace>
  <inkml:trace contextRef="#ctx0" brushRef="#br0" timeOffset="483049.4809">5930 4124 2260 0,'85'124'775'0,"-67"-105"-724"15,2 6-71-15,2-4-1 16,5 4 6-16,-6-2 31 16,-20-6 7-16,25 21 2 15,1 6-6-15,-5 17-14 16,-1-25-3 0,-1 2-5-1,-9 19-4-15,3-17-6 0,-9-12-6 16,3-21-42-16,-5-14-36 0,-9-23-108 15,3-5-268-15,-40-54 319 16</inkml:trace>
  <inkml:trace contextRef="#ctx0" brushRef="#br0" timeOffset="483130.8093">6773 3525 1644 0,'-10'7'556'15,"8"7"-542"-15,6 2-42 16,-11 1 31-16,9 9 55 15,-2-6 96-15,0 14 26 16,13 7 1-16,-1 3-46 16,14 24-64-16,-3-1-20 15,4 14-21-15,3-1-2 16,4 17-1-16,7 8-2 16,5 14-9-16,-3 1-4 15,-5-8-10-15,-3-7-3 0,-5-26-6 16,-3-12-11-16,-1-34-35 15,0-12-25-15,-10-21-48 16,-2-23-133-16,-16-10 178 16</inkml:trace>
  <inkml:trace contextRef="#ctx0" brushRef="#br0" timeOffset="483188.4037">6901 4181 2192 0,'-18'92'691'0,"34"-100"-848"0,-5-12-54 16,16 6 78-16,2-5 72 15,10 0 185-15,14 4 15 16,-4-8-33-16,8-3-53 15,5 1-80-15,-2 6-25 16,7 6-54-16,-14 4-33 16,-24 9 89-16</inkml:trace>
  <inkml:trace contextRef="#ctx0" brushRef="#br0" timeOffset="483203.722">7861 4044 1647 0,'26'-5'664'0,"2"3"-248"0,5-1-619 16,1-2-39-16,-6-11 184 15,-1-3 90-15,-3-11 151 16,15 5 18-16,-4-10-116 15,3 2-53-15,-11-7-42 16,-6-15-5-16,-7 3 3 16,-11-6 5-16,-3 8 7 15,-22 15 0-15,-13 6-3 16,-8 9-2-16,-12 21-1 16,-4 14 2-16,-17 12 6 15,2 11 4-15,3 23 6 0,-7-2 5 16,21 11 10-16,5 11 8 15,2-13 9-15,30 14 1 16,20-4-5-16,19-9-6 16,32 0-5-16,2-12-1 15,27-8-6-15,0-8-3 16,17-3-10-16,14-3-7 16,-16-18-27-16,3-15-25 15,2-8-66-15,-8-20-62 16,2-18 111-16</inkml:trace>
  <inkml:trace contextRef="#ctx0" brushRef="#br0" timeOffset="483218.2265">8975 3624 1436 0,'89'-49'552'0,"-92"36"-371"16,-13 10-128-16,5 7 13 15,-11 8 40-15,3 7 54 16,9 9 9-16,-17 7-40 16,14 8-37-16,-2 12-48 15,-28-22-11-15,35 31-4 16,3 4 2-16,7-6 1 15,33 23-6-15,-18-26-9 0,-4-7-7 16,31 1-7-16,4-11-1 16,21-12-1-16,11-6-2 15,-3-19-29-15,1-10-31 16,-5-17-84-16,1-10-88 16,-31-9 146-16</inkml:trace>
  <inkml:trace contextRef="#ctx0" brushRef="#br0" timeOffset="483232.3808">9515 3166 1941 0,'102'27'693'0,"-89"3"-588"16,6 3-97-16,-26 4-26 16,22 4 17-16,-6 24 61 15,8 11 13-15,28 27 11 16,-13 8-14-16,15 1-46 16,-1 10-9-16,-10-3-10 15,1-2-2-15,4-3-5 16,0-6-5-16,4-35-30 15,-3-18-27-15,-7-39-80 16,-6-19-86-16,-9-25-302 0,-15-22 343 16</inkml:trace>
  <inkml:trace contextRef="#ctx0" brushRef="#br0" timeOffset="483247.4111">9736 3979 1703 0,'8'-15'626'0,"6"-2"-450"0,24 3-192 15,5 1-7-15,17 5 23 16,-1-3 13-16,-2-2 8 16,6-3-10-16,7 7-150 15,-8-5-184-15,3-20 204 16</inkml:trace>
  <inkml:trace contextRef="#ctx0" brushRef="#br0" timeOffset="483356.6346">10552 3784 2252 0,'-8'66'773'0,"5"-1"-727"0,3-3-60 16,11-10 9-16,8 4 13 15,5-18 48-15,4-6 5 16,16-12-10-16,2-9-18 16,10-11-46-16,17-5-17 15,-19-14-16-15,1-4-1 16,-12 0 8-16,-13 1 0 15,2-1-10-15,-20-1-1 16,-2-5 4-16,-15-10 11 16,-14-17 23-1,5-10 8-15,-15-20 6 16,7-1 4-16,0 6 7 0,6 3 1 16,2 21 8-16,-4 15 4 15,3 19 3-15,5 19 3 0,7 12-1 16,3 6-3-16,24 13-5 15,-5 0-4-15,20 14-4 16,-10-5-2-16,6 18-5 16,25 14 2-16,-8-15 3 15,20 13 4-15,-6-6 6 16,-14-12 0-16,5 15 0 16,4 2-3-16,2-3-6 15,-9-2-4-15,-27-18-6 16,-2-11-9-16,-9-20-51 15,-10-15-50-15,10-8-189 16,-13-21 186-16</inkml:trace>
  <inkml:trace contextRef="#ctx0" brushRef="#br0" timeOffset="483751.7083">11805 3560 1847 0,'81'176'789'0,"-49"-135"-292"16,3 23-518-16,-5-7-20 15,-2-3 23-15,5 11 28 0,15-7 47 16,3 4 2 0,4-8-22-16,1-8-21 0,-10-16-32 15,-5-5-5-15,-14-17 0 16,-3 7 4-16,-20-15-13 15,-7-7-11-15,-27-7-9 16,-19-16 2-16,-13-5 27 16,-4-6 16-1,4-7 22-15,3-7 12 0,12-20 18 16,5 1 5-16,19-15 0 16,5 2-8-16,23 16-18 15,8-1-8-15,21 23-19 16,9 11-7-16,14 16-14 15,5 11-11-15,-5 11-35 16,24 5-28-16,-27-5-76 16,8 0-80-16,6-5 162 15</inkml:trace>
  <inkml:trace contextRef="#ctx0" brushRef="#br0" timeOffset="484241.2676">13052 3519 1882 0,'-36'27'699'16,"-9"-5"-543"-16,-2 10-138 0,-10 4-40 15,1 6 27-15,4 2 85 16,8 2 17-16,6 1 3 15,6-2-25-15,16-6-59 16,5-4-15-16,17-8-9 16,13-5 0-16,16-11-11 15,11-7-15-15,16-17-43 16,5-11-15 0,17-12-14-16,-4-13-3 0,0-15 18 15,-6 2 13-15,-25-1 25 16,2 11 19-16,-24 7 27 15,-3 6 8-15,-18 13 16 16,-1 4 4-16,-5 29 19 16,-10 4 12-16,-4 24 12 15,-2 10 9-15,0 14-3 16,13 14-5-16,8-3-11 16,9 4-4-16,13-9-11 15,8-8-6-15,14-1-16 0,-3-10-8 16,0-15-15-16,-3-8-16 15,-7-19-52 1,-3-8-38-16,-2-23-58 16,-4-7-40-16,-16-8 128 0</inkml:trace>
  <inkml:trace contextRef="#ctx0" brushRef="#br0" timeOffset="484539.8424">13765 2662 1470 0,'11'25'672'16,"-11"24"-197"-16,5 37-374 16,6 11-13-16,-1 20 27 15,12 0 2-15,18 5 9 16,13 0-20-16,3-5-51 47,-1-1-21-47,-2-13-24 0,-4-8-7 15,11-8-4-15,3-6-4 0,2-8-21 0,-6-10-14 0,-7-23-70 16,-14-15-19-16,-20-28 77 16</inkml:trace>
  <inkml:trace contextRef="#ctx0" brushRef="#br0" timeOffset="485506.215">17185 2682 1447 0,'-33'94'495'0,"34"-100"-379"16,1 7-210-16,3 6 10 0,-7-7 153 16,0 0 70-16,2 31 62 15,13 64-13-15,0-25-87 16,-7-10-36 0,2 0-29-16,5 59-2 0,1 18 4 15,5-6-1-15,13-20-12 16,4 1-6-1,15-10-13-15,3-7-3 0,-18-21-1 16,-3-4-1-16,-14-24 1 16,-4-5 1-16,-6-17 0 15,-10-24 0-15,-14-9-2 16,-7-17 0-16,-16-20 0 16,-1 0 0-16,-9-14-1 15,2 0 0-15,10 1 0 16,-10-1 0-16,-5 8 0 15,2 12 1-15,-23 20 6 16,3 5 6-16,10 42 14 0,-9-13 4 16,5 13 0-16,7 16-3 15,5-10-8-15,-1 15-2 16,32 7-2-16,7-4-1 16,10 0 2-16,30 1 0 15,14-1-1-15,10-10-1 16,23-3-5-16,2-6-5 15,8-16-15-15,-3-2-18 16,4-19-48-16,15-8-41 16,-8-20-69-16,-8-10 420 0,-13-10-204 15</inkml:trace>
  <inkml:trace contextRef="#ctx0" brushRef="#br0" timeOffset="486092.3351">17909 3426 1421 0,'171'120'470'0,"-138"-126"-470"16,4 1-16-16,-1-3 119 15,-2-5 44-15,7 2 43 16,-2-6-3-16,-2-7-112 16,-2 0-42-16,-5-6-36 15,-5 3-3-15,-6-12 0 16,0 4 2-16,-1-3 4 0,-4-8 0 16,-6 11 1-16,-5-3 7 15,-12 14 15-15,-12 10 9 16,-14 15 16-16,-14 9 1 15,-19 15-1 1,-3 15-3-16,-21 19-3 0,6 13 0 16,-6 11-1-16,16 1 2 15,22-3 1-15,5-1 1 16,40 1-4-16,-4-9-6 16,24-17-11-16,13-12-7 0,17-21-10 15,27-3-6-15,27-9-24 16,8-10-22-16,22-15-49 15,-1-4-31-15,9-20-81 16,10-9 364-16,-10-22-150 16</inkml:trace>
  <inkml:trace contextRef="#ctx0" brushRef="#br0" timeOffset="486983.7401">19763 2952 1731 0,'-25'13'725'15,"-20"-12"-297"-15,-31 12-435 16,-8-1-17-16,-3 20 14 0,-2 1 19 16,17 2 51-16,-3-6 3 15,20 1-11-15,9-5-18 16,31 9-27-16,6-8-1 15,26 6 0-15,20 5-1 16,9 2-5-16,9 6-15 16,23 2-24-16,9-1-7 15,11 10-7-15,4-4 7 16,-3 16 14-16,-26 0 3 16,-12 2 8-16,-6 3 6 0,-20-5 7 15,3 3 4-15,-33-3 6 16,-12-4 3-16,-28-23 7 15,-9-8 1-15,-7-25 6 16,-3-10 2-16,-18-32-1 16,-6-12-6-16,11-15-22 15,9 3-32-15,15 13-100 16,19 4-64-16,2 6-198 16,1 4 244-16</inkml:trace>
  <inkml:trace contextRef="#ctx0" brushRef="#br0" timeOffset="487010.0408">20517 2982 2103 0,'-47'16'771'0,"63"-10"-580"16,-2 5-175-16,-8 0-26 15,1 4 1-15,-1-6 10 16,0-1 4-16,7-5 30 16,-2-1 31-16,5-37-47 15</inkml:trace>
  <inkml:trace contextRef="#ctx0" brushRef="#br0" timeOffset="487002.6676">20620 3443 2183 0,'-17'48'782'0,"26"-1"-623"16,1 13-167-16,3-3-1 16,-13 2 45-16,28 17 28 15,-6 0 19-15,7 7-2 16,-5-4-47-16,-18-13-24 16,3-5-39-16,10-9-13 0,7-22-28 15,9-9-21 1,1-31-47-16,-7-15-55 0,4-23-108 15,-13-14-48-15,-10-9 212 16</inkml:trace>
  <inkml:trace contextRef="#ctx0" brushRef="#br0" timeOffset="488016.9662">21750 3061 2039 0,'-6'46'761'0,"-32"-35"-571"0,-15 19-267 15,-24 4-25-15,1 2 30 16,8 2 112-16,9 0 47 16,24 6 14-16,5-9-21 15,22 3-58-15,8-3-12 16,10-6-5-16,17 2-1 16,20-13 0-16,12-1-13 15,18-12-42-15,-2-5-26 16,-7-13-37-16,-8-10 2 15,-11-15 39-15,-4-10 25 16,-15-3 44-16,-5-1 13 0,-9 3 24 16,-6 9 10-16,-10 17 19 15,-4 13 3-15,-8 21-2 16,-4 13-5-16,2 23-9 16,-2 9-5-16,6 18-5 15,5 2-3-15,15 4 3 16,11 2-2-16,12-1-8 15,6 4-6-15,-1 7-13 16,-1 0-7-16,-16 13-3 16,-15-2-3-16,-11 8 0 15,-17-40 0 1,1 0 0-16,-31 40 3 0,-11-8 2 16,-2-43 2-16,16-64 0 15,12-25-8-15,24-42-43 16,10-29-41-16,27-31-6 15,6-18-433-15,8-45 384 0</inkml:trace>
  <inkml:trace contextRef="#ctx0" brushRef="#br0" timeOffset="488033.5062">22867 3205 1717 0,'7'15'670'15,"-1"-1"-377"-15,-1 14-299 16,1-1 23-16,8 0 74 16,-3 7 23-16,5 7 26 15,3 8-26-15,0 11-76 16,-1 2-21-16,-9 0-18 15,-4 1-6-15,-2-1-4 16,0-2-3-16,-3-12-2 16,3-12-2-16,1-19-3 15,-4-17-2-15,1-15 3 16,-1-14 6-16,10-28 11 16,6-8 3-16,14-16 6 15,8-6 0-15,11-8 2 16,8 6 1-16,6 20 9 15,1 10 4-15,7 43 14 16,-1 18 10-16,4 37 5 16,-3 22-2-16,-4 26-12 0,-2 13-9 15,-6 15-12-15,-6 9-2 16,-7 1-7-16,-11-9-1 16,-8-17-29-16,-9-22-2 15,-26-51 13-15</inkml:trace>
</inkml:ink>
</file>

<file path=ppt/ink/ink1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5:35.006"/>
    </inkml:context>
    <inkml:brush xml:id="br0">
      <inkml:brushProperty name="width" value="0.02646" units="cm"/>
      <inkml:brushProperty name="height" value="0.02646" units="cm"/>
      <inkml:brushProperty name="fitToCurve" value="1"/>
    </inkml:brush>
    <inkml:brush xml:id="br1">
      <inkml:brushProperty name="width" value="0.16667" units="cm"/>
      <inkml:brushProperty name="height" value="0.16667" units="cm"/>
      <inkml:brushProperty name="color" value="#ED1C24"/>
      <inkml:brushProperty name="fitToCurve" value="1"/>
    </inkml:brush>
  </inkml:definitions>
  <inkml:trace contextRef="#ctx0" brushRef="#br0">309 4890 682 0,'18'-27'260'15,"-7"-3"-176"-15,0-3-67 16,3 12-17-16,-4-7 8 0,-6 4 43 16,6 7 22-16,6 2 26 15,-1 1 3-15,6 6-31 16,-5-1-21-16,3-1-26 16,-3-3-11-16,6-1-11 15,10-2-2-15,-7-4-2 16,13 7 0-16,2-1 0 15,-5 4 2 1,7 10 1-16,-15-6 8 0,2 7 21 16,-5 6 7-16,-2 5 16 15,1 7 0-15,0 4-12 16,-7-3-7-16,-1 4-12 16,-4-3-6-16,-11-1-8 15,2 2-1-15,-2-6-4 16,-2 5 0-16,2 3-1 15,-11-15 2-15,-3 9 7 16,-5-9 3-16,-13 1 5 16,7 17 0-16,-11-4 6 15,-6 11 5-15,3-1 9 0,-9-11 3 16,9-1-5-16,7-7-6 16,11 2-6-16,18-4-3 15,5-7 3-15,1 0 0 16,10-8-6-16,-18-12-3 15,22 12-8-15,4-8-3 16,1 2-2-16,14 6-1 16,-15-9-1-16,8 19 0 15,-4 1-1-15,-6 0 0 0,8 12 1 16,-11-20-1 0,3 5 1-16,3-2-1 0,-5 0 1 15,10 10 1-15,0-2 0 16,2 13 3-16,-7-19 1 15,7 4 2-15,2-7-2 16,-7-2-2-16,11-2-4 16,-13-4-8-16,-6-2-58 15,-3-5-51-15,-13-1-224 16,1 3 216-16</inkml:trace>
  <inkml:trace contextRef="#ctx0" brushRef="#br0" timeOffset="783.9444">1160 4996 1107 0,'120'-12'420'0,"-94"10"-271"0,-15-12-189 15,0 1-44-15,11 18 35 16,-14-5 60-16,3-3 43 15,7 6 17-15,-1-3-7 16,2-11-35-16,10 8-14 16,-4-8-10-16,2 1-1 15,-5-6-1-15,-11-9 0 16,5 14 0-16,-5-4 3 0,0 15 9 16,-1 10 6-16,-4-21 11 15,-6-8 7-15,-2 6 7 16,-2-11-1-16,-6 12-5 15,5 10-8-15,-2-6-11 16,-6 0-3-16,-3 13-4 16,3-5 2-16,-6 13 5 15,0 4 6-15,0-4 6 16,-4 15-1-16,-4-7 1 16,-2 0-3-16,12 12 1 15,-10-17 2-15,9 6-3 16,10 5-1-16,-14-15-8 15,28 22-3-15,-13-22-3 16,8 4-3-16,20-1-1 16,-15-12-2-16,23 9-4 15,-6-5 0-15,9 1-3 16,5 4 0-16,8-1-1 16,-2-3-1-16,0-4-3 15,-7-3-5-15,12 5-21 16,-12-2-24-16,-2 2-60 15,9-8-52-15,-31-9-232 16,14 8 258-16</inkml:trace>
  <inkml:trace contextRef="#ctx0" brushRef="#br0" timeOffset="1294.0403">1786 4860 1333 0,'0'-2'481'0,"0"1"-326"0,19-1-174 15,21 4 0-15,-28 9 55 16,-7 11 17-16,-11-16 15 16,20 18 0-16,-9 6-33 15,12-3-15-15,7 10-16 16,3-2-1-16,6 1-1 15,-1 4-1-15,-2 2 1 16,-5-2-1-16,-3-2 1 16,-1 0-1-16,-7-9 0 15,2 1 1-15,-11-11 12 16,-5-5 4-16,-8-6 4 16,-3-5 2-16,-10-6-13 15,-1-7-3-15,-5-12-4 16,2-6-1-16,1-9-3 15,-1 1 0-15,7-4-2 0,-5 1-1 16,0-6 1 0,11 4 2-16,-6-2 0 0,13-4 1 15,4-4-1-15,1 0 1 16,6 4-1-16,5 4 0 16,5 8 0-16,-5 0-1 15,15 7-1-15,2 6 1 16,5 6 0-16,4 0 1 0,-2 16 0 15,-2 6 0-15,0 15 0 16,4 6 0-16,-10 4-1 16,-4-4 1-16,-11 3 0 15,-5 4 0 1,-11-4 2-16,-9-2 1 0,-4-2 1 16,-6-4 0-16,-7-11-1 15,0 10 1-15,-8-12-1 16,2 1 0-16,6-6-1 15,-2-5-1-15,21-9-1 32,6 6-4-32,0 0-35 0,-18-19-36 0,16 7-133 15,-7-13-139-15,17 9 219 16</inkml:trace>
  <inkml:trace contextRef="#ctx0" brushRef="#br0" timeOffset="2147.6985">3052 4915 1642 0,'24'18'586'16,"-2"7"-474"-16,-5 1-142 16,14 4 1-16,-8-5 14 15,7-4 22-15,1 1 22 16,-8-3 0-16,3 0-11 16,-12-2-8-16,11 2-10 15,1 0 0-15,-6-4-2 16,1-1 0-16,-21 0-6 15,0-6 1-15,-16-3 1 16,10 1 1-16,-23-14 6 0,4 3 0 16,-5-9 1-16,-7-11 1 15,10-2 0-15,27 11 1 16,-25-16 1 0,1 1 3-16,16-7 6 0,-30-15 4 15,45 14 4-15,-4-9-2 16,9 4-3-16,3-4-6 15,-1 4-6-15,18 15-2 16,6 10-3-16,-13 5-1 16,18 6-2-16,-15-8-1 15,-10 12-25-15,15 2-43 16,-17 0-201-16,8 2 182 16</inkml:trace>
  <inkml:trace contextRef="#ctx0" brushRef="#br0" timeOffset="2527.7778">3512 4671 1350 0,'41'116'530'15,"-38"-114"-277"-15,5 4-255 16,3 4 6-16,3-4 57 16,0 3 18-16,6 6 17 15,-1 7-10-15,-4 0-49 16,4 13-16-16,-1 6-16 0,-2 0-1 16,4 13-3-16,-10-9 1 15,7 12 0-15,2-5-1 16,-1 3 1-16,13-1-1 15,9-5 1-15,-12-7 0 16,-4-17 2-16,-6-8-1 16,-14-17-3-16,3-1-13 15,-1-12-43-15,-7-3-38 16,-6-9-156-16,-5-4 161 16</inkml:trace>
  <inkml:trace contextRef="#ctx0" brushRef="#br0" timeOffset="2998.3555">3668 5161 840 0,'-41'-62'419'15,"49"64"-16"-15,2-1-383 16,4 3 15-16,-3-12 70 16,10-2 24-16,6 2 13 15,4-1-32-15,23 7-68 16,-11-12-27-16,9-5-20 16,2 9-3-16,-8 1-4 15,-2-1-4-15,-9 4-16 0,-6 4-19 16,-7 1-65-16,-3-1-46 15,-13 12-150-15,-1-10 192 16</inkml:trace>
  <inkml:trace contextRef="#ctx0" brushRef="#br0" timeOffset="3781.8495">4169 4822 1558 0,'14'109'567'0,"-9"-98"-445"16,2-1-131-16,-3-5-21 15,4 18 7-15,-3-7 33 16,1 5 18-16,5 3 4 16,-1-12-2-16,4 22-16 15,-1 0-8-15,-7-8-4 16,2 9-1-16,-8 0 0 16,-1-1 0-16,-1 3-1 15,-1-10 1-15,0-8 0 16,3-8 0-16,0-10 1 15,-2-4 0-15,2-14-3 16,2-7-2-16,6-14-2 0,6-2-1 16,-2-4 1-16,4-2 0 15,5 10 4-15,1 4 1 16,5 2 1 0,2 11 3-16,-9 0 4 0,12 19 2 15,-12 5 2-15,-7 1-1 16,9 13-6-16,-9-13-1 0,9 20-4 15,15 2 1-15,-12-1 0 16,-16-3-1-16,-1-16 1 16,-8 0 1-16,-3-8 0 15,17 0-1 1,9-2 0-16,7-6 0 0,9 0 2 16,-5-3 1-16,-15-5 0 15,-2 4 0-15,-9-4-2 16,-3-6 1-16,1 6-2 15,-4 0 1-15,4 6-1 16,-4-1 0-16,1 5 0 16,-2-10-1-16,-1 5-2 15,8 5-1-15,0-13-1 16,0-8-1-16,5-16 3 16,-8 3 2-16,-5-6 1 15,-2 12 4-15,-4 8 8 16,-1 9 3-16,1 15 4 15,-4 4 1-15,6 22-2 16,2-7-1-16,2 15-3 16,10 11-3-16,-1-13-4 0,2 3-3 15,8-6 0-15,-1-16-1 16,10 17 1-16,10 14 0 16,8 2 1-16,22 16 0 15,-6-9-2-15,-16-5 0 16,-13 8-1-16,-1 9 2 15,-18 10 8-15,4 3 5 16,-13 6 13-16,-36-12 5 0,-26-5 0 16,-9 0-3-16,-31-16-9 15,-1-3-6-15,-19-19-13 16,6-24-15-16,-30-41 337 16,-5-33-251-16</inkml:trace>
  <inkml:trace contextRef="#ctx0" brushRef="#br0" timeOffset="249652.6695">-431 4011 1093 0,'151'-84'441'0,"-139"68"-269"0,-7 6-105 16,11 10-60-16,-3 0 0 15,-32-4 3-15,22 4 13 16,11 4 14-16,-22 3 10 15,27 7 7-15,-13-3-11 16,-17 2-7 0,22-5-6-16,-7-5-9 0,-8 0 3 15,9 0 6-15,-5-3 8 16,0 0 17-16,0 0 7 16,0 0 4-16,5 2-4 0,1-1-13 15,4 3-8-15,-2-1-17 16,8 5-7-16,42 34-9 15,-42-18-3-15,0 0-4 16,0 9 1 0,-8 5-2-16,-2-9 1 0,5 17 0 15,3 9-1-15,2-10 1 16,0 4-1-16,-5-5 0 16,-9-9 0-16,-2 11 1 15,0 0-1-15,-3-5 1 16,-2 0 1-16,-3-1 0 15,0-9 1-15,-5-4 0 16,-3-4-1-16,16 11 0 16,-17-13 0-16,8-11 1 15,4 4 1-15,-8-24 5 16,13 7 3-16,5 3 3 16,-8-6 0-16,3 4-2 15,-2 1-4-15,0-3-3 0,1-13-1 16,-5-32-4-16,-6 41-1 15,-2 8 0-15,-8 0 0 16,-8 2-1-16,6 7 1 16,-23-3 0-16,1 4 1 15,-5-2 0-15,-11-11 0 16,4-7-18-16,-11-4-35 16,-19-21 35-16</inkml:trace>
  <inkml:trace contextRef="#ctx0" brushRef="#br0" timeOffset="254116.4117">2572 4131 1419 0,'0'-1'495'0,"3"-3"-445"16,8-16-36-16,41-31-2 15,-37 34-8-15,-9 6-1 16,-3-1 11-16,0 12 14 16,-6 2-1-16,-8 15 2 15,-3 6-12-15,1 0-14 16,-3 9-2-16,7 5-1 0,-5 5 0 16,-5-2 0-16,1 0 2 15,9-4 4-15,2-6 10 16,1 2 13-16,-11 6 4 15,-17-10 3-15,4 9-9 16,-13-9-10-16,9-5 0 16,-1 0 3-16,-3-8 1 15,6-11 6-15,8-2 3 16,-1-15 2-16,6-4 2 16,5-13 1-16,-5-8-5 0,7-11-8 15,0-7-6 1,-12 2-12-16,-6-3-5 0,-22 2-29 15,4 12-18-15,-12 2-57 16,0 6-51-16,14 8 101 16</inkml:trace>
  <inkml:trace contextRef="#ctx0" brushRef="#br0" timeOffset="251828.2011">-440 5118 756 0,'49'-27'408'0,"-48"15"-10"16,6-1-331-16,1 0-76 15,-4 4 2-15,3 3 7 16,-1-9 0-16,-6 12 6 16,6-5 9-16,-1 5 18 15,-5 3 3-15,0 0 2 0,0-2-8 16,0 1-4-16,0-1 11 16,0 1 35-16,3 1 8 15,7 0 28-15,-10 0 6 16,20 0-16-16,30 0-2 15,-30-8-33-15,9 5-16 16,-4 6-20 0,-1-2-5-16,0-1-8 0,-9 0-4 15,1 0-6-15,8 7-2 16,-2 1-1-16,7 7-1 16,-13-7 0-16,4 11-1 0,-1 8 1 15,0-11-1-15,3 9 1 16,-4-5 0-16,-4-11 0 15,2 8 1-15,-3-1 0 16,-1-5 0-16,-1 2-1 16,-3-7 1-16,0 2 0 15,-8-5 0-15,0 9 0 16,0-1-1-16,-9-2 0 16,4 10 0-16,-8-3 0 15,1 1 0-15,0 1 0 16,1-1 2-16,-1-4-2 15,-3-2 2-15,1-1-2 16,-2-1 1-16,-14-9 0 16,14 6 0-16,-7 6 1 15,-7 5-1-15,3 11-1 16,-18-4 0-16,-17 8 0 16,-4 4-2-16,-20 18 1 0,-9 11 1 15,0 0-1-15,-2-3 1 16,12-5-52-16,6-6-22 15,-16-10 43-15</inkml:trace>
  <inkml:trace contextRef="#ctx0" brushRef="#br0" timeOffset="-792.306">352 4673 461 0,'81'3'218'0,"-69"-3"-35"16,-12 0-129-16,-14-3 21 15,9 1 72-15,-3 2 25 0,8 2 3 16,0-2-23-16,0 0-63 16,0 0-29-16,-1 0-35 15,-1 6-8-15,-1 4-12 16,2 6 0-16,-3 42 1 16,6-32 1-16,7 9 4 15,-5-4 1-15,2 14 4 16,0 5-1-16,1 6-1 15,-12-4 2-15,2 2 0 16,-2-8 0-16,-3-6-3 16,11 6-1-16,-1-7-5 15,-2-2-1-15,-14-9-1 16,4-7 0-16,-1-12-1 16,-5-4-1-16,15-3-8 15,-6-2-14-15,9-7-47 16,-2 6-35-16,0-1-105 15,0-17-83-15,3-54 184 16</inkml:trace>
  <inkml:trace contextRef="#ctx0" brushRef="#br0" timeOffset="2114.6108">2537 4925 1072 0,'-2'3'406'0,"-5"-4"-257"0,13-1-152 16,-6 2 16-16,0 0 60 16,0 0 16-16,0 0 22 15,0 0-15-15,-2 17-54 16,-2 44-16-16,-8-42-13 16,-2 0 4-16,14 0 10 15,-5 0 6-15,12 1 2 16,-1 6-5-16,8-6-8 15,-3-5-3-15,10-3-5 16,9-4-2-16,10-9-5 16,6-7-3-16,6-11-6 15,-4-4-1-15,-14-8-4 16,-5-1 0-16,-15-6 5 16,-7-3 1-16,-17 3 5 15,-9 1 7-15,-9 4 11 16,-4 12 6-16,-6-4 6 15,1 9-3-15,2 10-6 16,-3-7-7-16,8 18-8 16,15 4-5-16,-6-1-5 0,18 13-3 15,3-5-11 1,0-7-12-16,12 12-39 0,-7-12-32 16,-5-5-143-16,2-1-125 15,17-3 229-15</inkml:trace>
  <inkml:trace contextRef="#ctx0" brushRef="#br1" timeOffset="624533.3504">-35 5045 1170 0,'-196'-150'431'0,"169"115"-327"16,8 3-78-16,6-1-25 15,10 6 1-15,-35-9 0 16,14 12-1-16,5 11 2 15,-1 1 3-15,13 16 7 16,-12 1 4-16,-8-2 3 16,0 8-1-16,2 7-7 15,-4-1-5-15,9 7 1 16,-5 0 7-16,1-1 23 16,2 9 14-16,-1-3 16 15,3 4-6-15,4 7-21 16,3-2-12-16,-1 14-17 15,0 0-3-15,9 12-2 16,5-4-2-16,13-2-2 16,10-5 1-16,15-7 1 0,7-4 0 15,7-13-2 1,15 6 0-16,-7-21-1 0,-3-8 0 16,3 1 2-16,-11-15 1 15,2 5 4-15,9 19 1 16,-12-10-1-16,2 3-2 15,-2 10-2-15,-10-17-1 16,0 1 0-16,2 7 1 16,-1-17 1-16,2-4 0 0,5 0-1 15,-3-19 1-15,-2-3 3 16,-11-4 3-16,1-5 2 16,-1 0 1-16,-11-4-1 15,-10 2-1-15,-29-5 1 16,-7-2-1-16,-27-1-2 15,5-2-2-15,-7 5-4 16,-9 8-2-16,3 6-1 16,-1 3 0-16,-3-9-2 15,5 6 0-15,3-11-4 16,1 0-11-16,-13 8-60 16,-12-5-59-16,-23 15 82 15</inkml:trace>
</inkml:ink>
</file>

<file path=ppt/ink/ink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26:05.480"/>
    </inkml:context>
    <inkml:brush xml:id="br0">
      <inkml:brushProperty name="width" value="0.16667" units="cm"/>
      <inkml:brushProperty name="height" value="0.16667" units="cm"/>
      <inkml:brushProperty name="color" value="#ED1C24"/>
      <inkml:brushProperty name="fitToCurve" value="1"/>
    </inkml:brush>
  </inkml:definitions>
  <inkml:trace contextRef="#ctx0" brushRef="#br0">-1356 78 511 0,'46'17'189'0,"-70"-22"-136"15,-9-2-15-15,1 2 25 16,7-3 5-16,-15-11 2 16,5-10 11-16,3-10 13 15,-4-7-1-15,7-5 1 16,6-8-6-16,-1-9-15 15,8-5-4-15,16-3-5 16,-8-1-5-16,8-10-13 16,2-5-6-16,-2-7-8 15,16-2 2-15,1-4 12 16,4 9 1-16,4 2-2 16,13 10-9-16,11 7-22 0,3 1-6 15,20 4-10-15,-10-2-7 16,2 12-23-16,-6-1-25 15,-11 12-48-15,-3 5-20 16,-10 13-92-16,-4 9 137 16</inkml:trace>
  <inkml:trace contextRef="#ctx0" brushRef="#br0" timeOffset="694.8526">-146-2575 1513 0,'5'-3'537'0,"-5"8"-438"15,29 19-95-15,-4 10 0 16,-1 8-1-16,1 4 0 0,-4 9-1 15,-5 4 0-15,-5-2 0 16,-2 1-1-16,-3 3 0 16,-1-15 0-16,0-2-1 15,-2-11-1-15,-1-22-11 16,9 5-16-16,6-24-80 16,5-8-61-16,7-26 101 15</inkml:trace>
  <inkml:trace contextRef="#ctx0" brushRef="#br0" timeOffset="1009.0728">-418-2733 1218 0,'14'-8'487'15,"-16"5"-293"-15,6 4-139 16,5 12-52-16,5 1 0 16,-6-11 7-16,2-3 3 15,1-9 3-15,-2-5-1 16,7-1-37-16,6 1-56 15,12-6 50-15</inkml:trace>
  <inkml:trace contextRef="#ctx0" brushRef="#br0" timeOffset="1783.3499">212-2687 822 0,'-6'-5'386'0,"-8"7"-105"16,8 7-220-16,2-10-57 15,0 2-1-15,7-9-1 0,-3 7 1 16,0-1 12-16,0 0 9 16,0 1 12-16,0-1 2 15,3-1-12-15,11 1-7 16,-4 6-11-16,40 34-1 16,-45-7 7-16,-2 3 4 15,1 8 10-15,-1 0 3 16,3 2 1-16,2 5-4 15,0 2-10-15,3 4-4 16,3-6-7-16,-3-4-2 16,5-12-2-16,-2-3 0 15,-2-6 0-15,10-7-2 0,-2-4 1 16,-10-5-1-16,7-6 0 16,-14-2 1-16,-4-10-1 15,7-3 0-15,-7-10-1 16,-11-4 1-16,3-8-1 15,-2-6 0-15,-3-9 0 16,7 3 1-16,4-5 0 16,-8 1 0-16,14 10 1 15,2 0-1-15,3 4 2 16,12 5-1-16,-5 2 3 16,1 5 0-16,-1 4 2 15,-3 2 2-15,-3-1-1 16,-1 1 1-16,5 8 2 15,1 1-1-15,5 10-1 16,5 5 3-16,1 1 4 16,-3 2 2-16,0 6 4 0,-6-1 0 15,5 9-3 1,-2 0-4-16,-2 2-4 0,5 8-2 16,-10-10-4-16,2 8-1 15,5 0-2-15,-6-3 0 16,6 10-1-16,-5-9 1 15,-2-4-1-15,0-2-1 16,-5-12-3-16,-2-10-8 16,-2-4-36-16,1-11-41 15,2-8-125-15,5-2-120 0,-3-13 207 16</inkml:trace>
  <inkml:trace contextRef="#ctx0" brushRef="#br0" timeOffset="2124.1975">905-3144 1066 0,'101'-104'436'0,"-90"102"-222"16,-1 5-143-16,-4 16-43 15,1 2 7-15,-3 4 7 16,3 2 6-16,1 3 11 16,11 2-2-16,-7 11-19 15,17 8-11-15,-1 7-19 0,-4 6-3 16,3-4-5-16,8 5-1 16,-3-16-3-16,-1-5-1 15,7-7-4-15,-27-14-7 16,4 0-27-16,-6-1-21 15,-6-13-54-15,8 1-43 16,-7-9-165-16,-3-2 209 16</inkml:trace>
  <inkml:trace contextRef="#ctx0" brushRef="#br0" timeOffset="2498.7262">1307-2656 848 0,'-66'-80'382'0,"66"76"-132"16,0 9-198-16,14-2-43 15,-3-3 17-15,-8-9 33 16,5-7 12-16,5-5 11 15,3 1-14-15,9-6-32 16,5-8-13-16,-1-1-17 16,6-5-5-16,0 5-21 15,-2 2-17-15,-1 6-31 16,-2 2-10-16,0 3 0 16,-3 9 9-16,-5 2 18 15,0 6-9-15,-3-1-86 0,-3-1-110 16,3-5 158-16</inkml:trace>
  <inkml:trace contextRef="#ctx0" brushRef="#br0" timeOffset="2905.8455">1802-3205 909 0,'111'-40'352'15,"-100"42"-244"-15,2-1-35 0,-4-2-18 16,7-6-9-16,0-2-12 15,1-4-3-15,-4-9-9 16,1 1-5-16,0-7-8 16,5 4-3-16,-1 2-5 15,-7-10-1-15,2 5-1 16,-10-22 0-16,5 30 1 16,-4 3 0-16,-12 7 0 15,2 21 0-15,-24-10 1 16,-10 12 4-16,-7 0 8 15,-10 7 4-15,5 6 2 16,-2 2 0-16,0 9-5 16,13 3 0-16,-5 0 5 15,14-3 3-15,19 3 7 16,5-3 2-16,23-3 5 16,8 0 0-16,25-7-7 15,11-1-6-15,12-9-13 0,10-9-3 16,-5-7-3-16,0-7-2 15,-6-1-1-15,-13-2-1 16,-16 2-8-16,-6-6-8 16,-13 6-58-16,-3 1-45 15,-8-9-252-15,-10-2 240 16</inkml:trace>
  <inkml:trace contextRef="#ctx0" brushRef="#br0" timeOffset="3346.1632">2236-3369 1127 0,'-16'0'409'0,"10"7"-341"31,6 7-27-31,11 5-12 0,6 2-3 0,7-1 4 16,1-1 1-16,10-5-7 15,0 1-7-15,-3-9-9 16,0 0-3-16,2 4-3 15,-10-8-1-15,6 5-1 16,8 3 0-16,-25-2 0 16,4 1-1-16,-9 4 1 15,-20-3 1-15,-11-4 0 16,-3-1 1-16,-24-5 0 16,4-2 1-16,-3-11 2 15,0-6 0-15,6-12 3 16,-2-6 4-16,8-6 1 0,4-1 0 15,3-5 1-15,7 0-3 16,8 0 0-16,4 0 0 16,11 1-4-16,1 4-2 15,12 6-3-15,1 1-1 16,10 6-1-16,1 2 0 16,5 0-2-16,2 3-3 15,8 7-31-15,7-4-21 16,-6 6-68-16,-3 1-72 15,2 0 128-15</inkml:trace>
  <inkml:trace contextRef="#ctx0" brushRef="#br0" timeOffset="3804.2117">2982-4029 910 0,'19'-29'342'0,"0"13"-241"16,-3 4-85 0,-5 4-16-16,-6-2 0 0,-5-6 2 15,-5-3 13-15,-1-8 27 16,3-1 11-16,-7 2 11 16,2 0-6-16,-3 0-24 15,-5-1-10-15,1 7-16 16,-6-3-4-16,-1 17 2 15,-5 8 2-15,-3 6 5 16,1 7 2-16,-6 4 7 16,-9-4 5-16,17 28 9 15,-3 1 2-15,9 15-7 16,12 17-6-16,-7-2-15 16,11 13-3-16,18 16-5 15,9 5 0-15,22-8 0 16,2-5 0-16,5-21 0 15,5-6 1-15,-9-12 0 0,-1-9 0 16,-5-7 0-16,-4-10-1 16,-7-9-2-16,-6-9-4 15,-5-12-31-15,17 0-27 16,-23-11-120-16,-8-6-161 16,-26-7 222-16</inkml:trace>
  <inkml:trace contextRef="#ctx0" brushRef="#br0" timeOffset="4033.8284">2802-3546 1283 0,'20'-43'469'0,"28"29"-362"15,-2-2-91-15,6-1-17 16,5 21-3-16,-5-10 2 15,-4-2-1-15,-16-11 2 16,4-9-3-16,-7-3-20 16,15 1-25-16,2 8-103 15,-6 2-105-15,2-11 160 16</inkml:trace>
  <inkml:trace contextRef="#ctx0" brushRef="#br0" timeOffset="4532.6274">3787-4128 672 0,'-9'-1'251'0,"-4"-2"-189"15,-3 9-22-15,-7 3 28 16,-11 3 33-16,-1 7 15 15,-9 3 7-15,0 0-18 16,-4 14-19 0,5-4-12-16,7 12-26 0,6 6-11 15,17-8-23-15,0 4-5 16,23-4-5-16,4-17-1 0,19-19 0 16,12-3-1-16,2-28-2 15,9-2-1-15,1-6-8 16,-2-7-3-16,2 2-11 15,-6 0-6-15,-13 0-12 16,-9 2-2-16,-20 2 10 16,-3 7 7-16,-10 8 20 15,-17-9 6-15,23 20 9 16,-2 2 7-16,0 9 16 16,0-3 7-16,0 6 7 15,-2 23-4-15,1 44-13 16,-9-45-7-16,10-3-10 15,-3-7-3-15,16-10-2 16,17-2-2-16,-30-15-3 16,54 2-3-16,-4-10-57 15,1-7-58-15,38-1-239 16,-39-13 226-16</inkml:trace>
  <inkml:trace contextRef="#ctx0" brushRef="#br0" timeOffset="4993.8083">4733-4750 1042 0,'-1'0'407'0,"-1"1"-271"16,-14 18-84-16,-42 43-32 16,39-41-1-16,-8-1 17 15,8-2 11-15,-7 4 17 16,-2 2-4-16,9 3-15 16,-3 3-10-16,20 9-14 15,8 7-5-15,5 0-5 16,23 0-2-16,13-3 7 15,-4-11 7-15,17-4 12 16,-4-4 5-16,-7-11-8 16,14-5-8-16,-4-5-15 15,-5-3-4-15,8-5-3 16,-5-6-5-16,4-13-36 16,-7-9-31-16,-9-15-97 0,1-4-44 15,-12-4-71-15,4 4-35 16,1 0-53-16,-8 8 221 15</inkml:trace>
  <inkml:trace contextRef="#ctx0" brushRef="#br0" timeOffset="5362.0404">5446-4609 326 0,'35'-99'245'0,"-51"90"10"15,-4 3-61-15,-2 2-33 16,1 0-38-16,-3-1-23 16,-1 0-38-16,9 0-9 0,5 1-26 15,9-6-6-15,7 1-4 16,1-6-1-16,4-2-2 15,-4-2-2-15,15-5-6 16,-2 5 0-16,5-9 0 16,3 9 0-16,-2 3 4 15,-8-5 3-15,-2 1 2 16,-3-4 1-16,-12 8 5 16,-12-5 0-16,-9 28-3 15,-12-10-2-15,-13 9-4 16,0 8 5-16,-3 2 13 15,3 22 7-15,8 11 14 16,8 10 3-16,6 14-7 16,5-5-2-16,13-2-18 15,7 1-7-15,18-20-3 16,21-4 4-16,9-19 4 16,10-18 0-16,21-10-8 15,-4-22-8-15,16-10-17 0,-1 2-23 16,-18-8-88-16,-9 4-62 15,-14-4-236-15,-8 0 259 16</inkml:trace>
  <inkml:trace contextRef="#ctx0" brushRef="#br0" timeOffset="11013.5688">4271-2698 706 0,'1'-5'258'16,"-1"-1"-192"-16,3-4-61 16,2-3 0-16,1-7-1 15,2-4 4-15,2 7 21 16,1-6 13-16,-3-7 11 15,0 7-1-15,-3 7-23 16,1 13-13-16,-16 12-13 16,-2 12-3-16,-14 4 0 15,-8 3 0-15,2 11 0 16,-1-8 2-16,-1 1 0 16,-1 0 1-16,2-5 13 15,6 4-1-15,-8-9 21 16,10 2 2-16,3 0 0 15,-7 0 3-15,17 1-19 0,-7-3 0 16,14-3-3-16,0-3 1 16,13-8 7-16,21 0-3 15,13-6-7-15,17-4-4 16,6-6-7-16,-3-1-1 16,-4-9-2-16,-1 2 0 15,-1-1 0-15,1 3-2 16,-3 6 0-16,-7 3 0 15,-15 6 1-15,-5 11 3 0,-13 0 4 16,-12 4 2-16,-9 6 2 16,-5 2 2-16,-25 0-1 15,4 7-1-15,-2 3-1 16,-9 1-4-16,-2 3-2 16,-5-2 0-16,-9-6-2 15,1-1 1-15,9-1-1 16,7 2-1-16,2-11-1 15,9-8 0-15,11-14-3 16,4-9-8-16,7-3-66 16,-1-2-72-16,3-4 91 15</inkml:trace>
  <inkml:trace contextRef="#ctx0" brushRef="#br0" timeOffset="11663.1786">5217-2706 1043 0,'0'-19'442'0,"14"-10"-260"16,0 17-88-16,-3 5-103 15,13 4-8-15,0-3 0 16,-12-10 5-16,11-6 10 16,-9-4 6-16,5-7 2 15,-6-3 0-15,-1-6 0 16,9 11-4-16,-10-3-1 15,8 1-1-15,-6 6-1 16,-9-4 1-16,4 5 0 16,8 17 0-16,-13-4 3 15,-9 0 4-15,-5 5 2 0,-19-4-1 16,3 5-1-16,-6 4-4 16,2 3-2-16,-19 2 0 15,4 4 0-15,5 8 2 16,-15-3 0-16,12 5 2 15,-1 6 3-15,1 7 1 16,9 9 2-16,10 8 8 16,1-11 3-16,10 3 12 15,4-6 5-15,12-1 3 16,7 4-1-16,7-6-6 16,10-4-3-16,10-8-11 15,8-1-4-15,28 3-7 16,-4-3-3-16,17-13-2 15,-1-3-2-15,-8-22-2 16,5 2-2-16,-17-14-9 16,1-10-14-16,-7-2-41 15,-5-17-30-15,-8 4-141 16,5 11-211-16,-20 1 294 0</inkml:trace>
  <inkml:trace contextRef="#ctx0" brushRef="#br0" timeOffset="12153.6927">5882-3207 1310 0,'5'-154'448'16,"-4"143"-424"-16,12 8-15 0,-2 8-3 16,-4 1-3-16,2 8 3 15,-1 1 4-15,17 4 8 16,-1-2 1-16,-2-1 0 15,10 6-4-15,-5-6-9 16,11 0-2-16,8 1-2 16,-2-1-1-16,1 2 0 15,-9-4 0-15,2-2 0 16,-9-2 1-16,-2-1 0 16,-4 3 0-16,-7-3 1 15,-8-6 2-15,-6-1 10 16,-2-2 2-16,-2-2-1 15,1 1-1-15,-26-4-10 16,-48-65-2-16,34 24-1 16,9 5 0-16,12-5 0 15,5-5-2-15,17 7 1 0,-2-10 0 16,-3-17 0-16,4 0 6 16,3-7 25-16,5 8 5 15,4 23 7 1,1 7-5-16,7 8-23 0,-4 2-7 15,5 11-9-15,5 3-2 16,8 4-14-16,1 4-20 16,12-5-67-16,0-3-45 15,-4 8-169 1,16-1 197-16</inkml:trace>
  <inkml:trace contextRef="#ctx0" brushRef="#br0" timeOffset="12609.5109">6755-3950 1214 0,'40'44'427'0,"-32"-44"-385"0,3 3-17 16,-3 4-5-16,-3 2 4 0,9 10 15 16,8-1 8-16,5 5-3 15,-3-2-9-15,-4 0-13 16,4 6-7-16,1 9-6 15,1-1-1-15,-1-3-4 16,-4-7-2-16,-4-6 0 16,7-2 0-16,-8-10 1 15,3-4 1-15,3-3 1 16,-9-10 2-16,-5-15 2 0,11 14 2 16,-15-29 3-16,1-1-1 15,5 0-1-15,-14-24-2 16,-3-2-5-16,0 2 0 15,-9-4-1-15,7 7 2 16,-1-1 5-16,2 5 3 16,7 17-1-16,-7-17-2 15,5 21-6-15,4 10-2 16,-2-4-3 0,5 23 0-16,3 6-1 0,1 0-2 0,-2 7-2 15,-3-5-6-15,-3-1-35 16,-1-1-49-16,1 0-136 15,0 1-213-15,0-1 282 16</inkml:trace>
  <inkml:trace contextRef="#ctx0" brushRef="#br0" timeOffset="12907.8204">7570-4441 1489 0,'11'3'505'0,"3"17"-486"16,-1 9-6-16,1 4-3 16,-3-3 1-16,3 0 3 15,5 1 0-15,-3-5-3 16,3 3-3-16,-4-5-3 16,-8-2-2-16,3-1-3 0,-12-4 0 15,7 2-2-15,-2-3-3 16,-3-5-10-16,11-2-3 15,-6-10-5-15,1-4-2 16,4-12 1-16,-1-6-3 16,-4-11-36-16,-2-8-39 15,-7-4-155-15,-9-4 162 16</inkml:trace>
  <inkml:trace contextRef="#ctx0" brushRef="#br0" timeOffset="13079.0364">7779-4869 1286 0,'22'-21'441'0,"3"39"-806"15,-9 9 256-15</inkml:trace>
  <inkml:trace contextRef="#ctx0" brushRef="#br0" timeOffset="13559.2887">8427-5082 1399 0,'8'0'486'0,"-3"5"-433"16,-4 17-81-16,-2-4 0 15,-17 1 2-15,-4-3 9 16,-5 1 31-16,-3 2 9 16,0 8 13-16,-2-3 4 15,1 4-7-15,4 10-8 16,11-4-15-16,6 4-6 15,13 0-4-15,8 0 0 0,13-8 0 16,8 0 2-16,12-6 1 16,4-7 1-16,7-1 0 15,-1-10 0-15,8-6 0 16,-7-6-1-16,-2-11-1 16,1 4-2-16,-2-8-8 15,-5-6-15-15,3-3-48 16,-9-8-32-16,-10 2-68 15,0-1-39-15,-14-2-162 16,-4 13 236-16</inkml:trace>
  <inkml:trace contextRef="#ctx0" brushRef="#br0" timeOffset="13881.8578">8839-5078 1351 0,'25'-7'34'0,"-14"1"-2"0,13-19 41 0,21 9 1 16,-18-18-5-16,6-2-3 16,3 1-15-16,-6-3-6 15,4 8-14-15,-3-2-6 16,-7 2-11-16,3 3-3 16,-14-9-4-1,4 11 3-15,-9-1 5 0,0 6 5 16,-3 15 7-16,-15-11 0 15,-10 14 0-15,-10 2-5 16,-12 15 6-16,-4 12 4 0,2 15 9 16,-8 11 3-1,3 7-11-15,6 8-7 0,16 2-14 16,6-7-4-16,21-11 0 16,11-10 2-16,12-20 9 15,19-5 3-15,22-10-2 16,4-12-2-16,27-8-11 15,6-17-3-15,18-8-9 16,3-6-22-16,-9-15-60 16,-4 13 57-16</inkml:trace>
</inkml:ink>
</file>

<file path=ppt/ink/ink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5:12.449"/>
    </inkml:context>
    <inkml:brush xml:id="br0">
      <inkml:brushProperty name="width" value="0.02646" units="cm"/>
      <inkml:brushProperty name="height" value="0.02646" units="cm"/>
      <inkml:brushProperty name="fitToCurve" value="1"/>
    </inkml:brush>
  </inkml:definitions>
  <inkml:trace contextRef="#ctx0" brushRef="#br0">-5703 195 564 0,'-20'-10'140'16,"5"1"-204"-16,0-4 2 16,-11-11 107-16,25 13 38 15,1-8 32-15,6 6-1 16,8 2-46-16,2-4-21 0,20 7-21 15,-9-7 11-15,4-2 15 16,3 0 9-16,-18-1 5 16,13 5-10-16,-1 7-6 15,-4 4 1-15,-5 2 9 16,0-3 1-16,-9 3-5 16,1 0-7-16,1 3-18 15,-5-1-8-15,-3-7-7 16,3 5 1-16,-12-6 10 15,2 9 7-15,1-3 10 16,1 0-2-16,-1 0 1 16,1 0 2-16,-30 2-2 15,-41 4 3-15,45-1-5 16,-15 3-3-16,-10-4-8 16,-3 6-3-16,-20-8-4 15,10 10-3-15,0-4-1 16,-8 0 0-16,-7 0-4 0,-1-13-2 15,-11 7-2-15,1-1-2 16,-5 4-2-16,-14 6 1 16,-2-3-3-16,-7 2-1 15,-12-2-4-15,-7-4 0 16,-8 3 0-16,2 7-1 16,-4 0 0-16,4 1-1 15,2-3-1-15,1 2-1 16,0-10-4-1,-1 2-2-15,19 2-1 0,-1-3 0 0,9-1 4 16,5 6 2-16,-10-4 1 16,-2-7 1-16,0 7-2 15,-3-9 1-15,-2 3-2 16,-8 0-1-16,8 5 3 16,9 2-1-16,10-2 4 15,5 3-1-15,8-8 1 16,-7 8 0-16,3-3 1 15,-4-4 0-15,0-1 0 16,0-3 1-16,4 0 1 16,17 5-1-16,4-4-1 15,13 4 2-15,0-7-1 16,-1 3 1-16,12 2 0 16,3-8 0-16,23 8 0 15,20 8 1-15,-11-9 0 16,6 1 2-16,-1 0 1 0,-8-11 0 15,17 14-1-15,5 3 0 16,6 1 0-16,-1 0 0 16,4 3 4-16,-7-2-1 15,-2 5 3-15,5 4 2 16,22 15 1-16,-18-2 1 16,2 8 0-16,-3 6 1 15,-16 5-2-15,8 13 0 16,8 14-5-16,6 11-1 15,-10 5-4-15,-4 6-1 16,-4 9-2-16,-8-1-1 0,-1 3 1 16,10 4 0-16,-13-9-8 15,11-4 0-15,-3-13 0 16,4-12-1-16,1-12 8 16,-13-8 1-16,-2-1-1 15,-2 0 2-15,1-5-1 16,4 2 2-16,0-10-2 15,3 0 1-15,6-9-1 16,1 5 0-16,10-7 0 16,1-8 0-16,-4-3 0 15,9 0 0-15,-8-5 0 16,21 10-1-16,-5 0 0 16,-19-16 0-16,11 7 0 15,-14-3 0-15,3-1 0 16,13 6 1-16,-10-4 0 15,-2-2-1-15,14 0 0 16,1-5 0-16,-4-1 0 0,-2-3 1 16,-6-6 0-16,3-2 0 15,9-2 1-15,1 2-1 16,-3-4 0-16,-4 4 0 16,-2 3 1-16,11 0 0 15,5 4 0-15,6-1 0 16,9 2 0-16,-5-2-1 15,5-5 0-15,4 0 1 16,14-1 0-16,3-3 0 16,16-1 2-16,5 4 1 0,5-9-2 15,2 4 1-15,9 3-2 16,-3-4 0-16,13 10 0 16,11-3-1-16,-8-3 0 15,12 4 0-15,-4-6-1 16,-11-7 1-16,23 12 0 15,-6-6 0-15,12 3 0 16,4 5 1-16,-1-8 0 16,7 11 0-16,-7-11 1 15,2 0-1-15,-3-5 2 16,0-2 1-16,3-2 0 16,-1 4 2-16,5 0-1 15,0-3 2-15,-12 16 1 16,0-7 0-16,-14 2 2 15,6-1-1-15,0 1-1 16,-8 8 1-16,8 0-2 16,-1 5 1-16,-11-5-2 15,5 0 1-15,-8 0-4 16,-14-8 0-16,3 3-2 0,-4 5-1 16,-5-9-1-16,15 15 0 15,-29-9-1-15,6-2 0 16,-3 8 1-16,-23-22-1 15,23 24 1-15,-16 6 0 16,-10-14 0-16,5 12 0 16,-7-17 1-16,-10-19-1 15,-7 12 1-15,-6-8 0 0,-12 4-1 16,-5 7 1-16,-5-6-1 16,-6 4 2-16,2-2-1 15,-4-1 1-15,10 1 1 16,-1-2-1-16,7-4 1 15,0 0-1-15,-15-13 0 16,2-3 1-16,-12-11-3 16,5-8 0-16,-9-8 0 15,-4-9-2-15,-8-15 1 16,-6-5 0-16,1-7 0 16,-6-2 1-16,4-3 0 15,0-4 0-15,9 6 0 16,6 4 0-16,2 3 0 15,7 13 0-15,-7 10 0 16,-4 3 0-16,2 21 0 16,-3 6 0-16,3 14 0 15,0 1-1-15,9 17 0 16,-1-7 0-16,8 11 0 0,8 11 0 16,-7-14 1-16,2 11 0 15,0-13 0-15,-5 1 1 16,4 5-1-16,6 14 0 15,-4-3 0-15,-1-4-1 16,0-1 0-16,-1-1-1 16,-1 1 1-16,0-1 0 15,2 2 0-15,0 0 1 16,0 0 0-16,0 0-1 0,0 0-4 16,0 0-14 15,0 0-48-31,0 0-40 15,0-2-364-15,0 1 321 0</inkml:trace>
</inkml:ink>
</file>

<file path=ppt/ink/ink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5:58.337"/>
    </inkml:context>
    <inkml:brush xml:id="br0">
      <inkml:brushProperty name="width" value="0.02646" units="cm"/>
      <inkml:brushProperty name="height" value="0.02646" units="cm"/>
      <inkml:brushProperty name="fitToCurve" value="1"/>
    </inkml:brush>
  </inkml:definitions>
  <inkml:trace contextRef="#ctx0" brushRef="#br0">2051 351 1157 0,'37'-99'405'0,"-44"91"-358"16,0 5-36-16,-5-5 7 16,-3 0 28-16,-1-9 19 15,3 4 16-15,0-1 3 16,2-5-26-16,7 16-16 15,-3-3-15-15,6 7-19 16,-1-1-2-16,0 0-5 16,-15 0 0-16,-65 6 2 15,66 9 5-15,-17-6 15 16,2 1 9-16,11-1 15 16,-13-9 6-16,4 7 7 15,-6-3 0 79,-1 6-3-78,-5 7-6-16,-4-12-10 15,-2 9-5-15,-6-6-8 0,1 0-3 0,6 2-10 0,11-4-5 16,5 2-6-16,2 0-1 0,-4-5-2 0,-11-1 1 15,11 1-1-15,2 1-1 0,2 1-1 16,4 3-1-16,-1-1 0 16,-1 4 0-16,-1-3 2 0,0-2 0 0,4 2 0 15,-1-5 1-15,0 3 0 0,0-1 1 16,-1-5-1-16,-5 3-1 0,0-3 0 0,-7 2 0 16,-1 4-1-16,-1 0 0 0,7 2 1 0,3-3 0 15,-21-6 0-15,36 5 0 16,-18 1 1-16,3 3-1 0,18 6 1 15,-38-6 0-15,11-1 1 16,-2-1 0-16,2-3-1 16,4-1 1-16,3 1-1 15,4 2 1-15,5-4-1 16,3-1-1-16,5 0 0 16,5 0 1-16,2 0-1 15,4 0 0-15,1 0 0 16,1 0-1-16,-1 0 0 15,1 0 1-15,1 0 0 0,0 0 0 16,0 0 0-16,0 0 0 16,-2 0 0-16,1 0 0 15,-1 0 1-15,0 0-1 16,1 5 0-16,-1-5 0 16,1 0 0-16,-3 6-1 15,3-3 1-15,-2 4 0 16,-1-1 0-16,-2 2 0 15,0 0 0-15,-2 1 0 16,-29 48 0-16,31-44 0 0,-2-3 0 16,-4-1-1-16,-3-7 0 15,14 2 0-15,-7 6 0 16,8-2 1-16,6-2 0 16,-9 4 1-16,3-10 0 15,0 5-1-15,0-5 1 16,0 0 0-16,0 0 0 15,0 0 1-15,0 0-2 16,1 6 1-16,1 5-1 16,0-2 1-16,15 42 1 15,-11-38-1-15,1-2 2 16,-1 10-2-16,-3-4-1 16,-1 10 2-16,-2 9-2 15,-3-4 3-15,-8 16 1 16,-10-4 1-16,13 19-1 15,-8 5-1-15,10 9-1 16,7 5 0-16,-5-3-2 16,4-1 0-16,3-7 0 15,2 5 1-15,6-5-1 0,1 6 1 16,-12-5-1-16,5-5 1 16,0 4 0-16,1-4 0 15,2-1 1-15,-3 3 2 16,-2-1 1-16,0-3 2 15,2-10-3-15,-8-7 0 16,1 4-2-16,1 3 0 16,-2 9-1-16,6 2 1 15,-3-2-2-15,-2 1 0 0,-3-11 1 16,5-5 0-16,-3-11 0 16,3-5-1-16,5-5 1 15,-3 3 1-15,2-4 0 16,-4-16 0-16,2-3 1 15,3-8 0-15,-2-8 1 16,-3 6 0-16,0 0-1 16,3-9-1-16,3-3-1 15,32-38-1-15,-25 42 0 16,11 13 0-16,-7-15-1 16,4-4 1-16,1 0-1 15,5 3 0-15,11-4 0 16,3-5 1-16,11-10 0 15,9 2 0-15,-4-2 0 16,-3 4 1-16,3 6 1 16,-8-4 1-16,16 7 3 15,9 3-1-15,4 2 0 0,3 11-1 16,-1-7-3-16,-16 1 0 16,7 1 1-1,2-6 1-15,-5 9 0 0,18-3 0 16,-12 2-2-16,-1-1 0 15,-8-1 1-15,-5 2-1 16,-1 0 0-16,1-2-1 16,13 6 2-16,-11-2 1 15,-10-3 3-15,-8-4 2 16,-7-3 3-16,14 0 0 16,-1-1-1-16,1 6-1 0,-5-5-4 15,-2-2-1-15,7 0-2 16,0-2-2-16,1 3 1 15,0 3-1-15,-18 3 0 16,8 3 0-16,-7 1 0 16,0 3 0-16,-3 2 2 15,-13-4-1-15,0 2 0 16,-3 4-1-16,6-7 1 16,-5 5 0-16,1 0 1 15,-7 0 2-15,3 8 1 16,4-8 2-16,-6-2 1 15,7 2 0-15,-6-3 0 16,1 8-2-16,-1-7 0 16,3-4-2-16,4 11 0 15,2-7-1-15,2-1-1 16,-5-2 0-16,0-3-2 16,-3 0 1-16,2 8 1 0,-1 0-1 15,0-9 0-15,6 2 0 16,0-2 0-16,0-5 0 15,5 4-1-15,-3 1 0 16,6 1 1-16,-11-10-1 16,-1 12 1-16,-6-10-1 15,-12-3 0-15,15 16 0 16,-5-7 0-16,0 4 0 16,4 4-1-16,-6 2 1 15,-10-1 0-15,4 4-1 0,-3-3 0 16,-2-2 1-16,2 1 1 15,0 1 2-15,-1 0 2 16,-1 0 0-16,0 0 2 16,-9 0 0-16,-16-2 0 15,-38-9 0-15,43 0 0 16,3-5-1-16,3-4 1 16,7 5-1-16,-9-16-1 15,6-4-2-15,-2-10-1 16,4-2-1-16,2-10 0 15,2-5-1-15,1-11 1 16,0 2-1-16,-4-18 0 16,1 5 0-1,-3-8 0-15,-2-9 0 0,4 11 0 16,1-9 0-16,4 4 2 16,4 3 1-16,2 5 0 0,1 2 0 15,2 10 0-15,0 5 0 16,-4 7-2-16,-1 6 0 15,0 5-1-15,-3 7 0 16,-3 9-2-16,1 7 1 16,-4 1-1-16,2 4 0 15,-1 2 0-15,2 1-1 16,3 9 0-16,-2-1 1 16,3 7 0-16,2-7 1 15,0 5 0-15,0-3 1 0,2 1-1 16,0 6 0-16,-1 0 1 15,-1 3 0-15,0-1-1 16,0 1 0 0,0-1-1-16,0 1 1 0,0 1-1 15,0-2 0-15,0 0 1 16,0 1 1-16,0-1 0 16,0 1-1-16,0-1 1 15,0 0 0-15,-1-1 1 16,-1-5 0-16,0 0-1 15,1 0 1-15,-2-6-1 16,-15-33 0-16,6 34 0 16,-4 2-1-16,-5 1-1 15,-3 1-1-15,1 17-1 16,-14 0 0-16,-14-5 0 16,-2 2 0-16,-14-10 1 15,2 3 0-15,2 9 2 0,-7-1 1 16,-3 2 0-16,-1 5 0 15,-7 7 0-15,-3-1 0 16,-7 3 0-16,0 1 0 16,-8-1 0-16,-2 11 0 15,4 11 0-15,1 4 0 16,8-4 0-16,9 1-1 16,5-17 0-16,9-6-4 15,16-12-28-15,3-10-25 16,12-18-65-16,4-2-37 15,11-12-316-15,-8-4 321 0</inkml:trace>
</inkml:ink>
</file>

<file path=ppt/ink/ink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6:00.049"/>
    </inkml:context>
    <inkml:brush xml:id="br0">
      <inkml:brushProperty name="width" value="0.02646" units="cm"/>
      <inkml:brushProperty name="height" value="0.02646" units="cm"/>
      <inkml:brushProperty name="fitToCurve" value="1"/>
    </inkml:brush>
  </inkml:definitions>
  <inkml:trace contextRef="#ctx0" brushRef="#br0">215 135 963 0,'-2'0'351'0,"0"0"-275"16,1 0-52-16,1 0 14 16,0-2 23-16,0 1 38 15,0-1 13-15,3-4-19 16,3-7-22-16,23-41-38 15,-31 40-11-15,2 3-10 16,-4 1-1-16,4 1 4 16,0 4 7-16,3 4 13 15,-3-1 10-15,0 0 10 16,-2 1-2-16,1-1-12 16,-1 1-11-16,0-1-15 15,-4 1-5-15,4 1-5 16,1 0-1-16,-10 1 0 15,-5 24-1-15,-51 33-1 16,48-33 0-16,2 5-1 16,4-5 1-16,4 10 1 15,-13-5 0-15,15 7 2 0,-7-2 0 16,0 7 6-16,3 3 2 16,3-1 1-16,8 8-1 15,0-4-5-15,3-5-1 16,5-8-4-16,6-8-1 15,7-10 1-15,14 7-1 16,-13-5 1-16,6-11 0 16,-13-2 1-16,-15-6-1 15,9-11 0-15,-7 12 1 0,12-4-2 16,10 0 0-16,-1 2 0 16,1-12 0-16,0 0 0 15,-7-7 1-15,-7-7-1 16,4 8 0-16,2-5-1 15,-3-5 0-15,1-1 0 16,0-3 0-16,-4 12 0 16,2 4-1-16,1 1 0 15,-2 0 0-15,2 2 0 16,4 4 0-16,4 10 0 16,-1 0-1-16,-1 2 1 15,-4 0 0-15,1-1 0 16,-2 1 0-16,-1-1 0 15,1 1 0-15,-2 11 0 16,0-10 1-16,-1 5 0 16,3 12-1-16,-11-10 3 15,5 9 1-15,-6 6 2 16,-2-10 1-16,9 5-2 16,-4-6-1-16,-2-7-1 0,3 4 0 15,-9-10 3-15,11 15 2 16,-5-5 5-16,-6-12 2 15,3 4 1-15,-5-6-1 16,4 3-6-16,-1 0-3 16,1 0-4-16,-1 0-2 15,0 0-2-15,1 0-4 16,-1 0-19-16,1-2-23 16,-1 1-96-1,2-1 102-15,-2 0 1 0</inkml:trace>
  <inkml:trace contextRef="#ctx0" brushRef="#br0" timeOffset="1084.5397">853 674 1955 0,'8'-29'653'0,"18"9"-672"16,2-17-85-16,18 1 10 16,9 1 24-16,-10-17 87 15,2 7 32-15,2-4 8 16,1-6-9-16,7 5-26 15,4 0-13 1,3 5-9-16,-6 7 0 0,0 7-1 16,-3 7 0-16,-12 8 0 15,3 2 0-15,-11 11-1 16,-13-2-1-16,-5 3-11 16,-9 2-21-16,-13 2-60 0,-3 4-54 15,-15 4 89-15</inkml:trace>
  <inkml:trace contextRef="#ctx0" brushRef="#br0" timeOffset="1151.0515">739 40 1211 0,'30'-19'492'0,"4"9"-270"15,-11-20-191-15,30 13-47 0,-12-15 3 16,0 0 17-16,18 21 32 15,-23-9 29 1,7 2 6-16,-10 1-7 0,8 7-17 16,-9-12-27-16,-5 8-8 15,-2-2-10 1,-9-11-7-16,2 2-44 0,7 7-57 16,2-1-274-16,6 7 252 15</inkml:trace>
  <inkml:trace contextRef="#ctx0" brushRef="#br0" timeOffset="479.0068">997-214 1312 0,'37'40'577'0,"-37"-24"-168"15,3 4-396-15,3 6-14 16,9 9 29-16,-14-24 13 16,1 3 19-16,4-5 6 15,1 7-25-15,10 16-12 16,4 11-18-16,-2 3-6 16,-2 16-4-16,5-5-1 0,-4 6 0 15,4 10 0 1,2-18-1-16,-10-6 1 15,6-4-6-15,-10-23-11 16,-7-17-42-16,2 1-37 0,-10-23-137 16,-1-2-369-1,-12-11 409-15</inkml:trace>
  <inkml:trace contextRef="#ctx0" brushRef="#br0" timeOffset="1722.411">1882-613 1375 0,'4'-6'615'16,"0"-2"-139"-16,8 8-517 15,-1 0-9-15,-6 3 19 16,1 6 15-16,-9-2 51 15,-5-1 2-15,-4 16-8 16,-11 1-10-16,-5 16-15 16,-13 5-2-16,-7 7-1 15,7 14 1-15,1-3 4 16,28 8 1 0,9-7 4-16,9-11 0 0,3-18 3 15,1-9 3-15,7-31 4 0,7 2 2 16,20 0-2-16,1-3-4 15,12-4-6-15,-3-11-2 16,11 9-6-16,-2-1-1 16,4 30-2-16,-9 3 1 15,-28 10 6-15,5 9 9 0,-19-2 14 16,-17 12 5-16,4 4 4 16,-22-6-4-16,-16 11-8 15,3-5-2-15,-12 4-8 16,-12-12-3-16,-1-9-6 15,7-7-2 1,-14-15-44-16,6 1-30 0,-14-23-350 16,-23-23 287-1</inkml:trace>
</inkml:ink>
</file>

<file path=ppt/ink/ink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6:07.017"/>
    </inkml:context>
    <inkml:brush xml:id="br0">
      <inkml:brushProperty name="width" value="0.02646" units="cm"/>
      <inkml:brushProperty name="height" value="0.02646" units="cm"/>
      <inkml:brushProperty name="fitToCurve" value="1"/>
    </inkml:brush>
  </inkml:definitions>
  <inkml:trace contextRef="#ctx0" brushRef="#br0">90 138 1165 0,'-29'69'429'16,"17"-95"-311"-16,10 13-120 15,2 15-6-15,-5-21 41 16,-1 10 36-16,1 9 41 16,-6-23 13-16,6 23-14 15,1-9-23-15,-4 1-30 16,8 8-9-16,-3 0-24 15,4 3-9-15,-1-3 3 16,0 0 1-16,0 0 1 16,10 0 1-16,18 2-6 15,39-4-1-15,-34 8 6 16,2-9 3-16,3-8 5 16,25 14-2-16,-9-14-7 15,18 18-3-15,0-6-8 16,-7-4-2-16,24 13 2 15,-16-28 4-15,24 23 6 16,-5-15 0-16,11 6-4 16,19 13-3-16,-10-15-6 15,1 6-1-15,-4-7-1 0,-11 1 0 16,-4-7-1-16,-7-2 1 16,-6 8 0-16,-4-4 0 15,-4 6 0-15,-3 9 0 16,-7-9 1-16,-9-2 1 15,-5 3-1-15,5-4 2 16,8 14-1-16,3 5 0 16,-16-12 3-16,-11-1 2 0,2 0 2 15,-1 4-1-15,4 6 4 16,1-2 1-16,-9-12 6 16,0 1 3-16,13 12-4 15,6-3-4-15,-15 9-6 16,-6-11-1-16,-4-2-1 15,-5-4-1-15,-7-4-1 16,-3 8-2-16,-7-1 0 16,-2 1-1-16,1 11-1 15,0-8 0-15,7 3 0 16,6 4 1-16,9-12 1 16,15 7 0-16,6-8 3 15,0-3 3-15,4 2 4 16,-10-7 0-16,3 10 2 15,-5-4 0-15,-2 7-2 16,-5-4 1-16,-12 4-7 16,0 12-4-16,-6-5-3 15,-7-7-1-15,-4 3 0 0,-2 1 1 16,-3-20 0-16,5 23 0 16,-5-28-1-16,3 3 0 15,-1 18 0-15,1-13-1 16,0 28 0-16,-3-17-4 15,-6 8-12-15,-9 0-14 16,-10-11-46-16,-3 6-34 16,-9-4-70-16,2-1-79 15,-1-9 169-15</inkml:trace>
</inkml:ink>
</file>

<file path=ppt/ink/ink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20:35.123"/>
    </inkml:context>
    <inkml:brush xml:id="br0">
      <inkml:brushProperty name="width" value="0.02646" units="cm"/>
      <inkml:brushProperty name="height" value="0.02646" units="cm"/>
      <inkml:brushProperty name="fitToCurve" value="1"/>
    </inkml:brush>
  </inkml:definitions>
  <inkml:trace contextRef="#ctx0" brushRef="#br0">120 523 1259 0,'25'-46'448'0,"-1"-21"-396"15,9 12-19-15,0 4 16 16,2-4 6-16,-11-2 48 15,-5 0 8-15,-3 11 26 16,-8 1 3-16,-15 18-36 16,9 10-5-16,-15 11-52 15,12 22-23-15,9 20-20 16,-23-3-3-16,6 18 0 16,-12-15 0-16,5 17 2 15,12 7 0-15,0 10 1 16,-4 20-1-16,-4 22-1 0,-12 4-1 15,-8 16-1-15,1 1 0 16,-4-5-1-16,5 4 0 16,7-2 0-16,4-5 1 15,5-22 0-15,0-13 1 16,6-28 3-16,6-15 5 16,7-13 7-16,9-12 4 15,5-33 1-15,8-5-4 0,0-24-7 16,-1-15-5-16,-3-5-5 15,-11-23-1-15,2-2-4 16,0 2-2-16,-1-9-2 16,7 19-1-16,-4-9 0 15,11 6 1-15,-5 0 3 16,15 13 4-16,4 2 4 16,-17-16 2-16,7 10 7 15,-10-15 2-15,-11 4 1 16,7 13 1-16,7 3-4 15,-15 9-4-15,12 5-1 16,-1-3-1-16,-4 12 0 16,16 10 0-16,-2 10-1 15,-5 3-1-15,4 2-3 16,-1-3 0-16,-1 7-1 16,5 5-1-16,1 15 0 15,4 22 1-15,-7-4 1 0,5 24 0 16,-5 7 0-16,-13-7 0 15,2 24 0-15,-11-4 0 16,-12 8 0-16,2 14-1 16,-9 1 1-16,-2 2 0 15,10 1 6 1,-7-11 5-16,-4-8 9 0,3-4 3 16,-3-2-1-16,1-5-4 15,7-3-6-15,1-5-3 16,-3-25 0-16,-1-16-1 15,9-5-3-15,-2-15-2 16,7-4-13-16,8-3-22 0,4-11-77 16,-1-10-72-1,-2-18 109-15</inkml:trace>
  <inkml:trace contextRef="#ctx0" brushRef="#br0" timeOffset="383.3836">-315 802 1910 0,'34'-16'641'0,"-6"-11"-641"15,26 19-63-15,-10-5 14 16,9 18 4-16,8 9 60 0,-5-10 37 15,-2-9 30-15,3-3 7 16,11-2-12-16,2-5-21 16,-2 11-27-16,9-5-8 15,-7 1-15-15,-5 14-3 16,2-6-3-16,-21-1 0 16,-8 12 0-16,-10-19-2 15,-6 8 0-15,-9-13-1 16,0-3-2-16,1 23-7 15,-6-9-25-15,6 12-21 0,-3 6-53 32,-4-16-39-32,7 7-159 0,-6-5 198 0</inkml:trace>
  <inkml:trace contextRef="#ctx0" brushRef="#br0" timeOffset="1446.4855">1470 51 1210 0,'-2'-2'599'0,"0"1"-85"16,2 1-444-16,0 0-70 16,4 9 0-16,2 24 1 15,-4 36 4-15,-18-20 15 16,-13-11 3-16,4 27 4 15,3 6-1-15,-4 0-14 16,17 29-4-16,-10-10-4 16,1 1-2-16,14 1-1 15,-6-2-1-15,16-4 1 16,4-7 3-16,7-10 7 0,9-5 5 16,-9-21 10-16,10 6 4 15,-5-16 5-15,-6-6-4 16,-3-5-8-16,-4-14-6 15,-4-2-10-15,-5-12-3 16,0-10-3-16,-8-15-1 16,-3-17-3-16,6 0 1 15,5-15 2-15,8 11 0 0,11-12 1 16,3-7 1 0,15 8-1-16,-2-10 1 0,12 11 0 15,-1 10 0-15,-5 1 2 16,1 13 1-16,-6 9 2 15,-3 4 2-15,8 16 0 16,7 9 1-16,-12 0 1 16,9 15 0-16,-10 8 0 15,-8 2-2-15,-7 24-3 16,-9-3-3-16,-17-2-2 16,-8 7 1-16,-24-19 2 15,-8 3 0-15,-7 3 2 16,-2-13-1-16,-18-4 0 15,-16-13-1-15,-7 6 1 16,-15-5 0-16,14 12 1 16,5 7 0-16,0-8-1 15,26 8 0-15,2-12-1 16,1-7-1-16,23-9-1 16,-10-9-17-16,31-20-77 0,20-2-66 15,13-26 91 1</inkml:trace>
  <inkml:trace contextRef="#ctx0" brushRef="#br0" timeOffset="2063.1495">3083 591 1636 0,'31'-19'588'0,"-7"-5"-478"16,6 7-97-16,-8-4 0 0,-4 1-9 15,-13-1 0-15,-23-1 11 16,4 0 6-16,-16 4 20 16,-2 1 11-16,-12 1 5 15,-15-1-3-15,-6 15-16 16,0 7-10-16,-6 14-14 16,1 11-3-16,-12-3-4 15,10 9 0-15,25 10 5 16,14 3 5-16,17 12 10 15,17-23 4 1,3 1-1-16,18 31-4 0,13 3-9 16,33 8-6-16,5-12-8 15,-5 3-1-15,3 10-1 16,-15-7-1-16,-9 1 0 16,2 4 0-16,-17 0-1 15,6 2 0-15,-32-14 0 0,-15-11 1 16,-21-9-1-16,-29-13 0 15,-8-1 0-15,-7 0 1 16,-12-9 2-16,1-11 4 16,2-17 4-1,4-13 0-15,22-11-1 0,13-7-5 16,14-12-37-16,19-4-36 16,14-5-97-16,5-4-125 15,6-15 187-15</inkml:trace>
  <inkml:trace contextRef="#ctx0" brushRef="#br0" timeOffset="2717.8151">3362 1574 1304 0,'12'-43'566'15,"17"8"-93"-15,4-6-594 16,8 7-9-16,-7 3 66 16,4 4 20-16,12 19 128 15,-2 2 31-15,23 12 25 16,-15-11 3-16,-17-9-44 16,1 3-30-16,-16-10-43 15,15 2-15-15,15 8-25 16,-3-6-23-16,-7-1-69 15,-7 4-39-15,-9-10 85 16</inkml:trace>
  <inkml:trace contextRef="#ctx0" brushRef="#br0" timeOffset="2641.4176">3569 569 1985 0,'56'-16'703'0,"-56"56"-589"16,1 14-100-16,2 3 4 16,1 3 11-16,-8 0 16 15,3 10 7-15,-6 9-6 16,3 7-11-16,-4 5-16 0,-6-7-7 15,1 23-6-15,0-1-3 16,0 6-3 0,6-6 1-16,8-12-1 0,5-2 0 15,14-10 0-15,2-7 0 16,0-15 1-16,-5-17-5 16,-1-29-64-16,2-6-40 15,-7-29-139-15,-3-10-120 16,-10-11 236-1</inkml:trace>
  <inkml:trace contextRef="#ctx0" brushRef="#br0" timeOffset="3315.3885">4414 1271 1989 0,'22'43'712'0,"-27"4"-572"16,12 17-158-16,-6 1-4 16,-2-2 1-16,24 10 13 15,-12-13 17-15,23 8 2 16,1-1-1-16,-10-20-4 15,13 2-1-15,-13-19-4 16,7-7-1-16,-2-9-10 16,-9-9-9-16,-9-7-5 15,-12-11 0-15,-28-26 8 16,-2-10 10-16,-11-26 18 16,-15-14 9-16,21-1 18 15,-19-21 9-15,31-1 7 16,19 4-5-16,-5-14-17 15,37 21-10-15,1-2-23 16,7 4-3-16,28 14-10 0,-7-1-6 16,19 21-4-16,-5 5-5 15,10 19-13-15,12 11-6 16,9 19-37-16,-12 4-37 16,15 7 80-16</inkml:trace>
  <inkml:trace contextRef="#ctx0" brushRef="#br0" timeOffset="3825.2287">5647 1013 2079 0,'-38'-4'716'0,"-26"22"-658"16,-13 7-60-16,-12 12-7 15,2-2 0-15,7 1 9 16,3 4 2-16,15 7 5 16,2-1 6-16,19 13 11 15,17 2 2-15,25-2-1 16,15 8-5-16,29-7-12 16,7-3-2-16,33-8-13 15,9-13-10-15,18-21-19 16,-1-22-8-16,-14-21 11 15,-5-5 9-15,-24-26 20 16,-6 0 6-16,-16-9 0 16,-16-11-1-16,-24 1-4 15,-1 9-1-15,-21 7-4 0,-1 14-1 16,-7 23 2-16,-8 8 2 16,-15 12 10-16,7 13 2 15,4 12 2-15,-9 7-2 16,22 19 0-16,-3-5 4 15,9 13 12-15,15 3 7 16,13 8 8-16,8 7 0 16,5-4-9-16,0 6-4 15,-5-9-12-15,-5 2-3 16,0-6-5-16,2-7 0 0,3-5-2 16,5-6 0-16,8-13-11 15,7-7-23-15,15-25-69 16,2-19-70-16,26-21 102 15</inkml:trace>
  <inkml:trace contextRef="#ctx0" brushRef="#br0" timeOffset="4511.0387">6474 1169 1469 0,'77'-50'677'0,"-97"51"-165"0,-31 3-463 15,15 8-50-15,-9 4 0 16,1-2 8-16,12 5 10 16,-6-8 17-16,6 5 7 15,-4 3 3-15,-10 0-2 16,5 22-19-16,-7-2-8 15,2 21-12-15,29-16-2 16,0 2-1 0,-9 36 1-16,33 20 2 0,24-20 3 15,31-18 1-15,20-7-1 16,15-21-4-16,11-17-10 16,-2-27-31-16,5-12-19 0,-3-25-64 15,-12-9-41-15,-10-22-163 16,-16-6 205-16</inkml:trace>
  <inkml:trace contextRef="#ctx0" brushRef="#br0" timeOffset="4835.3586">6724 1279 1461 0,'25'-18'667'0,"23"-2"-194"16,-8 7-402-16,-6 13-72 15,3 5 18-15,-4 14 32 16,13 3 9-16,21 5 7 16,7 3-19-16,29 0-72 15,13-11-33-15,3-30 34 16</inkml:trace>
  <inkml:trace contextRef="#ctx0" brushRef="#br0" timeOffset="4529.2614">7032 228 1894 0,'-18'41'645'0,"-4"21"-630"15,-2 17 24-15,0 13 40 0,5 7 7 16,7 8 26 0,2-2-28-1,2 1-41-15,3 3-13 16,4-1-19-16,1 11-5 0,6 8-4 15,8 1-1-15,9 7 0 0,4-4-1 16,12-4-1-16,1-3 0 16,-1-17-2-16,-1-15-2 15,-14-19-80-15,-13-24-46 16,-12-23-135-16,-12-14-128 16,-19-29 259-16</inkml:trace>
</inkml:ink>
</file>

<file path=ppt/ink/ink8.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6:26.653"/>
    </inkml:context>
    <inkml:brush xml:id="br0">
      <inkml:brushProperty name="width" value="0.02646" units="cm"/>
      <inkml:brushProperty name="height" value="0.02646" units="cm"/>
      <inkml:brushProperty name="fitToCurve" value="1"/>
    </inkml:brush>
  </inkml:definitions>
  <inkml:trace contextRef="#ctx0" brushRef="#br0">211 478 1049 0,'36'26'436'15,"-40"-29"-213"1,4-2-220-16,3 5-42 0,-3 0 26 15,0-2 35-15,-2 1 13 16,1-1 9-16,-1 0 2 16,0-2-3-16,-1-9-8 15,2 5-14-15,-2-1-9 16,-21-37-11-16,11 38-1 16,0 3 0-16,2-3 1 15,-3 2-1-15,0-1 3 16,-7-4 17-16,-3-1 10 15,-7-7 20-15,-7-4 0 0,3-4 3 16,-17-6 3-16,6-3-3 16,-4 2 3-16,-18-2-15 15,10-4-11-15,-20 4-16 16,-3-5-6-16,-6-8-6 16,-5 3-2-16,-14-7 1 15,-6 6 0-15,-15 2-1 16,-10 3 0-16,4-6-3 15,-3-3-4-15,-2 1-2 16,8-3 0-16,0 12 2 16,5 2 4-16,3-1 3 15,-6-4 1-15,1-9 5 16,2 12 2-16,8 9 0 16,3-1 0-16,-5-3-3 15,-3-10-2-15,-8-11-2 16,-3 1-1-16,11 9 1 15,0-6-1-15,11 1 0 0,4 6 0 16,8-1 0-16,0-1-1 16,8 16 0-16,-8-12 1 15,-4 1 0-15,-1 8 0 16,-9-4 1-16,7 9 0 16,-8-2 1-16,1 0-1 31,1-2 0-31,-10-1-1 0,-3 0 0 0,0-5 0 15,7 8 0-15,7 1 1 0,15 1-1 16,-1 3 0-16,-6-7 1 16,2 1 0-16,2 16 0 15,6 1 2-15,9 6 3 16,9 10-1-16,9-4 0 16,-12-9-2-16,7 5-2 15,-4-5 1-15,-1-6 0 16,19 7-1-16,8-1 0 15,3-6 1-15,10 3-2 16,-1-1 0-16,7-4 0 16,3 5 0-16,0-1 0 15,4 7 1-15,-7-1 0 16,3 8-1-16,0 5 0 16,-5-4 0-16,10 5-1 15,-4-1 0-15,3-2 1 16,-4 1-1-16,17 22 1 15,-26-28 0-15,-4-3 0 16,1-3 2-16,-22-27 0 16,23 19 0-16,10-5 3 15,6 3 3-15,1 2 7 0,4 4 4 16,-7 0 1-16,0-4 0 16,-3 2-1-16,-1-1-4 15,-3 1-3-15,3-2-4 16,-4 3-4-16,-3-1-2 15,15 2-2-15,4 6 0 16,13-4-1-16,-4 2-1 0,3 0-1 16,-12-2-2-16,-8 5-10 15,8 5-10-15,-8 5-56 16,-1 3-110 0,-3 6 127-16</inkml:trace>
</inkml:ink>
</file>

<file path=ppt/ink/ink9.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3:00.332"/>
    </inkml:context>
    <inkml:brush xml:id="br0">
      <inkml:brushProperty name="width" value="0.02646" units="cm"/>
      <inkml:brushProperty name="height" value="0.02646" units="cm"/>
      <inkml:brushProperty name="fitToCurve" value="1"/>
    </inkml:brush>
  </inkml:definitions>
  <inkml:trace contextRef="#ctx0" brushRef="#br0">-2962-9313 707 0,'5'-6'245'0,"3"1"-228"16,-17-7-8-16,12 2-5 15,5-1-1-15,-8-2 6 16,1 5 9-16,-9 0 17 0,-1 2 3 16,-2 9 0-16,-5 0-6 15,5 18-15-15,-13-4-2 16,-6 6-4-16,5 4 5 15,-10-12 16-15,3 6 9 16,2 0 16-16,-7-2 2 16,6 1-5-16,-4 4-8 15,10-2-16-15,1 0-10 16,3 1-10-16,1 0 2 16,1 6 9-16,7-2 4 0,5-3 2 15,3-1-3-15,9-1-9 16,1-4-5-16,15-4-4 15,11 0-1-15,12-1 1 16,5-3 0-16,4 4 0 16,5 3 0-16,-4-4-3 15,-2 1 0-15,-3 8 0 16,-7-6 2-16,-14 10 0 16,1 1 1-16,-13 1-1 15,-9 5-1-15,-11-3-3 16,-9 4 1-16,-8-4 1 15,-1-5-1-15,-8 5 1 16,-5 2 4-16,-4 4 11 16,-4 2 5-16,-5 4 5 15,-6-1-2-15,-20-5-2 16,1 4-2-16,-6-21-5 0,-5 0-2 16,11-16-10-1,0-12-1-15,26-6-7 0,13-10-20 16,34-16-88-16,7-4-117 15,27-5 141-15</inkml:trace>
  <inkml:trace contextRef="#ctx0" brushRef="#br0" timeOffset="659.529">-2104-8752 779 0,'-15'-1'303'15,"-5"-7"-166"-15,10 8-138 16,-9 0 1-16,8-2 7 16,0-4 14-16,-2-2 31 15,5 2 10-15,1-2 16 16,-3 8-7-16,12 11-18 0,-17-7-5 15,4 11-3-15,-1 7 2 16,-11 0 2-16,16 15 0 16,-1 2-5-16,6 4-6 15,2 1-9-15,11 1-4 16,3 2-8-16,5-7-3 16,21 1-1-16,-7-8-2 15,8-9 2-15,-1-5-1 16,-10-14-3-16,16-2 1 15,-8-11-4-15,5-6 3 0,4-4 1 16,-13-9-2-16,4-14-3 16,-7-9-2-16,-8-17-3 15,-4-6 1-15,-11-8 1 16,-7 4 1-16,-7-11 1 16,-7 8 5-16,-12 16 6 15,1 6-1-15,-1 24-3 16,3 4-6-16,9 14-8 15,0 7-2-15,8 6-30 16,2 8-32-16,6-1-111 16,-3-4-108-16,0 0 177 15</inkml:trace>
  <inkml:trace contextRef="#ctx0" brushRef="#br0" timeOffset="1425.2938">-1206-8869 1658 0,'-14'57'553'15,"-5"19"-547"-15,-7 6-5 0,12-5 1 16,-5-9 0-16,14 0 1 16,2-5-1-16,3-6 0 15,-1-9-1-15,-2-18 0 16,6 2 0-16,-2-17-1 16,4 9 0-16,-3-6-3 15,2 1-2-15,-24-11 0 16,17 11 0-16,-7 1 3 15,-1 1 2-15,16 9 0 16,-13-19 1-16,-3-6 0 16,0-5 1-16,7-8-1 15,-10-8 0-15,19-16-2 16,-5-12-1-16,6-15 0 16,12-10 0-16,-13 4 2 15,10 4-2-15,-16 7 0 16,-2 4 0-16,11 7-3 15,1 3 0-15,13 1-1 16,-1 1 2-16,-5-3 2 16,0-7 2-16,3-6 1 0,3-11-1 15,5-1 2-15,4 12 0 16,-7-14 2-16,1 12 0 16,-6 13 1-16,-1-6 0 15,3 30-1-15,1 10-2 16,8 4-2-16,-3 5-1 15,9 8 0-15,-6 0 1 16,-1 6-1-16,3 2 0 0,-4 6 0 16,1 0-1-16,-4 8 0 15,-6 4 1-15,-11 2 1 16,-13 10 0-16,-6 2 0 16,-13-1 0-16,-20 4 0 15,-1-4 0-15,-19-5 0 16,5-3 0-16,7-12 0 15,9-3 1-15,11-5-1 16,7-5 1-16,7-9-1 16,7-5-16-16,10-10-83 15,2-4-69-15,18-11 97 16</inkml:trace>
  <inkml:trace contextRef="#ctx0" brushRef="#br0" timeOffset="2102.7999">-235-9045 1463 0,'16'37'544'16,"5"10"-364"-16,0 40-181 15,-9 4-2-15,-17-12 2 16,1 9 1-16,-12-19 0 16,10 0 2-16,6 12 0 0,1-8-1 15,10 6 0 1,-1-7 0-16,4-28 0 0,-3 3-1 16,-1-23-6-16,2 3-7 15,-5-5-3-15,-3-4-1 16,-1-4 3-16,-7-6 0 15,-15-10-11-15,-3-2-7 16,-13-14-2-16,1-12 3 16,4-22 13-16,3-10 7 15,7-16 8-15,-2-7 3 0,7-4 0 16,4-4 0-16,6-1-1 16,-1 2 1-16,6 10 1 15,-1-4 0-15,13 15 0 16,9 0-1-16,9 2 0 15,6 14 0-15,2 1 0 16,-3 10 0-16,8 12 0 16,5 5 1-16,-7 13 4 15,3 6 4-15,-7 11 5 16,-12 16 2-16,-1 7 2 16,-10 8-1-16,3 16-6 15,4-8-3-15,-4 7-5 16,6 7 0-16,-11-18 0 15,-2 2 2-15,-4-4 1 16,-6-15-1-16,-8 7-2 16,-9 2-2-16,-20 5-1 15,-4 5-2-15,-21-4-1 16,12 2 0-16,-18-3-7 16,1-5-8-16,21-6-50 0,-2-11-45 15,47-13-165-15,1-19 175 16</inkml:trace>
  <inkml:trace contextRef="#ctx0" brushRef="#br0" timeOffset="2449.0593">822-9433 1679 0,'24'16'557'0,"-5"31"-559"16,-5 9 0-16,-14 9 2 16,-14 3 1-16,-2 17 1 15,-6 1 1-15,2 6-1 16,10-2-1-16,1-14-1 15,9 2-2-15,0-13-4 16,7-3-1-16,12-10-4 16,-3-6-3-16,8-18-23 15,-3-1-22-15,-10-8-68 16,1-8-48-16,0 4-163 16,-8-12 210-16</inkml:trace>
  <inkml:trace contextRef="#ctx0" brushRef="#br0" timeOffset="3009.5615">1306-9230 1485 0,'76'168'506'0,"-64"-116"-466"16,-4 14-40-16,0 3 2 15,-3-9 1-15,-5-8 1 16,0-11 0-16,16-17 1 16,0-3-1-16,11-20-1 15,20 2-2-15,-6-9-14 16,10-8-10-16,9-8-20 15,-4-12-8-15,14-7-3 16,2-3-4-16,-5-15-1 16,-10 2 5-16,-17-6 15 15,-7 1 12-15,-11 21 24 16,-1 4 11-16,-15 21 29 16,-11 10 9-16,-9 17 16 15,3 23-3-15,-10 11-22 16,-1 16-10-16,0 8-17 0,-3-2-5 15,1 7-1-15,0-7 1 16,-6 0 1-16,-7-3 0 16,1 5 1-16,8 18-2 15,-22-5 1-15,-5 1 0 16,-23 7-1-16,-23-20 2 16,-4-2 7-16,4-10 1 15,31-34 0-15,18-11-2 16,46-37-83-16,15-31-161 15,48-28 155 1</inkml:trace>
  <inkml:trace contextRef="#ctx0" brushRef="#br0" timeOffset="3775.356">3958-9235 770 0,'15'-10'314'16,"-9"6"-170"-16,-14 8-106 15,-8 6-1-15,-19-1-14 16,-4 4-4-16,-4 1 1 15,-6-3 6-15,-8 7 19 16,-3 4 11-16,-12 11 25 16,2 7 7-16,2 19-1 0,-6 12-7 15,4-1-14-15,8 12-6 16,8-12-9-16,18-10-5 16,31 8-7-16,4-6-3 15,40 8-13-15,14 3-4 16,21-20-9-16,12-15-3 15,13-7-7-15,6-19-8 16,3-18-56-16,4-16-62 16,15-32 78-16</inkml:trace>
  <inkml:trace contextRef="#ctx0" brushRef="#br0" timeOffset="4416.6842">4730-9487 1632 0,'-22'51'560'16,"20"23"-508"-16,-17 24-52 15,-9 2 2-15,-2 3 0 16,1-1 1-16,18-9-2 16,8-7 2-16,9-18-2 15,10-6 0-15,6-13 1 0,5-2-1 16,3-6 0 0,7-4 0-16,5-4 0 0,-4-3 0 15,-7-12 0-15,-3 2-1 16,-4-10 0-16,-2-7 0 15,2-8 1-15,-7-9 0 16,-2-15 1-16,4-9 0 16,4-4-1-16,-2-17 0 15,11-12-5-15,1-8-3 0,-3-12 0 16,8 14-1-16,-2 10 5 16,4 13 2-16,4 19 1 15,-2 10 0-15,7 17 0 16,-13 8-1-16,-3 19 1 15,-7 6-1-15,-13 9 0 16,-6 5 2-16,5 9 2 16,-3-4 1-16,-1 5 3 15,-5-4 0-15,5-9 0 16,-5 4 0-16,7-9-1 16,14 1 2-16,-7-5-1 15,10-2 0-15,3-2-3 16,-3-1-2-16,-2-6-2 15,-4-4-1-15,-7-2-13 16,7-4-14-16,3-9-55 16,1-2-54-16,7-11-184 15,-1-4 203-15</inkml:trace>
  <inkml:trace contextRef="#ctx0" brushRef="#br0" timeOffset="4932.6958">6438-9042 1398 0,'98'19'484'16,"-118"10"-427"-16,-12 6-57 0,-12 1 0 16,-13-6 1-1,8-4 3-15,6 7 1 0,2-3 14 16,1 2 9-16,-9 6 3 15,-3 0 0-15,4 6-15 16,10-4-10-16,17-5-2 16,10-5 1-16,13-18 1 15,15-2 2-15,29-13-4 16,8-10-5-16,14-16-30 16,8-7-8-16,-1-15 0 15,-1-1 6-15,-2-11 26 16,-7-2 7-16,-13-2 0 15,-6 1 1-15,-13 16 1 16,-8 12 6-16,-18 35 4 16,-7 3 6-16,-14 34 6 15,-4 13-3-15,-6 2-3 16,-1 8-6-16,1-1-7 16,2-6-2-16,13-4 7 0,7 0 11 15,21-16 11-15,6-9 2 16,20-7-9-16,-4-3-10 15,0-3-10-15,5 2-3 16,-21 1-2-16,2 2-3 16,-9 1-25-16,-10 2-19 15,9-10-76-15,-4-4-83 16,20-9 132-16</inkml:trace>
  <inkml:trace contextRef="#ctx0" brushRef="#br0" timeOffset="5224.0265">7251-9142 1330 0,'132'37'572'0,"-129"6"-230"15,0 22-300-15,-1 11-40 16,-2-5 0-16,3-9 2 15,3-7-2-15,2-1 2 16,8-5-2-16,-8-6 0 16,-5-3 0-16,-13-15-2 15,7 2 1-15,3-13-1 16,11-11-5-16,8-11-28 16,-1-14-29-16,2-19-102 15,-2-3-88-15,26-4 157 16</inkml:trace>
  <inkml:trace contextRef="#ctx0" brushRef="#br0" timeOffset="5431.0288">7379-9390 2399 0,'15'17'-4'0,"-15"8"-61"16,4 15-76-16,-10-8-135 16,-13-4-102-16,3-20 228 15</inkml:trace>
  <inkml:trace contextRef="#ctx0" brushRef="#br0" timeOffset="5909.2294">8143-8996 1895 0,'54'73'683'0,"-22"-24"-525"16,-10 16-169-16,-19-5-4 0,-1-4 1 15,-17-20 4-15,1-2 7 16,3-12 0-16,-11-6 0 16,14-10-8-16,-9-6-8 15,9-5-21-15,3-4-10 16,11-10-21-16,13-8 1 16,8-8 16-16,19-8 11 15,6-8 28-15,5 2 10 16,2-14 5-16,-7-1 2 15,-6 9 0-15,-4 1 5 0,-6 27 23 16,-4 13 6-16,-5 23 6 16,0 15-3-16,-4 22-19 15,3 14-6-15,2 4-5 16,-2-2 0-16,4-2 9 16,6-13 5-16,4-4 8 15,-1-2-1-15,17-15-13 16,4 2-4-16,-3-14-13 15,10-1-4-15,-15 0-30 16,-14-1-29-16,-10 6-96 16,-13 1-72-16,-15 9 143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687B-2C18-4B70-BEB8-7AD115135D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2A9BFA1-CD58-472B-84E0-0A4F2A52D6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174F651-626A-4E49-B728-D093CE42E1BE}"/>
              </a:ext>
            </a:extLst>
          </p:cNvPr>
          <p:cNvSpPr>
            <a:spLocks noGrp="1"/>
          </p:cNvSpPr>
          <p:nvPr>
            <p:ph type="dt" sz="half" idx="10"/>
          </p:nvPr>
        </p:nvSpPr>
        <p:spPr/>
        <p:txBody>
          <a:bodyPr/>
          <a:lstStyle/>
          <a:p>
            <a:fld id="{BA13C68D-CAF0-4396-8633-8BC14FC5AE53}" type="datetimeFigureOut">
              <a:rPr lang="en-CA" smtClean="0"/>
              <a:t>2024-10-14</a:t>
            </a:fld>
            <a:endParaRPr lang="en-CA"/>
          </a:p>
        </p:txBody>
      </p:sp>
      <p:sp>
        <p:nvSpPr>
          <p:cNvPr id="5" name="Footer Placeholder 4">
            <a:extLst>
              <a:ext uri="{FF2B5EF4-FFF2-40B4-BE49-F238E27FC236}">
                <a16:creationId xmlns:a16="http://schemas.microsoft.com/office/drawing/2014/main" id="{CB94EFC4-5830-4DF7-B7FD-CBF3180672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7789E7F-FFD5-4C8A-BA2C-6B6D2189D284}"/>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140253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455D-7D4D-469F-9534-BC5B2C5C7DB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B45E6FC-FE8F-4609-A05D-F9E7845992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72F24F8-2176-4B1E-BEEC-018F1B4A5069}"/>
              </a:ext>
            </a:extLst>
          </p:cNvPr>
          <p:cNvSpPr>
            <a:spLocks noGrp="1"/>
          </p:cNvSpPr>
          <p:nvPr>
            <p:ph type="dt" sz="half" idx="10"/>
          </p:nvPr>
        </p:nvSpPr>
        <p:spPr/>
        <p:txBody>
          <a:bodyPr/>
          <a:lstStyle/>
          <a:p>
            <a:fld id="{BA13C68D-CAF0-4396-8633-8BC14FC5AE53}" type="datetimeFigureOut">
              <a:rPr lang="en-CA" smtClean="0"/>
              <a:t>2024-10-14</a:t>
            </a:fld>
            <a:endParaRPr lang="en-CA"/>
          </a:p>
        </p:txBody>
      </p:sp>
      <p:sp>
        <p:nvSpPr>
          <p:cNvPr id="5" name="Footer Placeholder 4">
            <a:extLst>
              <a:ext uri="{FF2B5EF4-FFF2-40B4-BE49-F238E27FC236}">
                <a16:creationId xmlns:a16="http://schemas.microsoft.com/office/drawing/2014/main" id="{64E318C4-245A-4DE0-A773-626D203329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D032425-70B8-4AA6-BFC4-C66C99B8BF4B}"/>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185631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C72B12-F608-440F-86E1-9FF8CE2E34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25EF80A-F36E-4D24-A2DD-F4233481D7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8465E61-B8EE-46F0-94E6-E814F0D016F7}"/>
              </a:ext>
            </a:extLst>
          </p:cNvPr>
          <p:cNvSpPr>
            <a:spLocks noGrp="1"/>
          </p:cNvSpPr>
          <p:nvPr>
            <p:ph type="dt" sz="half" idx="10"/>
          </p:nvPr>
        </p:nvSpPr>
        <p:spPr/>
        <p:txBody>
          <a:bodyPr/>
          <a:lstStyle/>
          <a:p>
            <a:fld id="{BA13C68D-CAF0-4396-8633-8BC14FC5AE53}" type="datetimeFigureOut">
              <a:rPr lang="en-CA" smtClean="0"/>
              <a:t>2024-10-14</a:t>
            </a:fld>
            <a:endParaRPr lang="en-CA"/>
          </a:p>
        </p:txBody>
      </p:sp>
      <p:sp>
        <p:nvSpPr>
          <p:cNvPr id="5" name="Footer Placeholder 4">
            <a:extLst>
              <a:ext uri="{FF2B5EF4-FFF2-40B4-BE49-F238E27FC236}">
                <a16:creationId xmlns:a16="http://schemas.microsoft.com/office/drawing/2014/main" id="{6BD4E8AF-AB04-455B-8EF7-8EF3D780C1E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D786D7-FA9B-4FA8-986B-DCAD04B17565}"/>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104880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34E3-0606-485C-8F6A-1A588CB54F3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2140172-E153-48D9-8A80-52B2762FF7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2885073-F78E-4615-B009-000277DCE15C}"/>
              </a:ext>
            </a:extLst>
          </p:cNvPr>
          <p:cNvSpPr>
            <a:spLocks noGrp="1"/>
          </p:cNvSpPr>
          <p:nvPr>
            <p:ph type="dt" sz="half" idx="10"/>
          </p:nvPr>
        </p:nvSpPr>
        <p:spPr/>
        <p:txBody>
          <a:bodyPr/>
          <a:lstStyle/>
          <a:p>
            <a:fld id="{BA13C68D-CAF0-4396-8633-8BC14FC5AE53}" type="datetimeFigureOut">
              <a:rPr lang="en-CA" smtClean="0"/>
              <a:t>2024-10-14</a:t>
            </a:fld>
            <a:endParaRPr lang="en-CA"/>
          </a:p>
        </p:txBody>
      </p:sp>
      <p:sp>
        <p:nvSpPr>
          <p:cNvPr id="5" name="Footer Placeholder 4">
            <a:extLst>
              <a:ext uri="{FF2B5EF4-FFF2-40B4-BE49-F238E27FC236}">
                <a16:creationId xmlns:a16="http://schemas.microsoft.com/office/drawing/2014/main" id="{DC3D4847-78D3-4BE2-B2A6-4E6CF14313C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9FB6EB-7A61-4D3E-8149-CB892F0D914D}"/>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136494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3D82-20D9-4C8F-926C-29159C61C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A10F41E-8DA8-427F-9203-88BA77436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E91592-DB8E-49FE-8D6C-090F749B079F}"/>
              </a:ext>
            </a:extLst>
          </p:cNvPr>
          <p:cNvSpPr>
            <a:spLocks noGrp="1"/>
          </p:cNvSpPr>
          <p:nvPr>
            <p:ph type="dt" sz="half" idx="10"/>
          </p:nvPr>
        </p:nvSpPr>
        <p:spPr/>
        <p:txBody>
          <a:bodyPr/>
          <a:lstStyle/>
          <a:p>
            <a:fld id="{BA13C68D-CAF0-4396-8633-8BC14FC5AE53}" type="datetimeFigureOut">
              <a:rPr lang="en-CA" smtClean="0"/>
              <a:t>2024-10-14</a:t>
            </a:fld>
            <a:endParaRPr lang="en-CA"/>
          </a:p>
        </p:txBody>
      </p:sp>
      <p:sp>
        <p:nvSpPr>
          <p:cNvPr id="5" name="Footer Placeholder 4">
            <a:extLst>
              <a:ext uri="{FF2B5EF4-FFF2-40B4-BE49-F238E27FC236}">
                <a16:creationId xmlns:a16="http://schemas.microsoft.com/office/drawing/2014/main" id="{54036AC2-16FA-4D67-A755-2584C585FEA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105E42-40B2-4463-8624-1D32BC3DB4C0}"/>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33236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EA1D-9C38-4CB3-B190-2C58469CC2E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16C3291-B273-46E2-BEB9-2C886DCBED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B82A4F3-9A1A-454C-A39D-E1BF7F05B2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FA2BF48-225B-4851-A38B-6E9B5C0F60C6}"/>
              </a:ext>
            </a:extLst>
          </p:cNvPr>
          <p:cNvSpPr>
            <a:spLocks noGrp="1"/>
          </p:cNvSpPr>
          <p:nvPr>
            <p:ph type="dt" sz="half" idx="10"/>
          </p:nvPr>
        </p:nvSpPr>
        <p:spPr/>
        <p:txBody>
          <a:bodyPr/>
          <a:lstStyle/>
          <a:p>
            <a:fld id="{BA13C68D-CAF0-4396-8633-8BC14FC5AE53}" type="datetimeFigureOut">
              <a:rPr lang="en-CA" smtClean="0"/>
              <a:t>2024-10-14</a:t>
            </a:fld>
            <a:endParaRPr lang="en-CA"/>
          </a:p>
        </p:txBody>
      </p:sp>
      <p:sp>
        <p:nvSpPr>
          <p:cNvPr id="6" name="Footer Placeholder 5">
            <a:extLst>
              <a:ext uri="{FF2B5EF4-FFF2-40B4-BE49-F238E27FC236}">
                <a16:creationId xmlns:a16="http://schemas.microsoft.com/office/drawing/2014/main" id="{053C9395-663E-4580-BDAE-0329E7A629F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9DF0DCE-7C6F-4F0E-BC99-A79D602BE8C9}"/>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634093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4503-CC98-469B-A9F6-54FFC1763B8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B0FD32C-4FF6-4FF0-8A07-A4651C2223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5D67EA-4B12-4D88-B5F7-375D2450C8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99439A8-FB24-4375-8392-8A853C118A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5DF4E6-3C4D-4546-8267-A70C8C757B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ED9026C-36FD-4527-9BE6-836CB0E65D36}"/>
              </a:ext>
            </a:extLst>
          </p:cNvPr>
          <p:cNvSpPr>
            <a:spLocks noGrp="1"/>
          </p:cNvSpPr>
          <p:nvPr>
            <p:ph type="dt" sz="half" idx="10"/>
          </p:nvPr>
        </p:nvSpPr>
        <p:spPr/>
        <p:txBody>
          <a:bodyPr/>
          <a:lstStyle/>
          <a:p>
            <a:fld id="{BA13C68D-CAF0-4396-8633-8BC14FC5AE53}" type="datetimeFigureOut">
              <a:rPr lang="en-CA" smtClean="0"/>
              <a:t>2024-10-14</a:t>
            </a:fld>
            <a:endParaRPr lang="en-CA"/>
          </a:p>
        </p:txBody>
      </p:sp>
      <p:sp>
        <p:nvSpPr>
          <p:cNvPr id="8" name="Footer Placeholder 7">
            <a:extLst>
              <a:ext uri="{FF2B5EF4-FFF2-40B4-BE49-F238E27FC236}">
                <a16:creationId xmlns:a16="http://schemas.microsoft.com/office/drawing/2014/main" id="{AB0E3208-848C-4CFA-A4FA-C6003AB962F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28FDB6D-6FD2-44A1-AA72-2AAC73DF259C}"/>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342678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21FD-E081-4F74-B99D-1C8124A3564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335CB62-2C51-4B2D-8F66-B1A2D19B4444}"/>
              </a:ext>
            </a:extLst>
          </p:cNvPr>
          <p:cNvSpPr>
            <a:spLocks noGrp="1"/>
          </p:cNvSpPr>
          <p:nvPr>
            <p:ph type="dt" sz="half" idx="10"/>
          </p:nvPr>
        </p:nvSpPr>
        <p:spPr/>
        <p:txBody>
          <a:bodyPr/>
          <a:lstStyle/>
          <a:p>
            <a:fld id="{BA13C68D-CAF0-4396-8633-8BC14FC5AE53}" type="datetimeFigureOut">
              <a:rPr lang="en-CA" smtClean="0"/>
              <a:t>2024-10-14</a:t>
            </a:fld>
            <a:endParaRPr lang="en-CA"/>
          </a:p>
        </p:txBody>
      </p:sp>
      <p:sp>
        <p:nvSpPr>
          <p:cNvPr id="4" name="Footer Placeholder 3">
            <a:extLst>
              <a:ext uri="{FF2B5EF4-FFF2-40B4-BE49-F238E27FC236}">
                <a16:creationId xmlns:a16="http://schemas.microsoft.com/office/drawing/2014/main" id="{0CF0A21D-0112-4EF4-8DBA-EF920DA4FF1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2F46112-A261-457F-839A-9A81D9B27FDC}"/>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238622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F826C-6C4D-4C0B-8EC0-8912350DA85B}"/>
              </a:ext>
            </a:extLst>
          </p:cNvPr>
          <p:cNvSpPr>
            <a:spLocks noGrp="1"/>
          </p:cNvSpPr>
          <p:nvPr>
            <p:ph type="dt" sz="half" idx="10"/>
          </p:nvPr>
        </p:nvSpPr>
        <p:spPr/>
        <p:txBody>
          <a:bodyPr/>
          <a:lstStyle/>
          <a:p>
            <a:fld id="{BA13C68D-CAF0-4396-8633-8BC14FC5AE53}" type="datetimeFigureOut">
              <a:rPr lang="en-CA" smtClean="0"/>
              <a:t>2024-10-14</a:t>
            </a:fld>
            <a:endParaRPr lang="en-CA"/>
          </a:p>
        </p:txBody>
      </p:sp>
      <p:sp>
        <p:nvSpPr>
          <p:cNvPr id="3" name="Footer Placeholder 2">
            <a:extLst>
              <a:ext uri="{FF2B5EF4-FFF2-40B4-BE49-F238E27FC236}">
                <a16:creationId xmlns:a16="http://schemas.microsoft.com/office/drawing/2014/main" id="{122F231A-EB81-474F-AF5D-0819EB1A552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9FA5F2D-FE33-41F8-ABC2-5763EBBD0406}"/>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304733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E931-C83C-45B2-9AEB-A70B5AB16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82C021D-E638-4DB7-A2DE-A9CB22A63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21E1F2F-F769-4A45-8EF7-472E4EFCC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89EBE-5218-4184-AF80-CB6A4E9EEDED}"/>
              </a:ext>
            </a:extLst>
          </p:cNvPr>
          <p:cNvSpPr>
            <a:spLocks noGrp="1"/>
          </p:cNvSpPr>
          <p:nvPr>
            <p:ph type="dt" sz="half" idx="10"/>
          </p:nvPr>
        </p:nvSpPr>
        <p:spPr/>
        <p:txBody>
          <a:bodyPr/>
          <a:lstStyle/>
          <a:p>
            <a:fld id="{BA13C68D-CAF0-4396-8633-8BC14FC5AE53}" type="datetimeFigureOut">
              <a:rPr lang="en-CA" smtClean="0"/>
              <a:t>2024-10-14</a:t>
            </a:fld>
            <a:endParaRPr lang="en-CA"/>
          </a:p>
        </p:txBody>
      </p:sp>
      <p:sp>
        <p:nvSpPr>
          <p:cNvPr id="6" name="Footer Placeholder 5">
            <a:extLst>
              <a:ext uri="{FF2B5EF4-FFF2-40B4-BE49-F238E27FC236}">
                <a16:creationId xmlns:a16="http://schemas.microsoft.com/office/drawing/2014/main" id="{6D7E4A05-38A9-4499-A36A-BEC32411CF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7FB89DF-C697-461E-A987-718A81CBD429}"/>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70210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B3A4-FB6B-47A5-917E-0034F4802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5A6F65D-AA70-4747-A644-E8889F091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A7CE107-4CBE-470C-9355-1BF600FA9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469C2-896D-4316-A87B-62D2F231FFE1}"/>
              </a:ext>
            </a:extLst>
          </p:cNvPr>
          <p:cNvSpPr>
            <a:spLocks noGrp="1"/>
          </p:cNvSpPr>
          <p:nvPr>
            <p:ph type="dt" sz="half" idx="10"/>
          </p:nvPr>
        </p:nvSpPr>
        <p:spPr/>
        <p:txBody>
          <a:bodyPr/>
          <a:lstStyle/>
          <a:p>
            <a:fld id="{BA13C68D-CAF0-4396-8633-8BC14FC5AE53}" type="datetimeFigureOut">
              <a:rPr lang="en-CA" smtClean="0"/>
              <a:t>2024-10-14</a:t>
            </a:fld>
            <a:endParaRPr lang="en-CA"/>
          </a:p>
        </p:txBody>
      </p:sp>
      <p:sp>
        <p:nvSpPr>
          <p:cNvPr id="6" name="Footer Placeholder 5">
            <a:extLst>
              <a:ext uri="{FF2B5EF4-FFF2-40B4-BE49-F238E27FC236}">
                <a16:creationId xmlns:a16="http://schemas.microsoft.com/office/drawing/2014/main" id="{A3574963-6365-4E3D-8A6C-65A1FE6CB11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011667-B044-4D2D-824D-F0FE33FE1B90}"/>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155456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8DAA3-9355-4716-B570-E3BE58937F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AFE929A-7193-4A7C-9C2C-2F47BF2233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278BB8-E22F-41C2-BFC1-C3F513BC0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3C68D-CAF0-4396-8633-8BC14FC5AE53}" type="datetimeFigureOut">
              <a:rPr lang="en-CA" smtClean="0"/>
              <a:t>2024-10-14</a:t>
            </a:fld>
            <a:endParaRPr lang="en-CA"/>
          </a:p>
        </p:txBody>
      </p:sp>
      <p:sp>
        <p:nvSpPr>
          <p:cNvPr id="5" name="Footer Placeholder 4">
            <a:extLst>
              <a:ext uri="{FF2B5EF4-FFF2-40B4-BE49-F238E27FC236}">
                <a16:creationId xmlns:a16="http://schemas.microsoft.com/office/drawing/2014/main" id="{A7B0E771-58DC-4E68-A52C-3C39181C4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C2F273C-FE6F-4F10-AB08-9EA6EC4EB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1F4C5-3310-43BB-A00A-C7814363923D}" type="slidenum">
              <a:rPr lang="en-CA" smtClean="0"/>
              <a:t>‹#›</a:t>
            </a:fld>
            <a:endParaRPr lang="en-CA"/>
          </a:p>
        </p:txBody>
      </p:sp>
    </p:spTree>
    <p:extLst>
      <p:ext uri="{BB962C8B-B14F-4D97-AF65-F5344CB8AC3E}">
        <p14:creationId xmlns:p14="http://schemas.microsoft.com/office/powerpoint/2010/main" val="4273290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3" Type="http://schemas.openxmlformats.org/officeDocument/2006/relationships/image" Target="../media/image10.emf"/><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5.emf"/><Relationship Id="rId21" Type="http://schemas.openxmlformats.org/officeDocument/2006/relationships/image" Target="../media/image14.emf"/><Relationship Id="rId7" Type="http://schemas.openxmlformats.org/officeDocument/2006/relationships/image" Target="../media/image7.emf"/><Relationship Id="rId12" Type="http://schemas.openxmlformats.org/officeDocument/2006/relationships/customXml" Target="../ink/ink6.xml"/><Relationship Id="rId17" Type="http://schemas.openxmlformats.org/officeDocument/2006/relationships/image" Target="../media/image12.emf"/><Relationship Id="rId25" Type="http://schemas.openxmlformats.org/officeDocument/2006/relationships/image" Target="../media/image16.emf"/><Relationship Id="rId33" Type="http://schemas.openxmlformats.org/officeDocument/2006/relationships/image" Target="../media/image20.emf"/><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8.emf"/><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9.emf"/><Relationship Id="rId24" Type="http://schemas.openxmlformats.org/officeDocument/2006/relationships/customXml" Target="../ink/ink12.xml"/><Relationship Id="rId32" Type="http://schemas.openxmlformats.org/officeDocument/2006/relationships/customXml" Target="../ink/ink16.xml"/><Relationship Id="rId5" Type="http://schemas.openxmlformats.org/officeDocument/2006/relationships/image" Target="../media/image6.emf"/><Relationship Id="rId15" Type="http://schemas.openxmlformats.org/officeDocument/2006/relationships/image" Target="../media/image11.emf"/><Relationship Id="rId23" Type="http://schemas.openxmlformats.org/officeDocument/2006/relationships/image" Target="../media/image15.emf"/><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3.emf"/><Relationship Id="rId31" Type="http://schemas.openxmlformats.org/officeDocument/2006/relationships/image" Target="../media/image19.emf"/><Relationship Id="rId4" Type="http://schemas.openxmlformats.org/officeDocument/2006/relationships/customXml" Target="../ink/ink2.xml"/><Relationship Id="rId9" Type="http://schemas.openxmlformats.org/officeDocument/2006/relationships/image" Target="../media/image8.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7.emf"/><Relationship Id="rId30" Type="http://schemas.openxmlformats.org/officeDocument/2006/relationships/customXml" Target="../ink/ink15.xml"/><Relationship Id="rId8" Type="http://schemas.openxmlformats.org/officeDocument/2006/relationships/customXml" Target="../ink/ink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Rolls of blueprints">
            <a:extLst>
              <a:ext uri="{FF2B5EF4-FFF2-40B4-BE49-F238E27FC236}">
                <a16:creationId xmlns:a16="http://schemas.microsoft.com/office/drawing/2014/main" id="{97092737-8822-4218-9870-7CF88F01F2F5}"/>
              </a:ext>
            </a:extLst>
          </p:cNvPr>
          <p:cNvPicPr>
            <a:picLocks noChangeAspect="1"/>
          </p:cNvPicPr>
          <p:nvPr/>
        </p:nvPicPr>
        <p:blipFill rotWithShape="1">
          <a:blip r:embed="rId2"/>
          <a:srcRect t="1307" b="14439"/>
          <a:stretch/>
        </p:blipFill>
        <p:spPr>
          <a:xfrm>
            <a:off x="20" y="1282"/>
            <a:ext cx="12191980" cy="6856718"/>
          </a:xfrm>
          <a:prstGeom prst="rect">
            <a:avLst/>
          </a:prstGeom>
        </p:spPr>
      </p:pic>
      <p:sp>
        <p:nvSpPr>
          <p:cNvPr id="2" name="Title 1">
            <a:extLst>
              <a:ext uri="{FF2B5EF4-FFF2-40B4-BE49-F238E27FC236}">
                <a16:creationId xmlns:a16="http://schemas.microsoft.com/office/drawing/2014/main" id="{26D2E407-171D-4539-9F47-5A4B3A92441A}"/>
              </a:ext>
            </a:extLst>
          </p:cNvPr>
          <p:cNvSpPr>
            <a:spLocks noGrp="1"/>
          </p:cNvSpPr>
          <p:nvPr>
            <p:ph type="title" idx="4294967295"/>
          </p:nvPr>
        </p:nvSpPr>
        <p:spPr>
          <a:xfrm>
            <a:off x="0" y="365125"/>
            <a:ext cx="10515600" cy="1325563"/>
          </a:xfrm>
        </p:spPr>
        <p:txBody>
          <a:bodyPr/>
          <a:lstStyle/>
          <a:p>
            <a:pPr algn="ctr"/>
            <a:r>
              <a:rPr lang="en-CA" dirty="0"/>
              <a:t>Lecture 9</a:t>
            </a:r>
          </a:p>
        </p:txBody>
      </p:sp>
      <p:sp>
        <p:nvSpPr>
          <p:cNvPr id="3" name="Content Placeholder 2">
            <a:extLst>
              <a:ext uri="{FF2B5EF4-FFF2-40B4-BE49-F238E27FC236}">
                <a16:creationId xmlns:a16="http://schemas.microsoft.com/office/drawing/2014/main" id="{E8B2841B-7862-4A41-B072-C0700FC6E5C5}"/>
              </a:ext>
            </a:extLst>
          </p:cNvPr>
          <p:cNvSpPr>
            <a:spLocks noGrp="1"/>
          </p:cNvSpPr>
          <p:nvPr>
            <p:ph idx="4294967295"/>
          </p:nvPr>
        </p:nvSpPr>
        <p:spPr>
          <a:xfrm>
            <a:off x="0" y="3515359"/>
            <a:ext cx="10515600" cy="2661603"/>
          </a:xfrm>
        </p:spPr>
        <p:txBody>
          <a:bodyPr>
            <a:normAutofit/>
          </a:bodyPr>
          <a:lstStyle/>
          <a:p>
            <a:pPr marL="0" indent="0" algn="ctr">
              <a:buNone/>
            </a:pPr>
            <a:r>
              <a:rPr lang="en-CA" sz="4400" dirty="0"/>
              <a:t>Architectural Design</a:t>
            </a:r>
          </a:p>
        </p:txBody>
      </p:sp>
    </p:spTree>
    <p:extLst>
      <p:ext uri="{BB962C8B-B14F-4D97-AF65-F5344CB8AC3E}">
        <p14:creationId xmlns:p14="http://schemas.microsoft.com/office/powerpoint/2010/main" val="45084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0276-7B8E-4528-A884-F3152641F73D}"/>
              </a:ext>
            </a:extLst>
          </p:cNvPr>
          <p:cNvSpPr>
            <a:spLocks noGrp="1"/>
          </p:cNvSpPr>
          <p:nvPr>
            <p:ph type="title"/>
          </p:nvPr>
        </p:nvSpPr>
        <p:spPr/>
        <p:txBody>
          <a:bodyPr/>
          <a:lstStyle/>
          <a:p>
            <a:r>
              <a:rPr lang="en-CA" dirty="0"/>
              <a:t>Considerations on System design</a:t>
            </a:r>
          </a:p>
        </p:txBody>
      </p:sp>
      <p:graphicFrame>
        <p:nvGraphicFramePr>
          <p:cNvPr id="5" name="Content Placeholder 2">
            <a:extLst>
              <a:ext uri="{FF2B5EF4-FFF2-40B4-BE49-F238E27FC236}">
                <a16:creationId xmlns:a16="http://schemas.microsoft.com/office/drawing/2014/main" id="{B769DD8B-1A3E-4823-A6E8-57FB093FB9B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674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C3631-4BFB-4DF1-A8CF-EE30084E2853}"/>
              </a:ext>
            </a:extLst>
          </p:cNvPr>
          <p:cNvSpPr>
            <a:spLocks noGrp="1"/>
          </p:cNvSpPr>
          <p:nvPr>
            <p:ph type="title"/>
          </p:nvPr>
        </p:nvSpPr>
        <p:spPr>
          <a:xfrm>
            <a:off x="841248" y="256032"/>
            <a:ext cx="10506456" cy="1014984"/>
          </a:xfrm>
        </p:spPr>
        <p:txBody>
          <a:bodyPr anchor="b">
            <a:normAutofit/>
          </a:bodyPr>
          <a:lstStyle/>
          <a:p>
            <a:r>
              <a:rPr lang="en-CA" dirty="0"/>
              <a:t>Categories of Design models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6FA600D-F41C-4047-BED8-E52818D178AF}"/>
              </a:ext>
            </a:extLst>
          </p:cNvPr>
          <p:cNvGraphicFramePr>
            <a:graphicFrameLocks noGrp="1"/>
          </p:cNvGraphicFramePr>
          <p:nvPr>
            <p:ph idx="1"/>
            <p:extLst>
              <p:ext uri="{D42A27DB-BD31-4B8C-83A1-F6EECF244321}">
                <p14:modId xmlns:p14="http://schemas.microsoft.com/office/powerpoint/2010/main" val="208946127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9653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2299A9-7D6E-42CD-9510-D17C1095EDC7}"/>
              </a:ext>
            </a:extLst>
          </p:cNvPr>
          <p:cNvSpPr>
            <a:spLocks noGrp="1"/>
          </p:cNvSpPr>
          <p:nvPr>
            <p:ph type="title"/>
          </p:nvPr>
        </p:nvSpPr>
        <p:spPr>
          <a:xfrm>
            <a:off x="838200" y="365125"/>
            <a:ext cx="10515600" cy="1325563"/>
          </a:xfrm>
        </p:spPr>
        <p:txBody>
          <a:bodyPr>
            <a:normAutofit/>
          </a:bodyPr>
          <a:lstStyle/>
          <a:p>
            <a:pPr algn="ctr"/>
            <a:r>
              <a:rPr lang="en-CA" dirty="0"/>
              <a:t>System Organization</a:t>
            </a:r>
            <a:endParaRPr lang="en-CA"/>
          </a:p>
        </p:txBody>
      </p:sp>
      <p:graphicFrame>
        <p:nvGraphicFramePr>
          <p:cNvPr id="5" name="Content Placeholder 2">
            <a:extLst>
              <a:ext uri="{FF2B5EF4-FFF2-40B4-BE49-F238E27FC236}">
                <a16:creationId xmlns:a16="http://schemas.microsoft.com/office/drawing/2014/main" id="{08F4137D-76AA-4787-8FB2-A79B84F2AFDD}"/>
              </a:ext>
            </a:extLst>
          </p:cNvPr>
          <p:cNvGraphicFramePr>
            <a:graphicFrameLocks noGrp="1"/>
          </p:cNvGraphicFramePr>
          <p:nvPr>
            <p:ph idx="1"/>
            <p:extLst>
              <p:ext uri="{D42A27DB-BD31-4B8C-83A1-F6EECF244321}">
                <p14:modId xmlns:p14="http://schemas.microsoft.com/office/powerpoint/2010/main" val="1359616251"/>
              </p:ext>
            </p:extLst>
          </p:nvPr>
        </p:nvGraphicFramePr>
        <p:xfrm>
          <a:off x="393324" y="1690688"/>
          <a:ext cx="11140440"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616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09C51-15E2-4787-BF1F-EBCB65E1C6A9}"/>
              </a:ext>
            </a:extLst>
          </p:cNvPr>
          <p:cNvSpPr>
            <a:spLocks noGrp="1"/>
          </p:cNvSpPr>
          <p:nvPr>
            <p:ph type="title"/>
          </p:nvPr>
        </p:nvSpPr>
        <p:spPr>
          <a:xfrm>
            <a:off x="801098" y="1396289"/>
            <a:ext cx="5277333" cy="1325563"/>
          </a:xfrm>
        </p:spPr>
        <p:txBody>
          <a:bodyPr>
            <a:normAutofit/>
          </a:bodyPr>
          <a:lstStyle/>
          <a:p>
            <a:r>
              <a:rPr lang="en-CA" dirty="0"/>
              <a:t>Organizational Styles</a:t>
            </a:r>
            <a:endParaRPr lang="en-CA"/>
          </a:p>
        </p:txBody>
      </p:sp>
      <p:sp>
        <p:nvSpPr>
          <p:cNvPr id="3" name="Content Placeholder 2">
            <a:extLst>
              <a:ext uri="{FF2B5EF4-FFF2-40B4-BE49-F238E27FC236}">
                <a16:creationId xmlns:a16="http://schemas.microsoft.com/office/drawing/2014/main" id="{1D8C193B-11DB-4CA6-9EFC-254AFF2C8F7F}"/>
              </a:ext>
            </a:extLst>
          </p:cNvPr>
          <p:cNvSpPr>
            <a:spLocks noGrp="1"/>
          </p:cNvSpPr>
          <p:nvPr>
            <p:ph idx="1"/>
          </p:nvPr>
        </p:nvSpPr>
        <p:spPr>
          <a:xfrm>
            <a:off x="805543" y="2871982"/>
            <a:ext cx="5272888" cy="3181684"/>
          </a:xfrm>
        </p:spPr>
        <p:txBody>
          <a:bodyPr anchor="t">
            <a:normAutofit/>
          </a:bodyPr>
          <a:lstStyle/>
          <a:p>
            <a:pPr marL="0" indent="0">
              <a:buNone/>
            </a:pPr>
            <a:r>
              <a:rPr lang="en-CA" sz="1800">
                <a:effectLst/>
                <a:latin typeface="Times New Roman" panose="02020603050405020304" pitchFamily="18" charset="0"/>
                <a:ea typeface="Times New Roman" panose="02020603050405020304" pitchFamily="18" charset="0"/>
              </a:rPr>
              <a:t>Organizational styles represent very widely used styles among software designers. These styles can be used separately or together These are:</a:t>
            </a:r>
          </a:p>
          <a:p>
            <a:pPr marL="342900" indent="-342900">
              <a:buFont typeface="+mj-lt"/>
              <a:buAutoNum type="arabicPeriod"/>
            </a:pPr>
            <a:r>
              <a:rPr lang="en-CA" sz="1800">
                <a:latin typeface="Times New Roman" panose="02020603050405020304" pitchFamily="18" charset="0"/>
                <a:ea typeface="Times New Roman" panose="02020603050405020304" pitchFamily="18" charset="0"/>
              </a:rPr>
              <a:t> S</a:t>
            </a:r>
            <a:r>
              <a:rPr lang="en-CA" sz="1800">
                <a:effectLst/>
                <a:latin typeface="Times New Roman" panose="02020603050405020304" pitchFamily="18" charset="0"/>
                <a:ea typeface="Times New Roman" panose="02020603050405020304" pitchFamily="18" charset="0"/>
              </a:rPr>
              <a:t>hared data repository style</a:t>
            </a:r>
          </a:p>
          <a:p>
            <a:pPr marL="342900" indent="-342900">
              <a:buFont typeface="+mj-lt"/>
              <a:buAutoNum type="arabicPeriod"/>
            </a:pPr>
            <a:r>
              <a:rPr lang="en-CA" sz="1800">
                <a:latin typeface="Times New Roman" panose="02020603050405020304" pitchFamily="18" charset="0"/>
                <a:ea typeface="Times New Roman" panose="02020603050405020304" pitchFamily="18" charset="0"/>
              </a:rPr>
              <a:t> S</a:t>
            </a:r>
            <a:r>
              <a:rPr lang="en-CA" sz="1800">
                <a:effectLst/>
                <a:latin typeface="Times New Roman" panose="02020603050405020304" pitchFamily="18" charset="0"/>
                <a:ea typeface="Times New Roman" panose="02020603050405020304" pitchFamily="18" charset="0"/>
              </a:rPr>
              <a:t>hared services and servers style</a:t>
            </a:r>
          </a:p>
          <a:p>
            <a:pPr marL="342900" indent="-342900">
              <a:buFont typeface="+mj-lt"/>
              <a:buAutoNum type="arabicPeriod"/>
            </a:pPr>
            <a:r>
              <a:rPr lang="en-CA" sz="1800">
                <a:latin typeface="Times New Roman" panose="02020603050405020304" pitchFamily="18" charset="0"/>
                <a:ea typeface="Times New Roman" panose="02020603050405020304" pitchFamily="18" charset="0"/>
              </a:rPr>
              <a:t> A</a:t>
            </a:r>
            <a:r>
              <a:rPr lang="en-CA" sz="1800">
                <a:effectLst/>
                <a:latin typeface="Times New Roman" panose="02020603050405020304" pitchFamily="18" charset="0"/>
                <a:ea typeface="Times New Roman" panose="02020603050405020304" pitchFamily="18" charset="0"/>
              </a:rPr>
              <a:t>bstract machine or layered style where the system is organised as a tier of functional layers. </a:t>
            </a:r>
          </a:p>
          <a:p>
            <a:pPr marL="0" indent="0">
              <a:buNone/>
            </a:pPr>
            <a:endParaRPr lang="en-CA" sz="1800">
              <a:effectLst/>
              <a:latin typeface="Calibri" panose="020F0502020204030204" pitchFamily="34" charset="0"/>
              <a:ea typeface="Calibri" panose="020F0502020204030204" pitchFamily="34" charset="0"/>
            </a:endParaRPr>
          </a:p>
          <a:p>
            <a:endParaRPr lang="en-CA" sz="1800"/>
          </a:p>
        </p:txBody>
      </p:sp>
      <p:sp>
        <p:nvSpPr>
          <p:cNvPr id="10" name="Freeform 49">
            <a:extLst>
              <a:ext uri="{FF2B5EF4-FFF2-40B4-BE49-F238E27FC236}">
                <a16:creationId xmlns:a16="http://schemas.microsoft.com/office/drawing/2014/main" id="{EF9B8DF2-C3F5-49A2-94D2-F7B65A0F1F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ycle with People">
            <a:extLst>
              <a:ext uri="{FF2B5EF4-FFF2-40B4-BE49-F238E27FC236}">
                <a16:creationId xmlns:a16="http://schemas.microsoft.com/office/drawing/2014/main" id="{8DACC315-AD6B-47A0-BADD-994B2F0EF9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421083658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CBEC-7E51-4902-8FFB-ECE1CF6F0FAB}"/>
              </a:ext>
            </a:extLst>
          </p:cNvPr>
          <p:cNvSpPr>
            <a:spLocks noGrp="1"/>
          </p:cNvSpPr>
          <p:nvPr>
            <p:ph type="title"/>
          </p:nvPr>
        </p:nvSpPr>
        <p:spPr>
          <a:xfrm>
            <a:off x="762001" y="803325"/>
            <a:ext cx="5314536" cy="1325563"/>
          </a:xfrm>
        </p:spPr>
        <p:txBody>
          <a:bodyPr>
            <a:normAutofit/>
          </a:bodyPr>
          <a:lstStyle/>
          <a:p>
            <a:r>
              <a:rPr lang="en-CA" dirty="0"/>
              <a:t>Repository model</a:t>
            </a:r>
          </a:p>
        </p:txBody>
      </p:sp>
      <p:sp>
        <p:nvSpPr>
          <p:cNvPr id="3" name="Content Placeholder 2">
            <a:extLst>
              <a:ext uri="{FF2B5EF4-FFF2-40B4-BE49-F238E27FC236}">
                <a16:creationId xmlns:a16="http://schemas.microsoft.com/office/drawing/2014/main" id="{4AEF7B50-2069-416A-817F-157F36C9AEBD}"/>
              </a:ext>
            </a:extLst>
          </p:cNvPr>
          <p:cNvSpPr>
            <a:spLocks noGrp="1"/>
          </p:cNvSpPr>
          <p:nvPr>
            <p:ph idx="1"/>
          </p:nvPr>
        </p:nvSpPr>
        <p:spPr>
          <a:xfrm>
            <a:off x="762000" y="2279018"/>
            <a:ext cx="5314543" cy="3375920"/>
          </a:xfrm>
        </p:spPr>
        <p:txBody>
          <a:bodyPr anchor="t">
            <a:normAutofit/>
          </a:bodyPr>
          <a:lstStyle/>
          <a:p>
            <a:r>
              <a:rPr lang="en-US" sz="1500"/>
              <a:t>Sub-systems making up a system must exchange information so that they can work together effectively. There are two fundamental ways in which this can be done.</a:t>
            </a:r>
          </a:p>
          <a:p>
            <a:endParaRPr lang="en-US" sz="1500"/>
          </a:p>
          <a:p>
            <a:pPr marL="0" indent="0">
              <a:buNone/>
            </a:pPr>
            <a:r>
              <a:rPr lang="en-US" sz="1500"/>
              <a:t>All shared data is held in a central database that can be accessed by all sub-systems. A system model based on a shared database is sometimes called a repos-itory model.</a:t>
            </a:r>
          </a:p>
          <a:p>
            <a:endParaRPr lang="en-US" sz="1500"/>
          </a:p>
          <a:p>
            <a:pPr marL="0" indent="0">
              <a:buNone/>
            </a:pPr>
            <a:r>
              <a:rPr lang="en-US" sz="1500"/>
              <a:t>Each sub-system maintains its own database. Data is interchanged with other sub-systems by passing messages to them.</a:t>
            </a:r>
          </a:p>
          <a:p>
            <a:endParaRPr lang="en-CA" sz="1500"/>
          </a:p>
        </p:txBody>
      </p:sp>
      <p:sp>
        <p:nvSpPr>
          <p:cNvPr id="10" name="Freeform: Shape 9">
            <a:extLst>
              <a:ext uri="{FF2B5EF4-FFF2-40B4-BE49-F238E27FC236}">
                <a16:creationId xmlns:a16="http://schemas.microsoft.com/office/drawing/2014/main" id="{CF62D2A7-8207-488C-9F46-316BA81A16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atabase">
            <a:extLst>
              <a:ext uri="{FF2B5EF4-FFF2-40B4-BE49-F238E27FC236}">
                <a16:creationId xmlns:a16="http://schemas.microsoft.com/office/drawing/2014/main" id="{C1F83629-6FA4-4EF1-9B63-EB2AAD424E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345949542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0" name="Straight Connector 69">
            <a:extLst>
              <a:ext uri="{FF2B5EF4-FFF2-40B4-BE49-F238E27FC236}">
                <a16:creationId xmlns:a16="http://schemas.microsoft.com/office/drawing/2014/main" id="{D2E961F1-4A28-4A5F-BBD4-6E400E5E6C7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7F57BEA8-497D-4AA8-8A18-BDCD696B25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773AD-DDE3-42E4-87DE-4A8D9CB1A37B}"/>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Repository Model Example</a:t>
            </a:r>
          </a:p>
        </p:txBody>
      </p:sp>
      <p:cxnSp>
        <p:nvCxnSpPr>
          <p:cNvPr id="74" name="Straight Connector 73">
            <a:extLst>
              <a:ext uri="{FF2B5EF4-FFF2-40B4-BE49-F238E27FC236}">
                <a16:creationId xmlns:a16="http://schemas.microsoft.com/office/drawing/2014/main" id="{A82415D3-DDE5-4D63-8CB3-23A5EC581B2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D7193FB-6AE6-4B3B-8F89-56B55DD63B4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5" name="Content Placeholder 64">
            <a:extLst>
              <a:ext uri="{FF2B5EF4-FFF2-40B4-BE49-F238E27FC236}">
                <a16:creationId xmlns:a16="http://schemas.microsoft.com/office/drawing/2014/main" id="{B3A667EB-3787-4190-AE74-F68B4ABA7838}"/>
              </a:ext>
            </a:extLst>
          </p:cNvPr>
          <p:cNvPicPr>
            <a:picLocks noGrp="1" noChangeAspect="1"/>
          </p:cNvPicPr>
          <p:nvPr>
            <p:ph idx="1"/>
          </p:nvPr>
        </p:nvPicPr>
        <p:blipFill rotWithShape="1">
          <a:blip r:embed="rId2"/>
          <a:srcRect l="51445" t="41868" r="19792" b="32214"/>
          <a:stretch/>
        </p:blipFill>
        <p:spPr>
          <a:xfrm>
            <a:off x="2124939" y="2427541"/>
            <a:ext cx="7887023" cy="3997637"/>
          </a:xfrm>
          <a:prstGeom prst="rect">
            <a:avLst/>
          </a:prstGeom>
        </p:spPr>
      </p:pic>
    </p:spTree>
    <p:extLst>
      <p:ext uri="{BB962C8B-B14F-4D97-AF65-F5344CB8AC3E}">
        <p14:creationId xmlns:p14="http://schemas.microsoft.com/office/powerpoint/2010/main" val="352347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921E52-4F2A-43B2-9EB6-C7FF7B012BB8}"/>
              </a:ext>
            </a:extLst>
          </p:cNvPr>
          <p:cNvSpPr>
            <a:spLocks noGrp="1"/>
          </p:cNvSpPr>
          <p:nvPr>
            <p:ph type="title"/>
          </p:nvPr>
        </p:nvSpPr>
        <p:spPr>
          <a:xfrm>
            <a:off x="4965430" y="629268"/>
            <a:ext cx="6586491" cy="1286160"/>
          </a:xfrm>
        </p:spPr>
        <p:txBody>
          <a:bodyPr anchor="b">
            <a:normAutofit/>
          </a:bodyPr>
          <a:lstStyle/>
          <a:p>
            <a:r>
              <a:rPr lang="en-CA" dirty="0"/>
              <a:t>Learning Outcomes</a:t>
            </a:r>
          </a:p>
        </p:txBody>
      </p:sp>
      <p:sp>
        <p:nvSpPr>
          <p:cNvPr id="5" name="Content Placeholder 4">
            <a:extLst>
              <a:ext uri="{FF2B5EF4-FFF2-40B4-BE49-F238E27FC236}">
                <a16:creationId xmlns:a16="http://schemas.microsoft.com/office/drawing/2014/main" id="{A951F6D7-87F4-47C5-83F5-1B06FD317548}"/>
              </a:ext>
            </a:extLst>
          </p:cNvPr>
          <p:cNvSpPr>
            <a:spLocks noGrp="1"/>
          </p:cNvSpPr>
          <p:nvPr>
            <p:ph idx="1"/>
          </p:nvPr>
        </p:nvSpPr>
        <p:spPr>
          <a:xfrm>
            <a:off x="4965431" y="2438400"/>
            <a:ext cx="6586489" cy="3785419"/>
          </a:xfrm>
        </p:spPr>
        <p:txBody>
          <a:bodyPr>
            <a:normAutofit/>
          </a:bodyPr>
          <a:lstStyle/>
          <a:p>
            <a:pPr>
              <a:buFont typeface="Wingdings" panose="05000000000000000000" pitchFamily="2" charset="2"/>
              <a:buChar char="§"/>
            </a:pPr>
            <a:r>
              <a:rPr lang="en-US" sz="1700"/>
              <a:t>Understand why the architectural design of software is important</a:t>
            </a:r>
          </a:p>
          <a:p>
            <a:pPr>
              <a:buFont typeface="Wingdings" panose="05000000000000000000" pitchFamily="2" charset="2"/>
              <a:buChar char="§"/>
            </a:pPr>
            <a:endParaRPr lang="en-US" sz="1700"/>
          </a:p>
          <a:p>
            <a:pPr>
              <a:buFont typeface="Wingdings" panose="05000000000000000000" pitchFamily="2" charset="2"/>
              <a:buChar char="§"/>
            </a:pPr>
            <a:r>
              <a:rPr lang="en-US" sz="1700"/>
              <a:t>Understand the decisions that have to be made about the system architecture during the architectural design process</a:t>
            </a:r>
          </a:p>
          <a:p>
            <a:pPr>
              <a:buFont typeface="Wingdings" panose="05000000000000000000" pitchFamily="2" charset="2"/>
              <a:buChar char="§"/>
            </a:pPr>
            <a:endParaRPr lang="en-US" sz="1700"/>
          </a:p>
          <a:p>
            <a:pPr>
              <a:buFont typeface="Wingdings" panose="05000000000000000000" pitchFamily="2" charset="2"/>
              <a:buChar char="§"/>
            </a:pPr>
            <a:r>
              <a:rPr lang="en-US" sz="1700"/>
              <a:t>Introduced to the three complementary architectural styles covering the overall system organization, modular decomposition and control;</a:t>
            </a:r>
          </a:p>
          <a:p>
            <a:pPr>
              <a:buFont typeface="Wingdings" panose="05000000000000000000" pitchFamily="2" charset="2"/>
              <a:buChar char="§"/>
            </a:pPr>
            <a:r>
              <a:rPr lang="en-US" sz="1700"/>
              <a:t>Understand how reference architectures are used to communicate architectural concepts and to assess system architectures.</a:t>
            </a:r>
          </a:p>
          <a:p>
            <a:endParaRPr lang="en-US" sz="1700"/>
          </a:p>
          <a:p>
            <a:endParaRPr lang="en-CA" sz="1700"/>
          </a:p>
        </p:txBody>
      </p:sp>
      <p:pic>
        <p:nvPicPr>
          <p:cNvPr id="7" name="Picture 6" descr="A desk with technical drawings, pencil and tools">
            <a:extLst>
              <a:ext uri="{FF2B5EF4-FFF2-40B4-BE49-F238E27FC236}">
                <a16:creationId xmlns:a16="http://schemas.microsoft.com/office/drawing/2014/main" id="{98E40D97-FE8B-461C-840B-33393D175BB7}"/>
              </a:ext>
            </a:extLst>
          </p:cNvPr>
          <p:cNvPicPr>
            <a:picLocks noChangeAspect="1"/>
          </p:cNvPicPr>
          <p:nvPr/>
        </p:nvPicPr>
        <p:blipFill rotWithShape="1">
          <a:blip r:embed="rId2"/>
          <a:srcRect l="30437" r="24443" b="-1"/>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3FC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53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4CF7-5C45-4262-B375-AA9EB4C1C61D}"/>
              </a:ext>
            </a:extLst>
          </p:cNvPr>
          <p:cNvSpPr>
            <a:spLocks noGrp="1"/>
          </p:cNvSpPr>
          <p:nvPr>
            <p:ph type="title"/>
          </p:nvPr>
        </p:nvSpPr>
        <p:spPr>
          <a:xfrm>
            <a:off x="391378" y="320675"/>
            <a:ext cx="11407487" cy="1325563"/>
          </a:xfrm>
        </p:spPr>
        <p:txBody>
          <a:bodyPr>
            <a:normAutofit/>
          </a:bodyPr>
          <a:lstStyle/>
          <a:p>
            <a:r>
              <a:rPr lang="en-CA" sz="5400"/>
              <a:t>What is Architectural design</a:t>
            </a:r>
          </a:p>
        </p:txBody>
      </p:sp>
      <p:graphicFrame>
        <p:nvGraphicFramePr>
          <p:cNvPr id="5" name="Content Placeholder 2">
            <a:extLst>
              <a:ext uri="{FF2B5EF4-FFF2-40B4-BE49-F238E27FC236}">
                <a16:creationId xmlns:a16="http://schemas.microsoft.com/office/drawing/2014/main" id="{ED56BDE6-698C-4A3F-AC37-846346BEF981}"/>
              </a:ext>
            </a:extLst>
          </p:cNvPr>
          <p:cNvGraphicFramePr>
            <a:graphicFrameLocks noGrp="1"/>
          </p:cNvGraphicFramePr>
          <p:nvPr>
            <p:ph idx="1"/>
            <p:extLst>
              <p:ext uri="{D42A27DB-BD31-4B8C-83A1-F6EECF244321}">
                <p14:modId xmlns:p14="http://schemas.microsoft.com/office/powerpoint/2010/main" val="3193850818"/>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12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A98EE3D-8CD1-4C3F-BD1C-C98C9596463C}" type="slidenum">
              <a:rPr lang="en-US" smtClean="0"/>
              <a:t>4</a:t>
            </a:fld>
            <a:endParaRPr lang="en-US" dirty="0"/>
          </a:p>
        </p:txBody>
      </p:sp>
      <p:sp>
        <p:nvSpPr>
          <p:cNvPr id="3" name="Footer Placeholder 2"/>
          <p:cNvSpPr>
            <a:spLocks noGrp="1"/>
          </p:cNvSpPr>
          <p:nvPr>
            <p:ph type="ftr" sz="quarter" idx="11"/>
          </p:nvPr>
        </p:nvSpPr>
        <p:spPr/>
        <p:txBody>
          <a:bodyPr/>
          <a:lstStyle/>
          <a:p>
            <a:pPr algn="l"/>
            <a:r>
              <a:rPr lang="en-US" smtClean="0"/>
              <a:t>Advanced Software Engineering Lecture 2</a:t>
            </a:r>
            <a:endParaRPr lang="en-US" dirty="0"/>
          </a:p>
        </p:txBody>
      </p:sp>
      <mc:AlternateContent xmlns:mc="http://schemas.openxmlformats.org/markup-compatibility/2006" xmlns:p14="http://schemas.microsoft.com/office/powerpoint/2010/main">
        <mc:Choice Requires="p14">
          <p:contentPart p14:bwMode="auto" r:id="rId2">
            <p14:nvContentPartPr>
              <p14:cNvPr id="22" name="Ink 21"/>
              <p14:cNvContentPartPr/>
              <p14:nvPr/>
            </p14:nvContentPartPr>
            <p14:xfrm>
              <a:off x="1777846" y="2351735"/>
              <a:ext cx="2254680" cy="1108800"/>
            </p14:xfrm>
          </p:contentPart>
        </mc:Choice>
        <mc:Fallback xmlns="">
          <p:pic>
            <p:nvPicPr>
              <p:cNvPr id="22" name="Ink 21"/>
              <p:cNvPicPr/>
              <p:nvPr/>
            </p:nvPicPr>
            <p:blipFill>
              <a:blip r:embed="rId3"/>
              <a:stretch>
                <a:fillRect/>
              </a:stretch>
            </p:blipFill>
            <p:spPr>
              <a:xfrm>
                <a:off x="1772446" y="2346695"/>
                <a:ext cx="226620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0" name="Ink 39"/>
              <p14:cNvContentPartPr/>
              <p14:nvPr/>
            </p14:nvContentPartPr>
            <p14:xfrm>
              <a:off x="6090646" y="705455"/>
              <a:ext cx="4099680" cy="2021400"/>
            </p14:xfrm>
          </p:contentPart>
        </mc:Choice>
        <mc:Fallback xmlns="">
          <p:pic>
            <p:nvPicPr>
              <p:cNvPr id="40" name="Ink 39"/>
              <p:cNvPicPr/>
              <p:nvPr/>
            </p:nvPicPr>
            <p:blipFill>
              <a:blip r:embed="rId5"/>
              <a:stretch>
                <a:fillRect/>
              </a:stretch>
            </p:blipFill>
            <p:spPr>
              <a:xfrm>
                <a:off x="6063646" y="675575"/>
                <a:ext cx="4158360" cy="2066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9" name="Ink 78"/>
              <p14:cNvContentPartPr/>
              <p14:nvPr/>
            </p14:nvContentPartPr>
            <p14:xfrm>
              <a:off x="2588926" y="4179455"/>
              <a:ext cx="2274480" cy="888480"/>
            </p14:xfrm>
          </p:contentPart>
        </mc:Choice>
        <mc:Fallback xmlns="">
          <p:pic>
            <p:nvPicPr>
              <p:cNvPr id="79" name="Ink 78"/>
              <p:cNvPicPr/>
              <p:nvPr/>
            </p:nvPicPr>
            <p:blipFill>
              <a:blip r:embed="rId7"/>
              <a:stretch>
                <a:fillRect/>
              </a:stretch>
            </p:blipFill>
            <p:spPr>
              <a:xfrm>
                <a:off x="2583526" y="4175135"/>
                <a:ext cx="2285640" cy="89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4" name="Ink 93"/>
              <p14:cNvContentPartPr/>
              <p14:nvPr/>
            </p14:nvContentPartPr>
            <p14:xfrm>
              <a:off x="434326" y="4154615"/>
              <a:ext cx="1209960" cy="1090800"/>
            </p14:xfrm>
          </p:contentPart>
        </mc:Choice>
        <mc:Fallback xmlns="">
          <p:pic>
            <p:nvPicPr>
              <p:cNvPr id="94" name="Ink 93"/>
              <p:cNvPicPr/>
              <p:nvPr/>
            </p:nvPicPr>
            <p:blipFill>
              <a:blip r:embed="rId9"/>
              <a:stretch>
                <a:fillRect/>
              </a:stretch>
            </p:blipFill>
            <p:spPr>
              <a:xfrm>
                <a:off x="428566" y="4148135"/>
                <a:ext cx="1221840" cy="1103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0" name="Ink 99"/>
              <p14:cNvContentPartPr/>
              <p14:nvPr/>
            </p14:nvContentPartPr>
            <p14:xfrm>
              <a:off x="588406" y="4288895"/>
              <a:ext cx="817200" cy="480600"/>
            </p14:xfrm>
          </p:contentPart>
        </mc:Choice>
        <mc:Fallback xmlns="">
          <p:pic>
            <p:nvPicPr>
              <p:cNvPr id="100" name="Ink 99"/>
              <p:cNvPicPr/>
              <p:nvPr/>
            </p:nvPicPr>
            <p:blipFill>
              <a:blip r:embed="rId11"/>
              <a:stretch>
                <a:fillRect/>
              </a:stretch>
            </p:blipFill>
            <p:spPr>
              <a:xfrm>
                <a:off x="583006" y="4283495"/>
                <a:ext cx="82872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2" name="Ink 101"/>
              <p14:cNvContentPartPr/>
              <p14:nvPr/>
            </p14:nvContentPartPr>
            <p14:xfrm>
              <a:off x="1481566" y="4661135"/>
              <a:ext cx="1270080" cy="74880"/>
            </p14:xfrm>
          </p:contentPart>
        </mc:Choice>
        <mc:Fallback xmlns="">
          <p:pic>
            <p:nvPicPr>
              <p:cNvPr id="102" name="Ink 101"/>
              <p:cNvPicPr/>
              <p:nvPr/>
            </p:nvPicPr>
            <p:blipFill>
              <a:blip r:embed="rId13"/>
              <a:stretch>
                <a:fillRect/>
              </a:stretch>
            </p:blipFill>
            <p:spPr>
              <a:xfrm>
                <a:off x="1476166" y="4655015"/>
                <a:ext cx="128196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6" name="Ink 135"/>
              <p14:cNvContentPartPr/>
              <p14:nvPr/>
            </p14:nvContentPartPr>
            <p14:xfrm>
              <a:off x="9082606" y="3643055"/>
              <a:ext cx="2801520" cy="858960"/>
            </p14:xfrm>
          </p:contentPart>
        </mc:Choice>
        <mc:Fallback xmlns="">
          <p:pic>
            <p:nvPicPr>
              <p:cNvPr id="136" name="Ink 135"/>
              <p:cNvPicPr/>
              <p:nvPr/>
            </p:nvPicPr>
            <p:blipFill>
              <a:blip r:embed="rId15"/>
              <a:stretch>
                <a:fillRect/>
              </a:stretch>
            </p:blipFill>
            <p:spPr>
              <a:xfrm>
                <a:off x="9077926" y="3637295"/>
                <a:ext cx="2812320" cy="869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8" name="Ink 137"/>
              <p14:cNvContentPartPr/>
              <p14:nvPr/>
            </p14:nvContentPartPr>
            <p14:xfrm>
              <a:off x="3854686" y="3301055"/>
              <a:ext cx="2871360" cy="1071720"/>
            </p14:xfrm>
          </p:contentPart>
        </mc:Choice>
        <mc:Fallback xmlns="">
          <p:pic>
            <p:nvPicPr>
              <p:cNvPr id="138" name="Ink 137"/>
              <p:cNvPicPr/>
              <p:nvPr/>
            </p:nvPicPr>
            <p:blipFill>
              <a:blip r:embed="rId17"/>
              <a:stretch>
                <a:fillRect/>
              </a:stretch>
            </p:blipFill>
            <p:spPr>
              <a:xfrm>
                <a:off x="3849646" y="3295295"/>
                <a:ext cx="2880360" cy="1081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6" name="Ink 165"/>
              <p14:cNvContentPartPr/>
              <p14:nvPr/>
            </p14:nvContentPartPr>
            <p14:xfrm>
              <a:off x="1560406" y="947735"/>
              <a:ext cx="4686120" cy="546840"/>
            </p14:xfrm>
          </p:contentPart>
        </mc:Choice>
        <mc:Fallback xmlns="">
          <p:pic>
            <p:nvPicPr>
              <p:cNvPr id="166" name="Ink 165"/>
              <p:cNvPicPr/>
              <p:nvPr/>
            </p:nvPicPr>
            <p:blipFill>
              <a:blip r:embed="rId19"/>
              <a:stretch>
                <a:fillRect/>
              </a:stretch>
            </p:blipFill>
            <p:spPr>
              <a:xfrm>
                <a:off x="1555726" y="943775"/>
                <a:ext cx="4695840" cy="555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8" name="Ink 167"/>
              <p14:cNvContentPartPr/>
              <p14:nvPr/>
            </p14:nvContentPartPr>
            <p14:xfrm>
              <a:off x="3983926" y="2976335"/>
              <a:ext cx="2511000" cy="1166760"/>
            </p14:xfrm>
          </p:contentPart>
        </mc:Choice>
        <mc:Fallback xmlns="">
          <p:pic>
            <p:nvPicPr>
              <p:cNvPr id="168" name="Ink 167"/>
              <p:cNvPicPr/>
              <p:nvPr/>
            </p:nvPicPr>
            <p:blipFill>
              <a:blip r:embed="rId21"/>
              <a:stretch>
                <a:fillRect/>
              </a:stretch>
            </p:blipFill>
            <p:spPr>
              <a:xfrm>
                <a:off x="3978886" y="2972735"/>
                <a:ext cx="2519640" cy="1175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4" name="Ink 173"/>
              <p14:cNvContentPartPr/>
              <p14:nvPr/>
            </p14:nvContentPartPr>
            <p14:xfrm>
              <a:off x="6244366" y="2447135"/>
              <a:ext cx="2210040" cy="1000080"/>
            </p14:xfrm>
          </p:contentPart>
        </mc:Choice>
        <mc:Fallback xmlns="">
          <p:pic>
            <p:nvPicPr>
              <p:cNvPr id="174" name="Ink 173"/>
              <p:cNvPicPr/>
              <p:nvPr/>
            </p:nvPicPr>
            <p:blipFill>
              <a:blip r:embed="rId23"/>
              <a:stretch>
                <a:fillRect/>
              </a:stretch>
            </p:blipFill>
            <p:spPr>
              <a:xfrm>
                <a:off x="6238966" y="2442095"/>
                <a:ext cx="2220840" cy="1010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1" name="Ink 180"/>
              <p14:cNvContentPartPr/>
              <p14:nvPr/>
            </p14:nvContentPartPr>
            <p14:xfrm>
              <a:off x="1901326" y="2420495"/>
              <a:ext cx="6782400" cy="1263960"/>
            </p14:xfrm>
          </p:contentPart>
        </mc:Choice>
        <mc:Fallback xmlns="">
          <p:pic>
            <p:nvPicPr>
              <p:cNvPr id="181" name="Ink 180"/>
              <p:cNvPicPr/>
              <p:nvPr/>
            </p:nvPicPr>
            <p:blipFill>
              <a:blip r:embed="rId25"/>
              <a:stretch>
                <a:fillRect/>
              </a:stretch>
            </p:blipFill>
            <p:spPr>
              <a:xfrm>
                <a:off x="1899166" y="2417975"/>
                <a:ext cx="6791760" cy="1271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2" name="Ink 181"/>
              <p14:cNvContentPartPr/>
              <p14:nvPr/>
            </p14:nvContentPartPr>
            <p14:xfrm>
              <a:off x="4779886" y="4512095"/>
              <a:ext cx="1889280" cy="81360"/>
            </p14:xfrm>
          </p:contentPart>
        </mc:Choice>
        <mc:Fallback xmlns="">
          <p:pic>
            <p:nvPicPr>
              <p:cNvPr id="182" name="Ink 181"/>
              <p:cNvPicPr/>
              <p:nvPr/>
            </p:nvPicPr>
            <p:blipFill>
              <a:blip r:embed="rId27"/>
              <a:stretch>
                <a:fillRect/>
              </a:stretch>
            </p:blipFill>
            <p:spPr>
              <a:xfrm>
                <a:off x="4774126" y="4506335"/>
                <a:ext cx="189828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7" name="Ink 186"/>
              <p14:cNvContentPartPr/>
              <p14:nvPr/>
            </p14:nvContentPartPr>
            <p14:xfrm>
              <a:off x="6637126" y="3228335"/>
              <a:ext cx="1884240" cy="1841040"/>
            </p14:xfrm>
          </p:contentPart>
        </mc:Choice>
        <mc:Fallback xmlns="">
          <p:pic>
            <p:nvPicPr>
              <p:cNvPr id="187" name="Ink 186"/>
              <p:cNvPicPr/>
              <p:nvPr/>
            </p:nvPicPr>
            <p:blipFill>
              <a:blip r:embed="rId29"/>
              <a:stretch>
                <a:fillRect/>
              </a:stretch>
            </p:blipFill>
            <p:spPr>
              <a:xfrm>
                <a:off x="6631726" y="3223655"/>
                <a:ext cx="1895760" cy="1851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2" name="Ink 191"/>
              <p14:cNvContentPartPr/>
              <p14:nvPr/>
            </p14:nvContentPartPr>
            <p14:xfrm>
              <a:off x="2409286" y="3916655"/>
              <a:ext cx="9124560" cy="2364840"/>
            </p14:xfrm>
          </p:contentPart>
        </mc:Choice>
        <mc:Fallback xmlns="">
          <p:pic>
            <p:nvPicPr>
              <p:cNvPr id="192" name="Ink 191"/>
              <p:cNvPicPr/>
              <p:nvPr/>
            </p:nvPicPr>
            <p:blipFill>
              <a:blip r:embed="rId31"/>
              <a:stretch>
                <a:fillRect/>
              </a:stretch>
            </p:blipFill>
            <p:spPr>
              <a:xfrm>
                <a:off x="2381566" y="3896135"/>
                <a:ext cx="9159480" cy="2391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3" name="Ink 192"/>
              <p14:cNvContentPartPr/>
              <p14:nvPr/>
            </p14:nvContentPartPr>
            <p14:xfrm>
              <a:off x="6370366" y="4097015"/>
              <a:ext cx="2232360" cy="732960"/>
            </p14:xfrm>
          </p:contentPart>
        </mc:Choice>
        <mc:Fallback xmlns="">
          <p:pic>
            <p:nvPicPr>
              <p:cNvPr id="193" name="Ink 192"/>
              <p:cNvPicPr/>
              <p:nvPr/>
            </p:nvPicPr>
            <p:blipFill>
              <a:blip r:embed="rId33"/>
              <a:stretch>
                <a:fillRect/>
              </a:stretch>
            </p:blipFill>
            <p:spPr>
              <a:xfrm>
                <a:off x="6364966" y="4092695"/>
                <a:ext cx="2243520" cy="742680"/>
              </a:xfrm>
              <a:prstGeom prst="rect">
                <a:avLst/>
              </a:prstGeom>
            </p:spPr>
          </p:pic>
        </mc:Fallback>
      </mc:AlternateContent>
    </p:spTree>
    <p:extLst>
      <p:ext uri="{BB962C8B-B14F-4D97-AF65-F5344CB8AC3E}">
        <p14:creationId xmlns:p14="http://schemas.microsoft.com/office/powerpoint/2010/main" val="3920214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7328-5D8A-49EC-B9D9-C5B1FBED707F}"/>
              </a:ext>
            </a:extLst>
          </p:cNvPr>
          <p:cNvSpPr>
            <a:spLocks noGrp="1"/>
          </p:cNvSpPr>
          <p:nvPr>
            <p:ph type="title"/>
          </p:nvPr>
        </p:nvSpPr>
        <p:spPr>
          <a:xfrm>
            <a:off x="4965430" y="629266"/>
            <a:ext cx="6586491" cy="1676603"/>
          </a:xfrm>
        </p:spPr>
        <p:txBody>
          <a:bodyPr>
            <a:normAutofit/>
          </a:bodyPr>
          <a:lstStyle/>
          <a:p>
            <a:r>
              <a:rPr lang="en-CA" sz="5400"/>
              <a:t>Why Architectural design is important</a:t>
            </a:r>
          </a:p>
        </p:txBody>
      </p:sp>
      <p:pic>
        <p:nvPicPr>
          <p:cNvPr id="6" name="Picture 5">
            <a:extLst>
              <a:ext uri="{FF2B5EF4-FFF2-40B4-BE49-F238E27FC236}">
                <a16:creationId xmlns:a16="http://schemas.microsoft.com/office/drawing/2014/main" id="{BF173658-A9D9-4C90-A74B-DF8E685BA291}"/>
              </a:ext>
            </a:extLst>
          </p:cNvPr>
          <p:cNvPicPr>
            <a:picLocks noChangeAspect="1"/>
          </p:cNvPicPr>
          <p:nvPr/>
        </p:nvPicPr>
        <p:blipFill rotWithShape="1">
          <a:blip r:embed="rId2"/>
          <a:srcRect l="37367" r="17514" b="-1"/>
          <a:stretch/>
        </p:blipFill>
        <p:spPr>
          <a:xfrm>
            <a:off x="20" y="10"/>
            <a:ext cx="4635571" cy="6857990"/>
          </a:xfrm>
          <a:prstGeom prst="rect">
            <a:avLst/>
          </a:prstGeom>
          <a:effectLst/>
        </p:spPr>
      </p:pic>
      <p:graphicFrame>
        <p:nvGraphicFramePr>
          <p:cNvPr id="5" name="Content Placeholder 2">
            <a:extLst>
              <a:ext uri="{FF2B5EF4-FFF2-40B4-BE49-F238E27FC236}">
                <a16:creationId xmlns:a16="http://schemas.microsoft.com/office/drawing/2014/main" id="{2B831D3A-1F0B-4CB3-AD35-D45F631CCCE7}"/>
              </a:ext>
            </a:extLst>
          </p:cNvPr>
          <p:cNvGraphicFramePr>
            <a:graphicFrameLocks noGrp="1"/>
          </p:cNvGraphicFramePr>
          <p:nvPr>
            <p:ph idx="1"/>
            <p:extLst>
              <p:ext uri="{D42A27DB-BD31-4B8C-83A1-F6EECF244321}">
                <p14:modId xmlns:p14="http://schemas.microsoft.com/office/powerpoint/2010/main" val="1734746136"/>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843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Reusability: Using  a component in a different system</a:t>
            </a:r>
          </a:p>
          <a:p>
            <a:r>
              <a:rPr lang="en-US" dirty="0" smtClean="0"/>
              <a:t>Usability: How easy to use the system</a:t>
            </a:r>
            <a:endParaRPr lang="en-US" dirty="0"/>
          </a:p>
        </p:txBody>
      </p:sp>
    </p:spTree>
    <p:extLst>
      <p:ext uri="{BB962C8B-B14F-4D97-AF65-F5344CB8AC3E}">
        <p14:creationId xmlns:p14="http://schemas.microsoft.com/office/powerpoint/2010/main" val="321390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3B021B3-DE93-4AB7-8A18-CF5F1CED88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218F2-930D-4228-85A5-0F666CE6443D}"/>
              </a:ext>
            </a:extLst>
          </p:cNvPr>
          <p:cNvSpPr>
            <a:spLocks noGrp="1"/>
          </p:cNvSpPr>
          <p:nvPr>
            <p:ph type="title"/>
          </p:nvPr>
        </p:nvSpPr>
        <p:spPr>
          <a:xfrm>
            <a:off x="841248" y="256032"/>
            <a:ext cx="11161566" cy="1014984"/>
          </a:xfrm>
        </p:spPr>
        <p:txBody>
          <a:bodyPr anchor="b">
            <a:normAutofit/>
          </a:bodyPr>
          <a:lstStyle/>
          <a:p>
            <a:pPr algn="ctr"/>
            <a:r>
              <a:rPr lang="en-CA" sz="3600" b="1" dirty="0"/>
              <a:t>Architectural Design and Non-Functional Requirements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8FB0EFB-0711-4E0D-B7CA-8DED01A1133F}"/>
              </a:ext>
            </a:extLst>
          </p:cNvPr>
          <p:cNvGraphicFramePr>
            <a:graphicFrameLocks noGrp="1"/>
          </p:cNvGraphicFramePr>
          <p:nvPr>
            <p:ph idx="1"/>
            <p:extLst>
              <p:ext uri="{D42A27DB-BD31-4B8C-83A1-F6EECF244321}">
                <p14:modId xmlns:p14="http://schemas.microsoft.com/office/powerpoint/2010/main" val="24966866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00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0375-922B-4777-8ADF-F59B0B02F58D}"/>
              </a:ext>
            </a:extLst>
          </p:cNvPr>
          <p:cNvSpPr>
            <a:spLocks noGrp="1"/>
          </p:cNvSpPr>
          <p:nvPr>
            <p:ph type="title"/>
          </p:nvPr>
        </p:nvSpPr>
        <p:spPr>
          <a:xfrm>
            <a:off x="4635591" y="273668"/>
            <a:ext cx="7528560" cy="1286160"/>
          </a:xfrm>
        </p:spPr>
        <p:txBody>
          <a:bodyPr anchor="b">
            <a:normAutofit/>
          </a:bodyPr>
          <a:lstStyle/>
          <a:p>
            <a:r>
              <a:rPr lang="en-CA" sz="3600" dirty="0"/>
              <a:t>Sub-System Design using Block Diagram</a:t>
            </a:r>
          </a:p>
        </p:txBody>
      </p:sp>
      <p:sp>
        <p:nvSpPr>
          <p:cNvPr id="3" name="Content Placeholder 2">
            <a:extLst>
              <a:ext uri="{FF2B5EF4-FFF2-40B4-BE49-F238E27FC236}">
                <a16:creationId xmlns:a16="http://schemas.microsoft.com/office/drawing/2014/main" id="{FB617756-BBA4-4288-BAC6-1B1BAA6B169E}"/>
              </a:ext>
            </a:extLst>
          </p:cNvPr>
          <p:cNvSpPr>
            <a:spLocks noGrp="1"/>
          </p:cNvSpPr>
          <p:nvPr>
            <p:ph idx="1"/>
          </p:nvPr>
        </p:nvSpPr>
        <p:spPr>
          <a:xfrm>
            <a:off x="4965431" y="2438400"/>
            <a:ext cx="6586489" cy="3785419"/>
          </a:xfrm>
        </p:spPr>
        <p:txBody>
          <a:bodyPr>
            <a:normAutofit/>
          </a:bodyPr>
          <a:lstStyle/>
          <a:p>
            <a:r>
              <a:rPr lang="en-CA" sz="1800" dirty="0">
                <a:solidFill>
                  <a:srgbClr val="231F20"/>
                </a:solidFill>
                <a:effectLst/>
                <a:latin typeface="Times New Roman" panose="02020603050405020304" pitchFamily="18" charset="0"/>
                <a:ea typeface="Times New Roman" panose="02020603050405020304" pitchFamily="18" charset="0"/>
              </a:rPr>
              <a:t>Block diagrams present a high-level picture of the system structure</a:t>
            </a:r>
            <a:endParaRPr lang="en-CA" sz="2000" dirty="0">
              <a:effectLst/>
              <a:latin typeface="Times New Roman" panose="02020603050405020304" pitchFamily="18" charset="0"/>
              <a:ea typeface="Times New Roman" panose="02020603050405020304" pitchFamily="18" charset="0"/>
            </a:endParaRPr>
          </a:p>
          <a:p>
            <a:r>
              <a:rPr lang="en-CA" sz="2000" dirty="0">
                <a:effectLst/>
                <a:latin typeface="Times New Roman" panose="02020603050405020304" pitchFamily="18" charset="0"/>
                <a:ea typeface="Times New Roman" panose="02020603050405020304" pitchFamily="18" charset="0"/>
              </a:rPr>
              <a:t>It is an abstract decomposition of a system into large-grain components, each of which may be a substantial system in its own right. </a:t>
            </a:r>
          </a:p>
          <a:p>
            <a:r>
              <a:rPr lang="en-CA" sz="2000" dirty="0">
                <a:effectLst/>
                <a:latin typeface="Times New Roman" panose="02020603050405020304" pitchFamily="18" charset="0"/>
                <a:ea typeface="Times New Roman" panose="02020603050405020304" pitchFamily="18" charset="0"/>
              </a:rPr>
              <a:t>Block diagrams are used to describe sub-system design.</a:t>
            </a:r>
          </a:p>
          <a:p>
            <a:r>
              <a:rPr lang="en-CA" sz="2000" dirty="0">
                <a:effectLst/>
                <a:latin typeface="Times New Roman" panose="02020603050405020304" pitchFamily="18" charset="0"/>
                <a:ea typeface="Times New Roman" panose="02020603050405020304" pitchFamily="18" charset="0"/>
              </a:rPr>
              <a:t> </a:t>
            </a:r>
            <a:r>
              <a:rPr lang="en-CA" sz="2000" dirty="0">
                <a:latin typeface="Times New Roman" panose="02020603050405020304" pitchFamily="18" charset="0"/>
                <a:ea typeface="Times New Roman" panose="02020603050405020304" pitchFamily="18" charset="0"/>
              </a:rPr>
              <a:t>E</a:t>
            </a:r>
            <a:r>
              <a:rPr lang="en-CA" sz="2000" dirty="0">
                <a:effectLst/>
                <a:latin typeface="Times New Roman" panose="02020603050405020304" pitchFamily="18" charset="0"/>
                <a:ea typeface="Times New Roman" panose="02020603050405020304" pitchFamily="18" charset="0"/>
              </a:rPr>
              <a:t>ach box in the diagram represents a sub-system. Boxes within boxes indicate that the sub-system has itself been decomposed to sub-systems</a:t>
            </a:r>
          </a:p>
          <a:p>
            <a:r>
              <a:rPr lang="en-CA" sz="2000" dirty="0">
                <a:solidFill>
                  <a:srgbClr val="231F20"/>
                </a:solidFill>
                <a:effectLst/>
                <a:latin typeface="Times New Roman" panose="02020603050405020304" pitchFamily="18" charset="0"/>
                <a:ea typeface="Times New Roman" panose="02020603050405020304" pitchFamily="18" charset="0"/>
              </a:rPr>
              <a:t>Arrows mean that data and or control signals are passed from sub-system to sub-system in the direction of the arrows.</a:t>
            </a:r>
            <a:endParaRPr lang="en-CA" sz="2000" dirty="0"/>
          </a:p>
        </p:txBody>
      </p:sp>
      <p:pic>
        <p:nvPicPr>
          <p:cNvPr id="5" name="Picture 4" descr="Molecules">
            <a:extLst>
              <a:ext uri="{FF2B5EF4-FFF2-40B4-BE49-F238E27FC236}">
                <a16:creationId xmlns:a16="http://schemas.microsoft.com/office/drawing/2014/main" id="{591B47BE-8CA8-49B5-AEAF-8C450DC33CEE}"/>
              </a:ext>
            </a:extLst>
          </p:cNvPr>
          <p:cNvPicPr>
            <a:picLocks noChangeAspect="1"/>
          </p:cNvPicPr>
          <p:nvPr/>
        </p:nvPicPr>
        <p:blipFill rotWithShape="1">
          <a:blip r:embed="rId2"/>
          <a:srcRect l="35974" r="18907"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5AFB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10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431931-B031-4512-96D6-7B5E3DD17151}"/>
              </a:ext>
            </a:extLst>
          </p:cNvPr>
          <p:cNvPicPr>
            <a:picLocks noGrp="1" noChangeAspect="1"/>
          </p:cNvPicPr>
          <p:nvPr>
            <p:ph idx="1"/>
          </p:nvPr>
        </p:nvPicPr>
        <p:blipFill rotWithShape="1">
          <a:blip r:embed="rId2"/>
          <a:srcRect l="54713" t="27625" r="20317" b="31047"/>
          <a:stretch/>
        </p:blipFill>
        <p:spPr>
          <a:xfrm>
            <a:off x="4038600" y="1028700"/>
            <a:ext cx="7186613" cy="4795838"/>
          </a:xfrm>
        </p:spPr>
      </p:pic>
      <p:sp>
        <p:nvSpPr>
          <p:cNvPr id="6" name="TextBox 5">
            <a:extLst>
              <a:ext uri="{FF2B5EF4-FFF2-40B4-BE49-F238E27FC236}">
                <a16:creationId xmlns:a16="http://schemas.microsoft.com/office/drawing/2014/main" id="{F09934D3-1871-456F-BB6E-241615FE4101}"/>
              </a:ext>
            </a:extLst>
          </p:cNvPr>
          <p:cNvSpPr txBox="1"/>
          <p:nvPr/>
        </p:nvSpPr>
        <p:spPr>
          <a:xfrm>
            <a:off x="3937000" y="5824538"/>
            <a:ext cx="7186613" cy="958850"/>
          </a:xfrm>
          <a:prstGeom prst="rect">
            <a:avLst/>
          </a:prstGeom>
          <a:solidFill>
            <a:srgbClr val="000000">
              <a:alpha val="50000"/>
            </a:srgbClr>
          </a:solidFill>
          <a:ln>
            <a:noFill/>
          </a:ln>
        </p:spPr>
        <p:txBody>
          <a:bodyPr wrap="square" rtlCol="0" anchor="ctr">
            <a:noAutofit/>
          </a:bodyPr>
          <a:lstStyle/>
          <a:p>
            <a:pPr algn="ctr">
              <a:spcAft>
                <a:spcPts val="600"/>
              </a:spcAft>
            </a:pPr>
            <a:r>
              <a:rPr lang="en-CA" sz="1300">
                <a:solidFill>
                  <a:srgbClr val="FFFFFF"/>
                </a:solidFill>
              </a:rPr>
              <a:t>Block diagram for a packing Robot Control System</a:t>
            </a:r>
          </a:p>
        </p:txBody>
      </p:sp>
      <p:sp>
        <p:nvSpPr>
          <p:cNvPr id="2" name="Title 1">
            <a:extLst>
              <a:ext uri="{FF2B5EF4-FFF2-40B4-BE49-F238E27FC236}">
                <a16:creationId xmlns:a16="http://schemas.microsoft.com/office/drawing/2014/main" id="{3A395021-6680-45F0-875C-3406E576243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Block Diagram Example</a:t>
            </a:r>
          </a:p>
        </p:txBody>
      </p:sp>
    </p:spTree>
    <p:extLst>
      <p:ext uri="{BB962C8B-B14F-4D97-AF65-F5344CB8AC3E}">
        <p14:creationId xmlns:p14="http://schemas.microsoft.com/office/powerpoint/2010/main" val="2249286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3007</TotalTime>
  <Words>950</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Lecture 9</vt:lpstr>
      <vt:lpstr>Learning Outcomes</vt:lpstr>
      <vt:lpstr>What is Architectural design</vt:lpstr>
      <vt:lpstr>PowerPoint Presentation</vt:lpstr>
      <vt:lpstr>Why Architectural design is important</vt:lpstr>
      <vt:lpstr>PowerPoint Presentation</vt:lpstr>
      <vt:lpstr>Architectural Design and Non-Functional Requirements</vt:lpstr>
      <vt:lpstr>Sub-System Design using Block Diagram</vt:lpstr>
      <vt:lpstr>Block Diagram Example</vt:lpstr>
      <vt:lpstr>Considerations on System design</vt:lpstr>
      <vt:lpstr>Categories of Design models</vt:lpstr>
      <vt:lpstr>System Organization</vt:lpstr>
      <vt:lpstr>Organizational Styles</vt:lpstr>
      <vt:lpstr>Repository model</vt:lpstr>
      <vt:lpstr>Repository Model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dc:title>
  <dc:creator>Nasser Mustafa</dc:creator>
  <cp:lastModifiedBy>wku</cp:lastModifiedBy>
  <cp:revision>10</cp:revision>
  <dcterms:created xsi:type="dcterms:W3CDTF">2021-10-11T01:03:01Z</dcterms:created>
  <dcterms:modified xsi:type="dcterms:W3CDTF">2024-10-16T02:03:25Z</dcterms:modified>
</cp:coreProperties>
</file>