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4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58B46-3DD0-4249-B91A-B18A1EEF3C9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7B682-7B20-4346-8C03-199BF46F3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3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A6E68-DB7E-4045-815D-5DA6A389A1C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9E1FA-7292-4653-AD09-1E243A70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7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6112-4C91-4C80-8077-0E4C3155BF35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6B0-8368-4026-B25A-2B93D16886F6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723-36AC-45C1-8EF4-7C3DCB5C2655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B873-0338-44C4-B84D-4B289FA66D62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A6C-E0B3-476D-AF9C-29F42C4F46E0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0AF8-0595-4555-BD2A-3064E5498A7A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8B75-664D-4716-B8F7-2D29FD4E1B8D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3A30-859D-4F4D-8E0F-F58E23A3F3CE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3BC-830C-43E2-AD45-427D52E33D5F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27D6-5C80-4804-881F-A6D1FC1AEABE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14D4-3592-4A50-9279-8E92ACD88349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269-EE3B-4E93-B971-F13BCE9CB4E8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298-33BD-46A6-A57B-C60F595E4B9A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8558-E9BA-4CF6-BB56-A4F6DC651A18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8AB1-5B4A-42DF-A506-5BBF5F0C89F1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C9D-A52A-4E3C-B636-31792C243C2F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AB70-D662-47DD-B928-57263AE83300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E690-3130-4330-806F-0A192F001720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77E7-FB16-48D7-A607-85A402754536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6152-0CFC-490C-8571-FC899F3AAD23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81B2-2EB0-4348-B375-7A30FF428A10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56E5-7E9B-4B77-AA42-5148FF91B208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FFDB33-965F-4AC1-88AD-CAD5F64F2560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261765-CCC0-47CC-A3D2-07CF2D68148C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7791613-9E01-40EE-87AE-2C921DD247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291" y="4876800"/>
            <a:ext cx="4296117" cy="1752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Presenter: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</a:t>
            </a:r>
          </a:p>
          <a:p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- 16110044</a:t>
            </a:r>
          </a:p>
          <a:p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- 16110028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7171" y="837813"/>
            <a:ext cx="9067800" cy="555625"/>
          </a:xfrm>
        </p:spPr>
        <p:txBody>
          <a:bodyPr/>
          <a:lstStyle/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HO CHI MINH UNIVERSITY OF  TECHNOLOGY </a:t>
            </a:r>
            <a:br>
              <a:rPr lang="en-US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AND EDUCATION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21D14A-5F7F-C44F-B011-9E762BF3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1886"/>
            <a:ext cx="974329" cy="124714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52600" y="2355273"/>
            <a:ext cx="584903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 NODEJS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81200" y="3581400"/>
            <a:ext cx="584903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Lecture: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TÓM TẮT CÁC NỘI DUNG TRÌNH BÀY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6" y="1449117"/>
            <a:ext cx="8229600" cy="48768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EEEB66-0819-4EF7-B983-0AFE673F7D27}"/>
              </a:ext>
            </a:extLst>
          </p:cNvPr>
          <p:cNvSpPr txBox="1"/>
          <p:nvPr/>
        </p:nvSpPr>
        <p:spPr>
          <a:xfrm>
            <a:off x="1219199" y="1469899"/>
            <a:ext cx="7543799" cy="62754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274320" rtlCol="0" anchor="ctr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NODEJS LÀ GÌ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381000" y="147467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B0F0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EEEB66-0819-4EF7-B983-0AFE673F7D27}"/>
              </a:ext>
            </a:extLst>
          </p:cNvPr>
          <p:cNvSpPr txBox="1"/>
          <p:nvPr/>
        </p:nvSpPr>
        <p:spPr>
          <a:xfrm>
            <a:off x="1191490" y="2239029"/>
            <a:ext cx="7571509" cy="649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274320" rtlCol="0" anchor="ctr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NODEJS SỬ DỤNG ĐỂ LÀM GÌ ?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EEEB66-0819-4EF7-B983-0AFE673F7D27}"/>
              </a:ext>
            </a:extLst>
          </p:cNvPr>
          <p:cNvSpPr txBox="1"/>
          <p:nvPr/>
        </p:nvSpPr>
        <p:spPr>
          <a:xfrm>
            <a:off x="1239981" y="3118205"/>
            <a:ext cx="7592292" cy="60590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274320" rtlCol="0" anchor="ctr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EXPRESS FRAMEWORK TRONG NODEJS LÀ GÌ ?</a:t>
            </a:r>
            <a:endParaRPr lang="en-US" sz="2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EEEB66-0819-4EF7-B983-0AFE673F7D27}"/>
              </a:ext>
            </a:extLst>
          </p:cNvPr>
          <p:cNvSpPr txBox="1"/>
          <p:nvPr/>
        </p:nvSpPr>
        <p:spPr>
          <a:xfrm>
            <a:off x="1219199" y="3886200"/>
            <a:ext cx="7592292" cy="649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274320" rtlCol="0" anchor="ctr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MIDDLEWARE LÀ GÌ ?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08709" y="227340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F0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08709" y="309799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F0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08709" y="388905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F0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08709" y="468778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B0F0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rgbClr val="00B0F0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EEEB66-0819-4EF7-B983-0AFE673F7D27}"/>
              </a:ext>
            </a:extLst>
          </p:cNvPr>
          <p:cNvSpPr txBox="1"/>
          <p:nvPr/>
        </p:nvSpPr>
        <p:spPr>
          <a:xfrm>
            <a:off x="1205343" y="4687788"/>
            <a:ext cx="7592292" cy="64918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wrap="square" lIns="274320" rtlCol="0" anchor="ctr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MIDDLEWARE NÀO SỬ DỤNG PHỔ BIẾN ?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9" name="Picture 5" descr="C:\Users\ADMIN\Pictur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1309255"/>
            <a:ext cx="6934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760"/>
            <a:ext cx="8001000" cy="548640"/>
          </a:xfrm>
        </p:spPr>
        <p:txBody>
          <a:bodyPr/>
          <a:lstStyle/>
          <a:p>
            <a:pPr algn="ctr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ADMIN\Picture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96200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4864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Express framework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nodejs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DMIN\Pictur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91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Middleware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ADMIN\Pictur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543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middleware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?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20940" cy="357984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BODY-PARSER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CORS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CRYPTO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JSON WEB TOKEN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MULTER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NODEMON 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SEQUELIZE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TEDIOUS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DMIN\Picture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4953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8ADFDEE-9EAC-466F-AF6B-857D4A4D3FF0}"/>
              </a:ext>
            </a:extLst>
          </p:cNvPr>
          <p:cNvGrpSpPr/>
          <p:nvPr/>
        </p:nvGrpSpPr>
        <p:grpSpPr>
          <a:xfrm>
            <a:off x="2408507" y="147803"/>
            <a:ext cx="4425067" cy="1355914"/>
            <a:chOff x="3983392" y="1386078"/>
            <a:chExt cx="4425067" cy="1355914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4BC9F5-E6CD-4F4B-8C53-C17EA6A75C1B}"/>
              </a:ext>
            </a:extLst>
          </p:cNvPr>
          <p:cNvSpPr/>
          <p:nvPr/>
        </p:nvSpPr>
        <p:spPr>
          <a:xfrm>
            <a:off x="1869300" y="1503717"/>
            <a:ext cx="53803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spc="-3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E9F9A3-41FF-4E8D-BC50-55362F20C346}"/>
              </a:ext>
            </a:extLst>
          </p:cNvPr>
          <p:cNvSpPr txBox="1"/>
          <p:nvPr/>
        </p:nvSpPr>
        <p:spPr>
          <a:xfrm>
            <a:off x="3594286" y="3381281"/>
            <a:ext cx="50118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FOR YOUR ATTENTION!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: Shape 2">
            <a:extLst>
              <a:ext uri="{FF2B5EF4-FFF2-40B4-BE49-F238E27FC236}">
                <a16:creationId xmlns:a16="http://schemas.microsoft.com/office/drawing/2014/main" xmlns="" id="{556670DA-F705-49FA-AACB-12B9DDF177E4}"/>
              </a:ext>
            </a:extLst>
          </p:cNvPr>
          <p:cNvSpPr/>
          <p:nvPr/>
        </p:nvSpPr>
        <p:spPr>
          <a:xfrm rot="21189387">
            <a:off x="2033974" y="2233026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4BC9F5-E6CD-4F4B-8C53-C17EA6A75C1B}"/>
              </a:ext>
            </a:extLst>
          </p:cNvPr>
          <p:cNvSpPr/>
          <p:nvPr/>
        </p:nvSpPr>
        <p:spPr>
          <a:xfrm>
            <a:off x="1972088" y="2514600"/>
            <a:ext cx="53803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-3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YOUR ATTENTION!</a:t>
            </a:r>
            <a:endParaRPr lang="en-US" sz="4000" b="1" spc="-3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613-9E01-40EE-87AE-2C921DD24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125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Clarity</vt:lpstr>
      <vt:lpstr>Angles</vt:lpstr>
      <vt:lpstr>HO CHI MINH UNIVERSITY OF  TECHNOLOGY  AND EDUCATION</vt:lpstr>
      <vt:lpstr>TÓM TẮT CÁC NỘI DUNG TRÌNH BÀY</vt:lpstr>
      <vt:lpstr>Node.js là gì? </vt:lpstr>
      <vt:lpstr>Nodejs sử dụng để làm gì ?</vt:lpstr>
      <vt:lpstr>Express framework trong nodejs là gì ?</vt:lpstr>
      <vt:lpstr>Middleware là gì ?</vt:lpstr>
      <vt:lpstr>Các middleware nào sử dụng phổ biến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2019-11-16T02:45:05Z</dcterms:created>
  <dcterms:modified xsi:type="dcterms:W3CDTF">2019-11-16T04:02:32Z</dcterms:modified>
</cp:coreProperties>
</file>