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A17-C769-4141-A6DF-0143AB3C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E5908-6EA6-4641-9855-B1FB08F5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D404-FDE6-4601-8A04-9A82A34F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53D4-1747-4869-95A9-0A51966D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3CFE-CE8B-4F62-A07A-4653AA6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F23B-F1BC-447E-B64B-00AB7E71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E7C6-599A-40D5-94D1-8A34F9FE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763F-925F-4C72-9664-145D2960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1E96-5772-4DA0-9889-B7D7078A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C645-210F-4174-9153-299DE2FE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4B974-61AB-4C4D-8C3C-41BC3E5C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C8323-A1F5-4390-83E3-82A1360A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1A05-4E89-4C4D-B295-68AA7663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F936-2285-4E54-9F6E-A1A2321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AC44-C1E3-4E0B-8A59-6C5A5A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DC55-13CF-4DA8-9E59-2819344B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9085-D8F2-4898-9734-A93653E7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8E36-924D-447D-B5E5-4ACE569F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9CAE-C2E8-43D1-8E6B-A1E3EB4F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A50A-87FA-49A8-B56B-006907EE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23A2-E030-4371-8A23-B2E0D2F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2849-BF89-4E58-9D07-C07FCFB2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06BF-D1A5-4B2C-89E3-0E23CD3A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3D51-BF6C-466C-A2AE-2028A67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7558-7BF5-430D-8F53-53A21573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D9B6-D199-4F79-87F8-5864986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822-AFDB-4291-BC08-9B4AD5443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F0E8-C9F0-4ED2-B5D1-6F106BCF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DB9A-59A1-446E-B8BB-8B588F67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3E9A-4982-4CF8-BCC3-2AABBCBC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D5D8-9829-4968-95EA-6C888727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F14-EEF9-4A91-A9DC-7CD6CFE0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900A-3DB6-4CBB-8D62-16A8D841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7B6D-C7C3-4F1E-968B-812F4D5B2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AFFC3-AA5C-4C74-872E-88CE86CD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FB8A7-310E-49B0-914F-F728E36E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92037-F820-4F21-9B3F-53C57345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93B2B-F743-41A3-BAF6-B18AB6B9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1D2A6-3083-4DC1-A3C4-B1F05FA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A775-3959-439C-B8FF-E9CD45F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641C-C27D-4669-B516-6C467270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5445E-71BF-4EAD-AA3D-49B5279F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CC4E-22B4-4886-9920-F03FCD18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94130-0DAE-4BB2-97E5-C6D0C141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9F81-68AF-4436-AB15-0EEDA85F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B3E0F-C01C-4B29-9CFC-9FDDC15B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D1AD-7D8B-4C78-A45C-338E17D6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39E6-7B61-4AA0-9359-2914AB57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4D878-9ABC-495A-A264-1F69BC5C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1B20-7B61-43B8-8F8D-3D52A054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6359-2211-49C9-80B9-2DCFB1CC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72A1-A8FC-4B81-AB83-9C52F3A8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BA2E-BA17-4759-9EFB-299FB40E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4E78-D995-41E7-8DE0-3D5A9CD4D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D236-40F5-4BC3-A774-227EED85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581D-D979-4BCC-B74F-B1B112A7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247C-8045-4916-82EB-F43AB09F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1C89-C2ED-4F37-8E4F-2C75D423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B01B4-9CAA-4571-9C84-DA14C41F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8F25-ABD4-4106-BF9F-B4110DFB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03CB-F312-4928-887C-54D6FD4A1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90DC-EC7A-4CD3-AC81-234533A3034B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E09F-C30D-44A4-9A79-F25A162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E1B3-783B-4ADD-A72E-0F359488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6670-8EDB-4056-8260-D7749346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A7F2-5263-45F7-87DA-5BFDF13E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1D79F-A9B8-451E-A124-94331F34C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D92E-F17C-4FFD-9191-E25E9776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45A-F75B-4360-B373-3676EA0E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5916-0379-46CD-B07F-9BC287BD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C7BCB-CB45-47F5-A5DF-F3579865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5A5F-8231-45A8-9E57-7D84D831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0175-E2D1-48DB-91CF-84C0F872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F5FA-1A47-4ECE-8D21-AED5169F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 Pham</dc:creator>
  <cp:lastModifiedBy>Bao Pham</cp:lastModifiedBy>
  <cp:revision>1</cp:revision>
  <dcterms:created xsi:type="dcterms:W3CDTF">2021-04-03T19:43:08Z</dcterms:created>
  <dcterms:modified xsi:type="dcterms:W3CDTF">2021-04-03T19:45:18Z</dcterms:modified>
</cp:coreProperties>
</file>