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1.svg" ContentType="image/svg+xml"/>
  <Override PartName="/ppt/media/image18.svg" ContentType="image/svg+xml"/>
  <Override PartName="/ppt/media/image3.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36" r:id="rId3"/>
  </p:sldMasterIdLst>
  <p:notesMasterIdLst>
    <p:notesMasterId r:id="rId5"/>
  </p:notesMasterIdLst>
  <p:handoutMasterIdLst>
    <p:handoutMasterId r:id="rId15"/>
  </p:handoutMasterIdLst>
  <p:sldIdLst>
    <p:sldId id="256" r:id="rId4"/>
    <p:sldId id="259" r:id="rId6"/>
    <p:sldId id="260" r:id="rId7"/>
    <p:sldId id="273" r:id="rId8"/>
    <p:sldId id="274" r:id="rId9"/>
    <p:sldId id="289" r:id="rId10"/>
    <p:sldId id="277" r:id="rId11"/>
    <p:sldId id="272" r:id="rId12"/>
    <p:sldId id="276" r:id="rId13"/>
    <p:sldId id="288" r:id="rId14"/>
  </p:sldIdLst>
  <p:sldSz cx="12192000" cy="6858000"/>
  <p:notesSz cx="6858000" cy="9144000"/>
  <p:custDataLst>
    <p:tags r:id="rId19"/>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0" userDrawn="1">
          <p15:clr>
            <a:srgbClr val="A4A3A4"/>
          </p15:clr>
        </p15:guide>
        <p15:guide id="2" orient="horz" pos="1886" userDrawn="1">
          <p15:clr>
            <a:srgbClr val="A4A3A4"/>
          </p15:clr>
        </p15:guide>
        <p15:guide id="3" pos="42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2A6"/>
    <a:srgbClr val="0067B0"/>
    <a:srgbClr val="166DB6"/>
    <a:srgbClr val="1A8CE1"/>
    <a:srgbClr val="185CB4"/>
    <a:srgbClr val="FAFAFA"/>
    <a:srgbClr val="F7F7F7"/>
    <a:srgbClr val="333E4F"/>
    <a:srgbClr val="3A4F94"/>
    <a:srgbClr val="3548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96" autoAdjust="0"/>
  </p:normalViewPr>
  <p:slideViewPr>
    <p:cSldViewPr snapToGrid="0" showGuides="1">
      <p:cViewPr>
        <p:scale>
          <a:sx n="75" d="100"/>
          <a:sy n="75" d="100"/>
        </p:scale>
        <p:origin x="1260" y="816"/>
      </p:cViewPr>
      <p:guideLst>
        <p:guide orient="horz" pos="2710"/>
        <p:guide orient="horz" pos="1886"/>
        <p:guide pos="4231"/>
      </p:guideLst>
    </p:cSldViewPr>
  </p:slideViewPr>
  <p:notesTextViewPr>
    <p:cViewPr>
      <p:scale>
        <a:sx n="1" d="1"/>
        <a:sy n="1" d="1"/>
      </p:scale>
      <p:origin x="0" y="0"/>
    </p:cViewPr>
  </p:notesTextViewPr>
  <p:notesViewPr>
    <p:cSldViewPr snapToGrid="0">
      <p:cViewPr varScale="1">
        <p:scale>
          <a:sx n="84" d="100"/>
          <a:sy n="84" d="100"/>
        </p:scale>
        <p:origin x="-3888" y="-72"/>
      </p:cViewPr>
      <p:guideLst>
        <p:guide orient="horz" pos="2515"/>
        <p:guide pos="234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86.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汉仪旗黑-55简" panose="00020600040101010101" charset="-128"/>
              <a:ea typeface="汉仪旗黑-55简" panose="00020600040101010101" charset="-128"/>
              <a:cs typeface="汉仪旗黑-55简" panose="00020600040101010101" charset="-128"/>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汉仪旗黑-55简" panose="00020600040101010101" charset="-128"/>
              </a:rPr>
            </a:fld>
            <a:endParaRPr lang="zh-CN" altLang="en-US">
              <a:cs typeface="汉仪旗黑-55简" panose="00020600040101010101" charset="-128"/>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汉仪旗黑-55简" panose="00020600040101010101" charset="-128"/>
              <a:ea typeface="汉仪旗黑-55简" panose="00020600040101010101" charset="-128"/>
              <a:cs typeface="汉仪旗黑-55简" panose="00020600040101010101" charset="-128"/>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汉仪旗黑-55简" panose="00020600040101010101" charset="-128"/>
              </a:rPr>
            </a:fld>
            <a:endParaRPr lang="zh-CN" altLang="en-US">
              <a:cs typeface="汉仪旗黑-55简" panose="00020600040101010101" charset="-128"/>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汉仪旗黑-55简" panose="00020600040101010101" charset="-128"/>
                <a:ea typeface="汉仪旗黑-55简" panose="00020600040101010101" charset="-128"/>
                <a:cs typeface="汉仪旗黑-55简" panose="00020600040101010101" charset="-128"/>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汉仪旗黑-55简" panose="00020600040101010101" charset="-128"/>
                <a:ea typeface="汉仪旗黑-55简" panose="00020600040101010101" charset="-128"/>
                <a:cs typeface="汉仪旗黑-55简" panose="00020600040101010101" charset="-128"/>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汉仪旗黑-55简" panose="00020600040101010101" charset="-128"/>
                <a:ea typeface="汉仪旗黑-55简" panose="00020600040101010101" charset="-128"/>
                <a:cs typeface="汉仪旗黑-55简" panose="00020600040101010101" charset="-128"/>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汉仪旗黑-55简" panose="00020600040101010101" charset="-128"/>
                <a:ea typeface="汉仪旗黑-55简" panose="00020600040101010101" charset="-128"/>
                <a:cs typeface="汉仪旗黑-55简" panose="00020600040101010101" charset="-128"/>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685800" rtl="0" eaLnBrk="1" latinLnBrk="0" hangingPunct="1">
      <a:defRPr sz="900" kern="1200">
        <a:solidFill>
          <a:schemeClr val="tx1"/>
        </a:solidFill>
        <a:latin typeface="汉仪旗黑-55简" panose="00020600040101010101" charset="-128"/>
        <a:ea typeface="汉仪旗黑-55简" panose="00020600040101010101" charset="-128"/>
        <a:cs typeface="汉仪旗黑-55简" panose="00020600040101010101" charset="-128"/>
      </a:defRPr>
    </a:lvl1pPr>
    <a:lvl2pPr marL="342900" algn="l" defTabSz="685800" rtl="0" eaLnBrk="1" latinLnBrk="0" hangingPunct="1">
      <a:defRPr sz="900" kern="1200">
        <a:solidFill>
          <a:schemeClr val="tx1"/>
        </a:solidFill>
        <a:latin typeface="汉仪旗黑-55简" panose="00020600040101010101" charset="-128"/>
        <a:ea typeface="汉仪旗黑-55简" panose="00020600040101010101" charset="-128"/>
        <a:cs typeface="汉仪旗黑-55简" panose="00020600040101010101" charset="-128"/>
      </a:defRPr>
    </a:lvl2pPr>
    <a:lvl3pPr marL="685800" algn="l" defTabSz="685800" rtl="0" eaLnBrk="1" latinLnBrk="0" hangingPunct="1">
      <a:defRPr sz="900" kern="1200">
        <a:solidFill>
          <a:schemeClr val="tx1"/>
        </a:solidFill>
        <a:latin typeface="汉仪旗黑-55简" panose="00020600040101010101" charset="-128"/>
        <a:ea typeface="汉仪旗黑-55简" panose="00020600040101010101" charset="-128"/>
        <a:cs typeface="汉仪旗黑-55简" panose="00020600040101010101" charset="-128"/>
      </a:defRPr>
    </a:lvl3pPr>
    <a:lvl4pPr marL="1028700" algn="l" defTabSz="685800" rtl="0" eaLnBrk="1" latinLnBrk="0" hangingPunct="1">
      <a:defRPr sz="900" kern="1200">
        <a:solidFill>
          <a:schemeClr val="tx1"/>
        </a:solidFill>
        <a:latin typeface="汉仪旗黑-55简" panose="00020600040101010101" charset="-128"/>
        <a:ea typeface="汉仪旗黑-55简" panose="00020600040101010101" charset="-128"/>
        <a:cs typeface="汉仪旗黑-55简" panose="00020600040101010101" charset="-128"/>
      </a:defRPr>
    </a:lvl4pPr>
    <a:lvl5pPr marL="1371600" algn="l" defTabSz="685800" rtl="0" eaLnBrk="1" latinLnBrk="0" hangingPunct="1">
      <a:defRPr sz="900" kern="1200">
        <a:solidFill>
          <a:schemeClr val="tx1"/>
        </a:solidFill>
        <a:latin typeface="汉仪旗黑-55简" panose="00020600040101010101" charset="-128"/>
        <a:ea typeface="汉仪旗黑-55简" panose="00020600040101010101" charset="-128"/>
        <a:cs typeface="汉仪旗黑-55简" panose="00020600040101010101" charset="-128"/>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865"/>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2" name="任意多边形 11"/>
          <p:cNvSpPr/>
          <p:nvPr userDrawn="1"/>
        </p:nvSpPr>
        <p:spPr>
          <a:xfrm flipH="1">
            <a:off x="0" y="0"/>
            <a:ext cx="806450" cy="1549400"/>
          </a:xfrm>
          <a:custGeom>
            <a:avLst/>
            <a:gdLst>
              <a:gd name="connsiteX0" fmla="*/ 1994295 w 4218871"/>
              <a:gd name="connsiteY0" fmla="*/ 0 h 6806042"/>
              <a:gd name="connsiteX1" fmla="*/ 4218871 w 4218871"/>
              <a:gd name="connsiteY1" fmla="*/ 0 h 6806042"/>
              <a:gd name="connsiteX2" fmla="*/ 4218871 w 4218871"/>
              <a:gd name="connsiteY2" fmla="*/ 6806042 h 6806042"/>
              <a:gd name="connsiteX3" fmla="*/ 4161178 w 4218871"/>
              <a:gd name="connsiteY3" fmla="*/ 6775682 h 6806042"/>
              <a:gd name="connsiteX4" fmla="*/ 4039514 w 4218871"/>
              <a:gd name="connsiteY4" fmla="*/ 6676301 h 6806042"/>
              <a:gd name="connsiteX5" fmla="*/ 227157 w 4218871"/>
              <a:gd name="connsiteY5" fmla="*/ 2863944 h 6806042"/>
              <a:gd name="connsiteX6" fmla="*/ 227157 w 4218871"/>
              <a:gd name="connsiteY6" fmla="*/ 1767139 h 6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871" h="6806042">
                <a:moveTo>
                  <a:pt x="1994295" y="0"/>
                </a:moveTo>
                <a:lnTo>
                  <a:pt x="4218871" y="0"/>
                </a:lnTo>
                <a:lnTo>
                  <a:pt x="4218871" y="6806042"/>
                </a:lnTo>
                <a:lnTo>
                  <a:pt x="4161178" y="6775682"/>
                </a:lnTo>
                <a:cubicBezTo>
                  <a:pt x="4118173" y="6747288"/>
                  <a:pt x="4077373" y="6714161"/>
                  <a:pt x="4039514" y="6676301"/>
                </a:cubicBezTo>
                <a:lnTo>
                  <a:pt x="227157" y="2863944"/>
                </a:lnTo>
                <a:cubicBezTo>
                  <a:pt x="-75718" y="2561069"/>
                  <a:pt x="-75718" y="2070013"/>
                  <a:pt x="227157" y="1767139"/>
                </a:cubicBezTo>
                <a:close/>
              </a:path>
            </a:pathLst>
          </a:custGeom>
          <a:solidFill>
            <a:srgbClr val="0062A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 name="直接连接符 1"/>
          <p:cNvCxnSpPr/>
          <p:nvPr userDrawn="1"/>
        </p:nvCxnSpPr>
        <p:spPr>
          <a:xfrm>
            <a:off x="717550" y="953135"/>
            <a:ext cx="114744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任意多边形 12"/>
          <p:cNvSpPr/>
          <p:nvPr userDrawn="1"/>
        </p:nvSpPr>
        <p:spPr>
          <a:xfrm>
            <a:off x="11141075" y="6332855"/>
            <a:ext cx="1050925" cy="525145"/>
          </a:xfrm>
          <a:custGeom>
            <a:avLst/>
            <a:gdLst/>
            <a:ahLst/>
            <a:cxnLst>
              <a:cxn ang="3">
                <a:pos x="hc" y="t"/>
              </a:cxn>
              <a:cxn ang="cd2">
                <a:pos x="l" y="vc"/>
              </a:cxn>
              <a:cxn ang="cd4">
                <a:pos x="hc" y="b"/>
              </a:cxn>
              <a:cxn ang="0">
                <a:pos x="r" y="vc"/>
              </a:cxn>
            </a:cxnLst>
            <a:rect l="l" t="t" r="r" b="b"/>
            <a:pathLst>
              <a:path w="2446" h="1751">
                <a:moveTo>
                  <a:pt x="1886" y="0"/>
                </a:moveTo>
                <a:cubicBezTo>
                  <a:pt x="2042" y="0"/>
                  <a:pt x="2198" y="64"/>
                  <a:pt x="2317" y="191"/>
                </a:cubicBezTo>
                <a:lnTo>
                  <a:pt x="2446" y="330"/>
                </a:lnTo>
                <a:lnTo>
                  <a:pt x="2446" y="1751"/>
                </a:lnTo>
                <a:lnTo>
                  <a:pt x="0" y="1751"/>
                </a:lnTo>
                <a:lnTo>
                  <a:pt x="1455" y="191"/>
                </a:lnTo>
                <a:cubicBezTo>
                  <a:pt x="1574" y="64"/>
                  <a:pt x="1730" y="0"/>
                  <a:pt x="1886" y="0"/>
                </a:cubicBezTo>
                <a:close/>
              </a:path>
            </a:pathLst>
          </a:custGeom>
          <a:solidFill>
            <a:srgbClr val="0062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5" name="组合 24"/>
          <p:cNvGrpSpPr/>
          <p:nvPr userDrawn="1"/>
        </p:nvGrpSpPr>
        <p:grpSpPr>
          <a:xfrm>
            <a:off x="10848340" y="616585"/>
            <a:ext cx="812165" cy="71120"/>
            <a:chOff x="17076" y="971"/>
            <a:chExt cx="1279" cy="112"/>
          </a:xfrm>
          <a:solidFill>
            <a:srgbClr val="0062A6"/>
          </a:solidFill>
        </p:grpSpPr>
        <p:sp>
          <p:nvSpPr>
            <p:cNvPr id="57" name="椭圆 56"/>
            <p:cNvSpPr/>
            <p:nvPr>
              <p:custDataLst>
                <p:tags r:id="rId2"/>
              </p:custDataLst>
            </p:nvPr>
          </p:nvSpPr>
          <p:spPr>
            <a:xfrm>
              <a:off x="17776" y="971"/>
              <a:ext cx="113" cy="1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185CB4"/>
                </a:solidFill>
              </a:endParaRPr>
            </a:p>
          </p:txBody>
        </p:sp>
        <p:sp>
          <p:nvSpPr>
            <p:cNvPr id="58" name="椭圆 57"/>
            <p:cNvSpPr/>
            <p:nvPr>
              <p:custDataLst>
                <p:tags r:id="rId3"/>
              </p:custDataLst>
            </p:nvPr>
          </p:nvSpPr>
          <p:spPr>
            <a:xfrm>
              <a:off x="18009" y="971"/>
              <a:ext cx="113" cy="1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185CB4"/>
                </a:solidFill>
              </a:endParaRPr>
            </a:p>
          </p:txBody>
        </p:sp>
        <p:sp>
          <p:nvSpPr>
            <p:cNvPr id="59" name="椭圆 58"/>
            <p:cNvSpPr/>
            <p:nvPr>
              <p:custDataLst>
                <p:tags r:id="rId4"/>
              </p:custDataLst>
            </p:nvPr>
          </p:nvSpPr>
          <p:spPr>
            <a:xfrm>
              <a:off x="18243" y="971"/>
              <a:ext cx="113" cy="1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185CB4"/>
                </a:solidFill>
              </a:endParaRPr>
            </a:p>
          </p:txBody>
        </p:sp>
        <p:sp>
          <p:nvSpPr>
            <p:cNvPr id="69" name="椭圆 68"/>
            <p:cNvSpPr/>
            <p:nvPr>
              <p:custDataLst>
                <p:tags r:id="rId5"/>
              </p:custDataLst>
            </p:nvPr>
          </p:nvSpPr>
          <p:spPr>
            <a:xfrm>
              <a:off x="17076" y="971"/>
              <a:ext cx="113" cy="1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185CB4"/>
                </a:solidFill>
              </a:endParaRPr>
            </a:p>
          </p:txBody>
        </p:sp>
        <p:sp>
          <p:nvSpPr>
            <p:cNvPr id="77" name="椭圆 76"/>
            <p:cNvSpPr/>
            <p:nvPr>
              <p:custDataLst>
                <p:tags r:id="rId6"/>
              </p:custDataLst>
            </p:nvPr>
          </p:nvSpPr>
          <p:spPr>
            <a:xfrm>
              <a:off x="17309" y="971"/>
              <a:ext cx="113" cy="1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185CB4"/>
                </a:solidFill>
              </a:endParaRPr>
            </a:p>
          </p:txBody>
        </p:sp>
        <p:sp>
          <p:nvSpPr>
            <p:cNvPr id="78" name="椭圆 77"/>
            <p:cNvSpPr/>
            <p:nvPr>
              <p:custDataLst>
                <p:tags r:id="rId7"/>
              </p:custDataLst>
            </p:nvPr>
          </p:nvSpPr>
          <p:spPr>
            <a:xfrm>
              <a:off x="17543" y="971"/>
              <a:ext cx="113" cy="1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185CB4"/>
                </a:solidFill>
              </a:endParaRPr>
            </a:p>
          </p:txBody>
        </p:sp>
      </p:grpSp>
    </p:spTree>
  </p:cSld>
  <p:clrMapOvr>
    <a:masterClrMapping/>
  </p:clrMapOvr>
  <p:transition spd="slow">
    <p:fade/>
  </p:transition>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65">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6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6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6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6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6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6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6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7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7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7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7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7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7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7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65"/>
            </a:lvl2pPr>
            <a:lvl3pPr marL="914400" indent="0">
              <a:buNone/>
              <a:defRPr sz="1600"/>
            </a:lvl3pPr>
            <a:lvl4pPr marL="1371600" indent="0">
              <a:buNone/>
              <a:defRPr sz="1465"/>
            </a:lvl4pPr>
            <a:lvl5pPr marL="1828800" indent="0">
              <a:buNone/>
              <a:defRPr sz="1465"/>
            </a:lvl5pPr>
            <a:lvl6pPr marL="2286000" indent="0">
              <a:buNone/>
              <a:defRPr sz="1465"/>
            </a:lvl6pPr>
            <a:lvl7pPr marL="2743200" indent="0">
              <a:buNone/>
              <a:defRPr sz="1465"/>
            </a:lvl7pPr>
            <a:lvl8pPr marL="3200400" indent="0">
              <a:buNone/>
              <a:defRPr sz="1465"/>
            </a:lvl8pPr>
            <a:lvl9pPr marL="3657600" indent="0">
              <a:buNone/>
              <a:defRPr sz="146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3" y="1778439"/>
            <a:ext cx="4873575"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3" y="2665379"/>
            <a:ext cx="4873575"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65"/>
            </a:lvl4pPr>
            <a:lvl5pPr marL="1828800" indent="0">
              <a:buNone/>
              <a:defRPr sz="1865"/>
            </a:lvl5pPr>
            <a:lvl6pPr marL="2286000" indent="0">
              <a:buNone/>
              <a:defRPr sz="1865"/>
            </a:lvl6pPr>
            <a:lvl7pPr marL="2743200" indent="0">
              <a:buNone/>
              <a:defRPr sz="1865"/>
            </a:lvl7pPr>
            <a:lvl8pPr marL="3200400" indent="0">
              <a:buNone/>
              <a:defRPr sz="1865"/>
            </a:lvl8pPr>
            <a:lvl9pPr marL="3657600" indent="0">
              <a:buNone/>
              <a:defRPr sz="1865"/>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8" Type="http://schemas.openxmlformats.org/officeDocument/2006/relationships/theme" Target="../theme/theme1.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90.xml"/><Relationship Id="rId2" Type="http://schemas.openxmlformats.org/officeDocument/2006/relationships/slideLayout" Target="../slideLayouts/slideLayout89.xml"/><Relationship Id="rId1"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68580" tIns="34290" rIns="68580" bIns="3429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latin typeface="汉仪旗黑-55简" panose="00020600040101010101" charset="-128"/>
                <a:ea typeface="汉仪旗黑-55简" panose="00020600040101010101" charset="-128"/>
                <a:cs typeface="汉仪旗黑-55简" panose="00020600040101010101" charset="-128"/>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latin typeface="汉仪旗黑-55简" panose="00020600040101010101" charset="-128"/>
                <a:ea typeface="汉仪旗黑-55简" panose="00020600040101010101" charset="-128"/>
                <a:cs typeface="汉仪旗黑-55简" panose="00020600040101010101" charset="-128"/>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latin typeface="汉仪旗黑-55简" panose="00020600040101010101" charset="-128"/>
                <a:ea typeface="汉仪旗黑-55简" panose="00020600040101010101" charset="-128"/>
                <a:cs typeface="汉仪旗黑-55简" panose="00020600040101010101" charset="-128"/>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Lst>
  <p:transition spd="slow">
    <p:fade/>
  </p:transition>
  <p:hf sldNum="0" ftr="0" dt="0"/>
  <p:txStyles>
    <p:titleStyle>
      <a:lvl1pPr algn="l" defTabSz="914400" rtl="0" eaLnBrk="1" latinLnBrk="0" hangingPunct="1">
        <a:lnSpc>
          <a:spcPct val="90000"/>
        </a:lnSpc>
        <a:spcBef>
          <a:spcPct val="0"/>
        </a:spcBef>
        <a:buNone/>
        <a:defRPr sz="4400" kern="1200">
          <a:solidFill>
            <a:schemeClr val="tx1"/>
          </a:solidFill>
          <a:latin typeface="汉仪旗黑-55简" panose="00020600040101010101" charset="-128"/>
          <a:ea typeface="汉仪旗黑-55简" panose="00020600040101010101" charset="-128"/>
          <a:cs typeface="汉仪旗黑-55简" panose="00020600040101010101"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汉仪旗黑-55简" panose="00020600040101010101" charset="-128"/>
          <a:ea typeface="汉仪旗黑-55简" panose="00020600040101010101" charset="-128"/>
          <a:cs typeface="汉仪旗黑-55简" panose="00020600040101010101"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汉仪旗黑-55简" panose="00020600040101010101" charset="-128"/>
          <a:ea typeface="汉仪旗黑-55简" panose="00020600040101010101" charset="-128"/>
          <a:cs typeface="汉仪旗黑-55简" panose="00020600040101010101"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汉仪旗黑-55简" panose="00020600040101010101" charset="-128"/>
          <a:ea typeface="汉仪旗黑-55简" panose="00020600040101010101" charset="-128"/>
          <a:cs typeface="汉仪旗黑-55简" panose="00020600040101010101"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汉仪旗黑-55简" panose="00020600040101010101" charset="-128"/>
          <a:ea typeface="汉仪旗黑-55简" panose="00020600040101010101" charset="-128"/>
          <a:cs typeface="汉仪旗黑-55简" panose="00020600040101010101"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汉仪旗黑-55简" panose="00020600040101010101" charset="-128"/>
          <a:ea typeface="汉仪旗黑-55简" panose="00020600040101010101" charset="-128"/>
          <a:cs typeface="汉仪旗黑-55简" panose="00020600040101010101"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zh-CN"/>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0" Type="http://schemas.openxmlformats.org/officeDocument/2006/relationships/notesSlide" Target="../notesSlides/notesSlide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notesSlide" Target="../notesSlides/notesSlide10.xml"/><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5" Type="http://schemas.openxmlformats.org/officeDocument/2006/relationships/notesSlide" Target="../notesSlides/notesSlide2.xml"/><Relationship Id="rId14" Type="http://schemas.openxmlformats.org/officeDocument/2006/relationships/slideLayout" Target="../slideLayouts/slideLayout1.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image" Target="../media/image5.svg"/><Relationship Id="rId8" Type="http://schemas.openxmlformats.org/officeDocument/2006/relationships/image" Target="../media/image4.png"/><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0" Type="http://schemas.openxmlformats.org/officeDocument/2006/relationships/notesSlide" Target="../notesSlides/notesSlide4.xml"/><Relationship Id="rId2" Type="http://schemas.openxmlformats.org/officeDocument/2006/relationships/tags" Target="../tags/tag32.xml"/><Relationship Id="rId19" Type="http://schemas.openxmlformats.org/officeDocument/2006/relationships/slideLayout" Target="../slideLayouts/slideLayout2.xml"/><Relationship Id="rId18" Type="http://schemas.openxmlformats.org/officeDocument/2006/relationships/image" Target="../media/image11.svg"/><Relationship Id="rId17" Type="http://schemas.openxmlformats.org/officeDocument/2006/relationships/image" Target="../media/image10.png"/><Relationship Id="rId16" Type="http://schemas.openxmlformats.org/officeDocument/2006/relationships/tags" Target="../tags/tag40.xml"/><Relationship Id="rId15" Type="http://schemas.openxmlformats.org/officeDocument/2006/relationships/image" Target="../media/image9.svg"/><Relationship Id="rId14" Type="http://schemas.openxmlformats.org/officeDocument/2006/relationships/image" Target="../media/image8.png"/><Relationship Id="rId13" Type="http://schemas.openxmlformats.org/officeDocument/2006/relationships/tags" Target="../tags/tag39.xml"/><Relationship Id="rId12" Type="http://schemas.openxmlformats.org/officeDocument/2006/relationships/image" Target="../media/image7.svg"/><Relationship Id="rId11" Type="http://schemas.openxmlformats.org/officeDocument/2006/relationships/image" Target="../media/image6.png"/><Relationship Id="rId10" Type="http://schemas.openxmlformats.org/officeDocument/2006/relationships/tags" Target="../tags/tag38.xml"/><Relationship Id="rId1" Type="http://schemas.openxmlformats.org/officeDocument/2006/relationships/tags" Target="../tags/tag31.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image" Target="../media/image13.pn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4" Type="http://schemas.openxmlformats.org/officeDocument/2006/relationships/notesSlide" Target="../notesSlides/notesSlide6.xml"/><Relationship Id="rId13" Type="http://schemas.openxmlformats.org/officeDocument/2006/relationships/slideLayout" Target="../slideLayouts/slideLayout2.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tags" Target="../tags/tag4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56.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svg"/><Relationship Id="rId7" Type="http://schemas.openxmlformats.org/officeDocument/2006/relationships/image" Target="../media/image17.png"/><Relationship Id="rId6" Type="http://schemas.openxmlformats.org/officeDocument/2006/relationships/image" Target="../media/image16.jpeg"/><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0" Type="http://schemas.openxmlformats.org/officeDocument/2006/relationships/notesSlide" Target="../notesSlides/notesSlide8.xml"/><Relationship Id="rId1" Type="http://schemas.openxmlformats.org/officeDocument/2006/relationships/tags" Target="../tags/tag57.xml"/></Relationships>
</file>

<file path=ppt/slides/_rels/slide9.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8" Type="http://schemas.openxmlformats.org/officeDocument/2006/relationships/notesSlide" Target="../notesSlides/notesSlide9.xml"/><Relationship Id="rId17" Type="http://schemas.openxmlformats.org/officeDocument/2006/relationships/slideLayout" Target="../slideLayouts/slideLayout2.xml"/><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tags" Target="../tags/tag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57520" y="5900420"/>
            <a:ext cx="6155690" cy="583565"/>
          </a:xfrm>
          <a:prstGeom prst="rect">
            <a:avLst/>
          </a:prstGeom>
          <a:noFill/>
        </p:spPr>
        <p:txBody>
          <a:bodyPr wrap="square" rtlCol="0">
            <a:spAutoFit/>
          </a:bodyPr>
          <a:lstStyle/>
          <a:p>
            <a:pPr algn="ctr"/>
            <a:r>
              <a:rPr lang="zh-CN" sz="1600" dirty="0" err="1">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计算机科学技术</a:t>
            </a:r>
            <a:r>
              <a:rPr sz="1600" dirty="0" err="1">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学院</a:t>
            </a:r>
            <a:r>
              <a:rPr lang="en-US" sz="1600" dirty="0" err="1">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 </a:t>
            </a:r>
            <a:endParaRPr lang="en-US" sz="1600" dirty="0" err="1">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a:p>
            <a:pPr algn="ctr"/>
            <a:r>
              <a:rPr lang="en-US" altLang="zh-CN" sz="16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 		2020</a:t>
            </a:r>
            <a:r>
              <a:rPr lang="zh-CN" altLang="en-US" sz="16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级</a:t>
            </a:r>
            <a:r>
              <a:rPr lang="en-US" altLang="zh-CN" sz="16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 </a:t>
            </a:r>
            <a:r>
              <a:rPr lang="zh-CN" altLang="en-US" sz="16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民族预科班   包富民</a:t>
            </a:r>
            <a:r>
              <a:rPr lang="en-US" altLang="zh-CN" sz="16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   </a:t>
            </a:r>
            <a:endParaRPr lang="zh-CN" altLang="en-US" sz="16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8" name="文本框 7"/>
          <p:cNvSpPr txBox="1"/>
          <p:nvPr>
            <p:custDataLst>
              <p:tags r:id="rId1"/>
            </p:custDataLst>
          </p:nvPr>
        </p:nvSpPr>
        <p:spPr>
          <a:xfrm>
            <a:off x="3203575" y="3573780"/>
            <a:ext cx="5933440" cy="417195"/>
          </a:xfrm>
          <a:prstGeom prst="rect">
            <a:avLst/>
          </a:prstGeom>
          <a:noFill/>
        </p:spPr>
        <p:txBody>
          <a:bodyPr vert="horz" wrap="square" rtlCol="0">
            <a:noAutofit/>
          </a:bodyPr>
          <a:lstStyle/>
          <a:p>
            <a:pPr algn="dist"/>
            <a:r>
              <a:rPr lang="en-US" sz="20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rPr>
              <a:t>GRADUATION THESIS DEFENSE</a:t>
            </a:r>
            <a:endParaRPr lang="en-US" sz="20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43" name="文本框 42"/>
          <p:cNvSpPr txBox="1"/>
          <p:nvPr>
            <p:custDataLst>
              <p:tags r:id="rId2"/>
            </p:custDataLst>
          </p:nvPr>
        </p:nvSpPr>
        <p:spPr>
          <a:xfrm>
            <a:off x="913765" y="1967865"/>
            <a:ext cx="10364470" cy="1767205"/>
          </a:xfrm>
          <a:prstGeom prst="rect">
            <a:avLst/>
          </a:prstGeom>
          <a:noFill/>
        </p:spPr>
        <p:txBody>
          <a:bodyPr wrap="square" lIns="121884" tIns="60941" rIns="121884" bIns="60941" rtlCol="0" anchor="t" anchorCtr="0">
            <a:noAutofit/>
          </a:bodyPr>
          <a:lstStyle/>
          <a:p>
            <a:pPr algn="ctr">
              <a:lnSpc>
                <a:spcPct val="100000"/>
              </a:lnSpc>
            </a:pPr>
            <a:r>
              <a:rPr lang="zh-CN" altLang="en-US" sz="4800" b="1" dirty="0">
                <a:solidFill>
                  <a:srgbClr val="0062A6"/>
                </a:solidFill>
                <a:latin typeface="腾讯体 W7" panose="020C08030202040F0204" pitchFamily="34" charset="-122"/>
                <a:ea typeface="腾讯体 W7" panose="020C08030202040F0204" pitchFamily="34" charset="-122"/>
                <a:cs typeface="+mj-lt"/>
                <a:sym typeface="Arial" panose="020B0604020202020204"/>
              </a:rPr>
              <a:t>兴安盟中学生学业水平考试报名系统</a:t>
            </a:r>
            <a:r>
              <a:rPr lang="en-US" altLang="zh-CN" sz="4800" b="1" dirty="0">
                <a:solidFill>
                  <a:srgbClr val="0062A6"/>
                </a:solidFill>
                <a:latin typeface="腾讯体 W7" panose="020C08030202040F0204" pitchFamily="34" charset="-122"/>
                <a:ea typeface="腾讯体 W7" panose="020C08030202040F0204" pitchFamily="34" charset="-122"/>
                <a:cs typeface="+mj-lt"/>
                <a:sym typeface="Arial" panose="020B0604020202020204"/>
              </a:rPr>
              <a:t> </a:t>
            </a:r>
            <a:endParaRPr lang="en-US" altLang="zh-CN" sz="4800" b="1" dirty="0">
              <a:solidFill>
                <a:srgbClr val="0062A6"/>
              </a:solidFill>
              <a:latin typeface="腾讯体 W7" panose="020C08030202040F0204" pitchFamily="34" charset="-122"/>
              <a:ea typeface="腾讯体 W7" panose="020C08030202040F0204" pitchFamily="34" charset="-122"/>
              <a:cs typeface="+mj-lt"/>
              <a:sym typeface="Arial" panose="020B0604020202020204"/>
            </a:endParaRPr>
          </a:p>
        </p:txBody>
      </p:sp>
      <p:grpSp>
        <p:nvGrpSpPr>
          <p:cNvPr id="18" name="组合 17"/>
          <p:cNvGrpSpPr/>
          <p:nvPr/>
        </p:nvGrpSpPr>
        <p:grpSpPr>
          <a:xfrm>
            <a:off x="5684520" y="4290695"/>
            <a:ext cx="822960" cy="81280"/>
            <a:chOff x="808" y="9525"/>
            <a:chExt cx="1296" cy="128"/>
          </a:xfrm>
          <a:solidFill>
            <a:srgbClr val="0062A6"/>
          </a:solidFill>
        </p:grpSpPr>
        <p:grpSp>
          <p:nvGrpSpPr>
            <p:cNvPr id="27" name="组合 26"/>
            <p:cNvGrpSpPr/>
            <p:nvPr/>
          </p:nvGrpSpPr>
          <p:grpSpPr>
            <a:xfrm>
              <a:off x="1508" y="9525"/>
              <a:ext cx="596" cy="129"/>
              <a:chOff x="2847" y="7059"/>
              <a:chExt cx="784" cy="170"/>
            </a:xfrm>
            <a:grpFill/>
          </p:grpSpPr>
          <p:sp>
            <p:nvSpPr>
              <p:cNvPr id="55" name="椭圆 54"/>
              <p:cNvSpPr/>
              <p:nvPr>
                <p:custDataLst>
                  <p:tags r:id="rId3"/>
                </p:custDataLst>
              </p:nvPr>
            </p:nvSpPr>
            <p:spPr>
              <a:xfrm>
                <a:off x="2847" y="7059"/>
                <a:ext cx="170" cy="1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67B0"/>
                  </a:solidFill>
                  <a:latin typeface="Arial" panose="020B0604020202020204"/>
                  <a:ea typeface="微软雅黑" panose="020B0503020204020204" pitchFamily="34" charset="-122"/>
                  <a:sym typeface="Arial" panose="020B0604020202020204"/>
                </a:endParaRPr>
              </a:p>
            </p:txBody>
          </p:sp>
          <p:sp>
            <p:nvSpPr>
              <p:cNvPr id="61" name="椭圆 60"/>
              <p:cNvSpPr/>
              <p:nvPr>
                <p:custDataLst>
                  <p:tags r:id="rId4"/>
                </p:custDataLst>
              </p:nvPr>
            </p:nvSpPr>
            <p:spPr>
              <a:xfrm>
                <a:off x="3154" y="7059"/>
                <a:ext cx="170" cy="1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67B0"/>
                  </a:solidFill>
                  <a:latin typeface="Arial" panose="020B0604020202020204"/>
                  <a:ea typeface="微软雅黑" panose="020B0503020204020204" pitchFamily="34" charset="-122"/>
                  <a:sym typeface="Arial" panose="020B0604020202020204"/>
                </a:endParaRPr>
              </a:p>
            </p:txBody>
          </p:sp>
          <p:sp>
            <p:nvSpPr>
              <p:cNvPr id="28" name="椭圆 27"/>
              <p:cNvSpPr/>
              <p:nvPr>
                <p:custDataLst>
                  <p:tags r:id="rId5"/>
                </p:custDataLst>
              </p:nvPr>
            </p:nvSpPr>
            <p:spPr>
              <a:xfrm>
                <a:off x="3461" y="7059"/>
                <a:ext cx="170" cy="1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67B0"/>
                  </a:solidFill>
                  <a:latin typeface="Arial" panose="020B0604020202020204"/>
                  <a:ea typeface="微软雅黑" panose="020B0503020204020204" pitchFamily="34" charset="-122"/>
                  <a:sym typeface="Arial" panose="020B0604020202020204"/>
                </a:endParaRPr>
              </a:p>
            </p:txBody>
          </p:sp>
        </p:grpSp>
        <p:grpSp>
          <p:nvGrpSpPr>
            <p:cNvPr id="63" name="组合 62"/>
            <p:cNvGrpSpPr/>
            <p:nvPr/>
          </p:nvGrpSpPr>
          <p:grpSpPr>
            <a:xfrm>
              <a:off x="808" y="9525"/>
              <a:ext cx="596" cy="129"/>
              <a:chOff x="2847" y="7059"/>
              <a:chExt cx="784" cy="170"/>
            </a:xfrm>
            <a:grpFill/>
          </p:grpSpPr>
          <p:sp>
            <p:nvSpPr>
              <p:cNvPr id="29" name="椭圆 28"/>
              <p:cNvSpPr/>
              <p:nvPr>
                <p:custDataLst>
                  <p:tags r:id="rId6"/>
                </p:custDataLst>
              </p:nvPr>
            </p:nvSpPr>
            <p:spPr>
              <a:xfrm>
                <a:off x="2847" y="7059"/>
                <a:ext cx="170" cy="1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67B0"/>
                  </a:solidFill>
                  <a:latin typeface="Arial" panose="020B0604020202020204"/>
                  <a:ea typeface="微软雅黑" panose="020B0503020204020204" pitchFamily="34" charset="-122"/>
                  <a:sym typeface="Arial" panose="020B0604020202020204"/>
                </a:endParaRPr>
              </a:p>
            </p:txBody>
          </p:sp>
          <p:sp>
            <p:nvSpPr>
              <p:cNvPr id="30" name="椭圆 29"/>
              <p:cNvSpPr/>
              <p:nvPr>
                <p:custDataLst>
                  <p:tags r:id="rId7"/>
                </p:custDataLst>
              </p:nvPr>
            </p:nvSpPr>
            <p:spPr>
              <a:xfrm>
                <a:off x="3154" y="7059"/>
                <a:ext cx="170" cy="1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67B0"/>
                  </a:solidFill>
                  <a:latin typeface="Arial" panose="020B0604020202020204"/>
                  <a:ea typeface="微软雅黑" panose="020B0503020204020204" pitchFamily="34" charset="-122"/>
                  <a:sym typeface="Arial" panose="020B0604020202020204"/>
                </a:endParaRPr>
              </a:p>
            </p:txBody>
          </p:sp>
          <p:sp>
            <p:nvSpPr>
              <p:cNvPr id="41" name="椭圆 40"/>
              <p:cNvSpPr/>
              <p:nvPr>
                <p:custDataLst>
                  <p:tags r:id="rId8"/>
                </p:custDataLst>
              </p:nvPr>
            </p:nvSpPr>
            <p:spPr>
              <a:xfrm>
                <a:off x="3461" y="7059"/>
                <a:ext cx="170" cy="1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67B0"/>
                  </a:solidFill>
                  <a:latin typeface="Arial" panose="020B0604020202020204"/>
                  <a:ea typeface="微软雅黑" panose="020B0503020204020204" pitchFamily="34" charset="-122"/>
                  <a:sym typeface="Arial" panose="020B0604020202020204"/>
                </a:endParaRPr>
              </a:p>
            </p:txBody>
          </p:sp>
        </p:grpSp>
      </p:grpSp>
      <p:cxnSp>
        <p:nvCxnSpPr>
          <p:cNvPr id="79" name="直接连接符 78"/>
          <p:cNvCxnSpPr/>
          <p:nvPr/>
        </p:nvCxnSpPr>
        <p:spPr>
          <a:xfrm>
            <a:off x="1677035" y="862965"/>
            <a:ext cx="8971915"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10478135" y="0"/>
            <a:ext cx="1713230" cy="2508250"/>
            <a:chOff x="12121" y="0"/>
            <a:chExt cx="7078" cy="10356"/>
          </a:xfrm>
        </p:grpSpPr>
        <p:sp>
          <p:nvSpPr>
            <p:cNvPr id="40" name="任意多边形 39"/>
            <p:cNvSpPr/>
            <p:nvPr/>
          </p:nvSpPr>
          <p:spPr>
            <a:xfrm>
              <a:off x="12121" y="0"/>
              <a:ext cx="3586" cy="1678"/>
            </a:xfrm>
            <a:custGeom>
              <a:avLst/>
              <a:gdLst>
                <a:gd name="connsiteX0" fmla="*/ 0 w 2576359"/>
                <a:gd name="connsiteY0" fmla="*/ 0 h 1065480"/>
                <a:gd name="connsiteX1" fmla="*/ 2576359 w 2576359"/>
                <a:gd name="connsiteY1" fmla="*/ 0 h 1065480"/>
                <a:gd name="connsiteX2" fmla="*/ 1668353 w 2576359"/>
                <a:gd name="connsiteY2" fmla="*/ 908007 h 1065480"/>
                <a:gd name="connsiteX3" fmla="*/ 908006 w 2576359"/>
                <a:gd name="connsiteY3" fmla="*/ 908007 h 1065480"/>
              </a:gdLst>
              <a:ahLst/>
              <a:cxnLst>
                <a:cxn ang="0">
                  <a:pos x="connsiteX0" y="connsiteY0"/>
                </a:cxn>
                <a:cxn ang="0">
                  <a:pos x="connsiteX1" y="connsiteY1"/>
                </a:cxn>
                <a:cxn ang="0">
                  <a:pos x="connsiteX2" y="connsiteY2"/>
                </a:cxn>
                <a:cxn ang="0">
                  <a:pos x="connsiteX3" y="connsiteY3"/>
                </a:cxn>
              </a:cxnLst>
              <a:rect l="l" t="t" r="r" b="b"/>
              <a:pathLst>
                <a:path w="2576359" h="1065480">
                  <a:moveTo>
                    <a:pt x="0" y="0"/>
                  </a:moveTo>
                  <a:lnTo>
                    <a:pt x="2576359" y="0"/>
                  </a:lnTo>
                  <a:lnTo>
                    <a:pt x="1668353" y="908007"/>
                  </a:lnTo>
                  <a:cubicBezTo>
                    <a:pt x="1458388" y="1117971"/>
                    <a:pt x="1117970" y="1117971"/>
                    <a:pt x="908006" y="908007"/>
                  </a:cubicBezTo>
                  <a:close/>
                </a:path>
              </a:pathLst>
            </a:cu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4" name="任意多边形 43"/>
            <p:cNvSpPr/>
            <p:nvPr/>
          </p:nvSpPr>
          <p:spPr>
            <a:xfrm>
              <a:off x="13263" y="0"/>
              <a:ext cx="5937" cy="10356"/>
            </a:xfrm>
            <a:custGeom>
              <a:avLst/>
              <a:gdLst>
                <a:gd name="connsiteX0" fmla="*/ 1994295 w 4218871"/>
                <a:gd name="connsiteY0" fmla="*/ 0 h 6806042"/>
                <a:gd name="connsiteX1" fmla="*/ 4218871 w 4218871"/>
                <a:gd name="connsiteY1" fmla="*/ 0 h 6806042"/>
                <a:gd name="connsiteX2" fmla="*/ 4218871 w 4218871"/>
                <a:gd name="connsiteY2" fmla="*/ 6806042 h 6806042"/>
                <a:gd name="connsiteX3" fmla="*/ 4161178 w 4218871"/>
                <a:gd name="connsiteY3" fmla="*/ 6775682 h 6806042"/>
                <a:gd name="connsiteX4" fmla="*/ 4039514 w 4218871"/>
                <a:gd name="connsiteY4" fmla="*/ 6676301 h 6806042"/>
                <a:gd name="connsiteX5" fmla="*/ 227157 w 4218871"/>
                <a:gd name="connsiteY5" fmla="*/ 2863944 h 6806042"/>
                <a:gd name="connsiteX6" fmla="*/ 227157 w 4218871"/>
                <a:gd name="connsiteY6" fmla="*/ 1767139 h 6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871" h="6806042">
                  <a:moveTo>
                    <a:pt x="1994295" y="0"/>
                  </a:moveTo>
                  <a:lnTo>
                    <a:pt x="4218871" y="0"/>
                  </a:lnTo>
                  <a:lnTo>
                    <a:pt x="4218871" y="6806042"/>
                  </a:lnTo>
                  <a:lnTo>
                    <a:pt x="4161178" y="6775682"/>
                  </a:lnTo>
                  <a:cubicBezTo>
                    <a:pt x="4118173" y="6747288"/>
                    <a:pt x="4077373" y="6714161"/>
                    <a:pt x="4039514" y="6676301"/>
                  </a:cubicBezTo>
                  <a:lnTo>
                    <a:pt x="227157" y="2863944"/>
                  </a:lnTo>
                  <a:cubicBezTo>
                    <a:pt x="-75718" y="2561069"/>
                    <a:pt x="-75718" y="2070013"/>
                    <a:pt x="227157" y="1767139"/>
                  </a:cubicBezTo>
                  <a:close/>
                </a:path>
              </a:pathLst>
            </a:custGeom>
            <a:solidFill>
              <a:srgbClr val="0062A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45" name="任意多边形 44"/>
          <p:cNvSpPr/>
          <p:nvPr/>
        </p:nvSpPr>
        <p:spPr>
          <a:xfrm>
            <a:off x="10854055" y="5900420"/>
            <a:ext cx="1337945" cy="957580"/>
          </a:xfrm>
          <a:custGeom>
            <a:avLst/>
            <a:gdLst/>
            <a:ahLst/>
            <a:cxnLst>
              <a:cxn ang="3">
                <a:pos x="hc" y="t"/>
              </a:cxn>
              <a:cxn ang="cd2">
                <a:pos x="l" y="vc"/>
              </a:cxn>
              <a:cxn ang="cd4">
                <a:pos x="hc" y="b"/>
              </a:cxn>
              <a:cxn ang="0">
                <a:pos x="r" y="vc"/>
              </a:cxn>
            </a:cxnLst>
            <a:rect l="l" t="t" r="r" b="b"/>
            <a:pathLst>
              <a:path w="2446" h="1751">
                <a:moveTo>
                  <a:pt x="1886" y="0"/>
                </a:moveTo>
                <a:cubicBezTo>
                  <a:pt x="2042" y="0"/>
                  <a:pt x="2198" y="64"/>
                  <a:pt x="2317" y="191"/>
                </a:cubicBezTo>
                <a:lnTo>
                  <a:pt x="2446" y="330"/>
                </a:lnTo>
                <a:lnTo>
                  <a:pt x="2446" y="1751"/>
                </a:lnTo>
                <a:lnTo>
                  <a:pt x="0" y="1751"/>
                </a:lnTo>
                <a:lnTo>
                  <a:pt x="1455" y="191"/>
                </a:lnTo>
                <a:cubicBezTo>
                  <a:pt x="1574" y="64"/>
                  <a:pt x="1730" y="0"/>
                  <a:pt x="1886" y="0"/>
                </a:cubicBezTo>
                <a:close/>
              </a:path>
            </a:pathLst>
          </a:cu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a:ea typeface="微软雅黑" panose="020B0503020204020204" pitchFamily="34" charset="-122"/>
              <a:sym typeface="Arial" panose="020B0604020202020204"/>
            </a:endParaRPr>
          </a:p>
        </p:txBody>
      </p:sp>
      <p:grpSp>
        <p:nvGrpSpPr>
          <p:cNvPr id="46" name="组合 45"/>
          <p:cNvGrpSpPr/>
          <p:nvPr/>
        </p:nvGrpSpPr>
        <p:grpSpPr>
          <a:xfrm rot="10800000">
            <a:off x="0" y="4522470"/>
            <a:ext cx="1595120" cy="2335530"/>
            <a:chOff x="12121" y="0"/>
            <a:chExt cx="7078" cy="10356"/>
          </a:xfrm>
        </p:grpSpPr>
        <p:sp>
          <p:nvSpPr>
            <p:cNvPr id="47" name="任意多边形 46"/>
            <p:cNvSpPr/>
            <p:nvPr/>
          </p:nvSpPr>
          <p:spPr>
            <a:xfrm>
              <a:off x="12121" y="0"/>
              <a:ext cx="3586" cy="1678"/>
            </a:xfrm>
            <a:custGeom>
              <a:avLst/>
              <a:gdLst>
                <a:gd name="connsiteX0" fmla="*/ 0 w 2576359"/>
                <a:gd name="connsiteY0" fmla="*/ 0 h 1065480"/>
                <a:gd name="connsiteX1" fmla="*/ 2576359 w 2576359"/>
                <a:gd name="connsiteY1" fmla="*/ 0 h 1065480"/>
                <a:gd name="connsiteX2" fmla="*/ 1668353 w 2576359"/>
                <a:gd name="connsiteY2" fmla="*/ 908007 h 1065480"/>
                <a:gd name="connsiteX3" fmla="*/ 908006 w 2576359"/>
                <a:gd name="connsiteY3" fmla="*/ 908007 h 1065480"/>
              </a:gdLst>
              <a:ahLst/>
              <a:cxnLst>
                <a:cxn ang="0">
                  <a:pos x="connsiteX0" y="connsiteY0"/>
                </a:cxn>
                <a:cxn ang="0">
                  <a:pos x="connsiteX1" y="connsiteY1"/>
                </a:cxn>
                <a:cxn ang="0">
                  <a:pos x="connsiteX2" y="connsiteY2"/>
                </a:cxn>
                <a:cxn ang="0">
                  <a:pos x="connsiteX3" y="connsiteY3"/>
                </a:cxn>
              </a:cxnLst>
              <a:rect l="l" t="t" r="r" b="b"/>
              <a:pathLst>
                <a:path w="2576359" h="1065480">
                  <a:moveTo>
                    <a:pt x="0" y="0"/>
                  </a:moveTo>
                  <a:lnTo>
                    <a:pt x="2576359" y="0"/>
                  </a:lnTo>
                  <a:lnTo>
                    <a:pt x="1668353" y="908007"/>
                  </a:lnTo>
                  <a:cubicBezTo>
                    <a:pt x="1458388" y="1117971"/>
                    <a:pt x="1117970" y="1117971"/>
                    <a:pt x="908006" y="908007"/>
                  </a:cubicBezTo>
                  <a:close/>
                </a:path>
              </a:pathLst>
            </a:cu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8" name="任意多边形 47"/>
            <p:cNvSpPr/>
            <p:nvPr/>
          </p:nvSpPr>
          <p:spPr>
            <a:xfrm>
              <a:off x="13263" y="0"/>
              <a:ext cx="5937" cy="10356"/>
            </a:xfrm>
            <a:custGeom>
              <a:avLst/>
              <a:gdLst>
                <a:gd name="connsiteX0" fmla="*/ 1994295 w 4218871"/>
                <a:gd name="connsiteY0" fmla="*/ 0 h 6806042"/>
                <a:gd name="connsiteX1" fmla="*/ 4218871 w 4218871"/>
                <a:gd name="connsiteY1" fmla="*/ 0 h 6806042"/>
                <a:gd name="connsiteX2" fmla="*/ 4218871 w 4218871"/>
                <a:gd name="connsiteY2" fmla="*/ 6806042 h 6806042"/>
                <a:gd name="connsiteX3" fmla="*/ 4161178 w 4218871"/>
                <a:gd name="connsiteY3" fmla="*/ 6775682 h 6806042"/>
                <a:gd name="connsiteX4" fmla="*/ 4039514 w 4218871"/>
                <a:gd name="connsiteY4" fmla="*/ 6676301 h 6806042"/>
                <a:gd name="connsiteX5" fmla="*/ 227157 w 4218871"/>
                <a:gd name="connsiteY5" fmla="*/ 2863944 h 6806042"/>
                <a:gd name="connsiteX6" fmla="*/ 227157 w 4218871"/>
                <a:gd name="connsiteY6" fmla="*/ 1767139 h 6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871" h="6806042">
                  <a:moveTo>
                    <a:pt x="1994295" y="0"/>
                  </a:moveTo>
                  <a:lnTo>
                    <a:pt x="4218871" y="0"/>
                  </a:lnTo>
                  <a:lnTo>
                    <a:pt x="4218871" y="6806042"/>
                  </a:lnTo>
                  <a:lnTo>
                    <a:pt x="4161178" y="6775682"/>
                  </a:lnTo>
                  <a:cubicBezTo>
                    <a:pt x="4118173" y="6747288"/>
                    <a:pt x="4077373" y="6714161"/>
                    <a:pt x="4039514" y="6676301"/>
                  </a:cubicBezTo>
                  <a:lnTo>
                    <a:pt x="227157" y="2863944"/>
                  </a:lnTo>
                  <a:cubicBezTo>
                    <a:pt x="-75718" y="2561069"/>
                    <a:pt x="-75718" y="2070013"/>
                    <a:pt x="227157" y="1767139"/>
                  </a:cubicBezTo>
                  <a:close/>
                </a:path>
              </a:pathLst>
            </a:custGeom>
            <a:solidFill>
              <a:srgbClr val="0062A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custDataLst>
              <p:tags r:id="rId1"/>
            </p:custDataLst>
          </p:nvPr>
        </p:nvSpPr>
        <p:spPr>
          <a:xfrm>
            <a:off x="2240280" y="3580130"/>
            <a:ext cx="7711440" cy="461010"/>
          </a:xfrm>
          <a:prstGeom prst="rect">
            <a:avLst/>
          </a:prstGeom>
          <a:noFill/>
        </p:spPr>
        <p:txBody>
          <a:bodyPr vert="horz" wrap="square" rtlCol="0">
            <a:noAutofit/>
          </a:bodyPr>
          <a:lstStyle/>
          <a:p>
            <a:pPr algn="ctr"/>
            <a:r>
              <a:rPr lang="en-US" sz="2000" cap="all" dirty="0">
                <a:solidFill>
                  <a:srgbClr val="0062A6"/>
                </a:solidFill>
                <a:uFillTx/>
                <a:latin typeface="Arial" panose="020B0604020202020204"/>
                <a:ea typeface="微软雅黑" panose="020B0503020204020204" pitchFamily="34" charset="-122"/>
                <a:cs typeface="汉仪旗黑-55简" panose="00020600040101010101" charset="-128"/>
                <a:sym typeface="Arial" panose="020B0604020202020204"/>
              </a:rPr>
              <a:t>please give me some comment and make it correct</a:t>
            </a:r>
            <a:endParaRPr lang="en-US" sz="2000" cap="all" dirty="0">
              <a:solidFill>
                <a:srgbClr val="0062A6"/>
              </a:solidFill>
              <a:uFillTx/>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43" name="文本框 42"/>
          <p:cNvSpPr txBox="1"/>
          <p:nvPr>
            <p:custDataLst>
              <p:tags r:id="rId2"/>
            </p:custDataLst>
          </p:nvPr>
        </p:nvSpPr>
        <p:spPr>
          <a:xfrm>
            <a:off x="1337945" y="2172970"/>
            <a:ext cx="9622790" cy="1186815"/>
          </a:xfrm>
          <a:prstGeom prst="rect">
            <a:avLst/>
          </a:prstGeom>
          <a:noFill/>
        </p:spPr>
        <p:txBody>
          <a:bodyPr wrap="square" lIns="121884" tIns="60941" rIns="121884" bIns="60941" rtlCol="0" anchor="t" anchorCtr="0">
            <a:noAutofit/>
          </a:bodyPr>
          <a:lstStyle>
            <a:defPPr>
              <a:defRPr lang="zh-CN"/>
            </a:defPPr>
            <a:lvl1pPr algn="ctr">
              <a:lnSpc>
                <a:spcPct val="100000"/>
              </a:lnSpc>
              <a:defRPr sz="7800">
                <a:solidFill>
                  <a:srgbClr val="0062A6"/>
                </a:solidFill>
                <a:latin typeface="腾讯体 W7" panose="020C08030202040F0204" pitchFamily="34" charset="-122"/>
                <a:ea typeface="腾讯体 W7" panose="020C08030202040F0204" pitchFamily="34" charset="-122"/>
                <a:cs typeface="+mj-lt"/>
              </a:defRPr>
            </a:lvl1pPr>
          </a:lstStyle>
          <a:p>
            <a:r>
              <a:rPr lang="zh-CN" altLang="en-US" dirty="0">
                <a:sym typeface="Arial" panose="020B0604020202020204"/>
              </a:rPr>
              <a:t>恳请老师批评指正</a:t>
            </a:r>
            <a:r>
              <a:rPr lang="en-US" dirty="0">
                <a:sym typeface="Arial" panose="020B0604020202020204"/>
              </a:rPr>
              <a:t>  </a:t>
            </a:r>
            <a:endParaRPr dirty="0">
              <a:sym typeface="Arial" panose="020B0604020202020204"/>
            </a:endParaRPr>
          </a:p>
        </p:txBody>
      </p:sp>
      <p:grpSp>
        <p:nvGrpSpPr>
          <p:cNvPr id="4" name="组合 3"/>
          <p:cNvGrpSpPr/>
          <p:nvPr/>
        </p:nvGrpSpPr>
        <p:grpSpPr>
          <a:xfrm>
            <a:off x="4241165" y="5467985"/>
            <a:ext cx="3709670" cy="330835"/>
            <a:chOff x="5500" y="7882"/>
            <a:chExt cx="8221" cy="596"/>
          </a:xfrm>
          <a:solidFill>
            <a:srgbClr val="354887"/>
          </a:solidFill>
        </p:grpSpPr>
        <p:sp>
          <p:nvSpPr>
            <p:cNvPr id="8" name="矩形 26"/>
            <p:cNvSpPr/>
            <p:nvPr/>
          </p:nvSpPr>
          <p:spPr>
            <a:xfrm>
              <a:off x="5500" y="7882"/>
              <a:ext cx="3870" cy="596"/>
            </a:xfrm>
            <a:prstGeom prst="roundRect">
              <a:avLst>
                <a:gd name="adj" fmla="val 50000"/>
              </a:avLst>
            </a:prstGeom>
            <a:solidFill>
              <a:srgbClr val="0062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Bef>
                  <a:spcPts val="0"/>
                </a:spcBef>
                <a:spcAft>
                  <a:spcPts val="0"/>
                </a:spcAft>
              </a:pPr>
              <a:endParaRPr lang="en-US" altLang="zh-CN"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9" name="矩形 27"/>
            <p:cNvSpPr/>
            <p:nvPr/>
          </p:nvSpPr>
          <p:spPr>
            <a:xfrm>
              <a:off x="9843" y="7882"/>
              <a:ext cx="3879" cy="596"/>
            </a:xfrm>
            <a:prstGeom prst="roundRect">
              <a:avLst>
                <a:gd name="adj" fmla="val 50000"/>
              </a:avLst>
            </a:prstGeom>
            <a:solidFill>
              <a:srgbClr val="1A8CE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Bef>
                  <a:spcPts val="0"/>
                </a:spcBef>
                <a:spcAft>
                  <a:spcPts val="0"/>
                </a:spcAft>
              </a:pPr>
              <a:endParaRPr lang="en-US" altLang="zh-CN"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grpSp>
      <p:grpSp>
        <p:nvGrpSpPr>
          <p:cNvPr id="18" name="组合 17"/>
          <p:cNvGrpSpPr/>
          <p:nvPr/>
        </p:nvGrpSpPr>
        <p:grpSpPr>
          <a:xfrm>
            <a:off x="5684520" y="4261485"/>
            <a:ext cx="822960" cy="81280"/>
            <a:chOff x="808" y="9525"/>
            <a:chExt cx="1296" cy="128"/>
          </a:xfrm>
          <a:solidFill>
            <a:srgbClr val="0062A6"/>
          </a:solidFill>
        </p:grpSpPr>
        <p:grpSp>
          <p:nvGrpSpPr>
            <p:cNvPr id="14" name="组合 13"/>
            <p:cNvGrpSpPr/>
            <p:nvPr/>
          </p:nvGrpSpPr>
          <p:grpSpPr>
            <a:xfrm>
              <a:off x="1508" y="9525"/>
              <a:ext cx="596" cy="129"/>
              <a:chOff x="2847" y="7059"/>
              <a:chExt cx="784" cy="170"/>
            </a:xfrm>
            <a:grpFill/>
          </p:grpSpPr>
          <p:sp>
            <p:nvSpPr>
              <p:cNvPr id="15" name="椭圆 14"/>
              <p:cNvSpPr/>
              <p:nvPr>
                <p:custDataLst>
                  <p:tags r:id="rId3"/>
                </p:custDataLst>
              </p:nvPr>
            </p:nvSpPr>
            <p:spPr>
              <a:xfrm>
                <a:off x="2847" y="7059"/>
                <a:ext cx="170" cy="1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67B0"/>
                  </a:solidFill>
                  <a:latin typeface="Arial" panose="020B0604020202020204"/>
                  <a:ea typeface="微软雅黑" panose="020B0503020204020204" pitchFamily="34" charset="-122"/>
                  <a:sym typeface="Arial" panose="020B0604020202020204"/>
                </a:endParaRPr>
              </a:p>
            </p:txBody>
          </p:sp>
          <p:sp>
            <p:nvSpPr>
              <p:cNvPr id="16" name="椭圆 15"/>
              <p:cNvSpPr/>
              <p:nvPr>
                <p:custDataLst>
                  <p:tags r:id="rId4"/>
                </p:custDataLst>
              </p:nvPr>
            </p:nvSpPr>
            <p:spPr>
              <a:xfrm>
                <a:off x="3154" y="7059"/>
                <a:ext cx="170" cy="1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67B0"/>
                  </a:solidFill>
                  <a:latin typeface="Arial" panose="020B0604020202020204"/>
                  <a:ea typeface="微软雅黑" panose="020B0503020204020204" pitchFamily="34" charset="-122"/>
                  <a:sym typeface="Arial" panose="020B0604020202020204"/>
                </a:endParaRPr>
              </a:p>
            </p:txBody>
          </p:sp>
          <p:sp>
            <p:nvSpPr>
              <p:cNvPr id="17" name="椭圆 16"/>
              <p:cNvSpPr/>
              <p:nvPr>
                <p:custDataLst>
                  <p:tags r:id="rId5"/>
                </p:custDataLst>
              </p:nvPr>
            </p:nvSpPr>
            <p:spPr>
              <a:xfrm>
                <a:off x="3461" y="7059"/>
                <a:ext cx="170" cy="1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67B0"/>
                  </a:solidFill>
                  <a:latin typeface="Arial" panose="020B0604020202020204"/>
                  <a:ea typeface="微软雅黑" panose="020B0503020204020204" pitchFamily="34" charset="-122"/>
                  <a:sym typeface="Arial" panose="020B0604020202020204"/>
                </a:endParaRPr>
              </a:p>
            </p:txBody>
          </p:sp>
        </p:grpSp>
        <p:grpSp>
          <p:nvGrpSpPr>
            <p:cNvPr id="19" name="组合 18"/>
            <p:cNvGrpSpPr/>
            <p:nvPr/>
          </p:nvGrpSpPr>
          <p:grpSpPr>
            <a:xfrm>
              <a:off x="808" y="9525"/>
              <a:ext cx="596" cy="129"/>
              <a:chOff x="2847" y="7059"/>
              <a:chExt cx="784" cy="170"/>
            </a:xfrm>
            <a:grpFill/>
          </p:grpSpPr>
          <p:sp>
            <p:nvSpPr>
              <p:cNvPr id="33" name="椭圆 32"/>
              <p:cNvSpPr/>
              <p:nvPr>
                <p:custDataLst>
                  <p:tags r:id="rId6"/>
                </p:custDataLst>
              </p:nvPr>
            </p:nvSpPr>
            <p:spPr>
              <a:xfrm>
                <a:off x="2847" y="7059"/>
                <a:ext cx="170" cy="1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67B0"/>
                  </a:solidFill>
                  <a:latin typeface="Arial" panose="020B0604020202020204"/>
                  <a:ea typeface="微软雅黑" panose="020B0503020204020204" pitchFamily="34" charset="-122"/>
                  <a:sym typeface="Arial" panose="020B0604020202020204"/>
                </a:endParaRPr>
              </a:p>
            </p:txBody>
          </p:sp>
          <p:sp>
            <p:nvSpPr>
              <p:cNvPr id="34" name="椭圆 33"/>
              <p:cNvSpPr/>
              <p:nvPr>
                <p:custDataLst>
                  <p:tags r:id="rId7"/>
                </p:custDataLst>
              </p:nvPr>
            </p:nvSpPr>
            <p:spPr>
              <a:xfrm>
                <a:off x="3154" y="7059"/>
                <a:ext cx="170" cy="1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67B0"/>
                  </a:solidFill>
                  <a:latin typeface="Arial" panose="020B0604020202020204"/>
                  <a:ea typeface="微软雅黑" panose="020B0503020204020204" pitchFamily="34" charset="-122"/>
                  <a:sym typeface="Arial" panose="020B0604020202020204"/>
                </a:endParaRPr>
              </a:p>
            </p:txBody>
          </p:sp>
          <p:sp>
            <p:nvSpPr>
              <p:cNvPr id="35" name="椭圆 34"/>
              <p:cNvSpPr/>
              <p:nvPr>
                <p:custDataLst>
                  <p:tags r:id="rId8"/>
                </p:custDataLst>
              </p:nvPr>
            </p:nvSpPr>
            <p:spPr>
              <a:xfrm>
                <a:off x="3461" y="7059"/>
                <a:ext cx="170" cy="1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67B0"/>
                  </a:solidFill>
                  <a:latin typeface="Arial" panose="020B0604020202020204"/>
                  <a:ea typeface="微软雅黑" panose="020B0503020204020204" pitchFamily="34" charset="-122"/>
                  <a:sym typeface="Arial" panose="020B0604020202020204"/>
                </a:endParaRPr>
              </a:p>
            </p:txBody>
          </p:sp>
        </p:grpSp>
      </p:grpSp>
      <p:cxnSp>
        <p:nvCxnSpPr>
          <p:cNvPr id="79" name="直接连接符 78"/>
          <p:cNvCxnSpPr/>
          <p:nvPr/>
        </p:nvCxnSpPr>
        <p:spPr>
          <a:xfrm>
            <a:off x="1677035" y="862965"/>
            <a:ext cx="8971915"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10478135" y="0"/>
            <a:ext cx="1713230" cy="2508250"/>
            <a:chOff x="12121" y="0"/>
            <a:chExt cx="7078" cy="10356"/>
          </a:xfrm>
        </p:grpSpPr>
        <p:sp>
          <p:nvSpPr>
            <p:cNvPr id="40" name="任意多边形 39"/>
            <p:cNvSpPr/>
            <p:nvPr/>
          </p:nvSpPr>
          <p:spPr>
            <a:xfrm>
              <a:off x="12121" y="0"/>
              <a:ext cx="3586" cy="1678"/>
            </a:xfrm>
            <a:custGeom>
              <a:avLst/>
              <a:gdLst>
                <a:gd name="connsiteX0" fmla="*/ 0 w 2576359"/>
                <a:gd name="connsiteY0" fmla="*/ 0 h 1065480"/>
                <a:gd name="connsiteX1" fmla="*/ 2576359 w 2576359"/>
                <a:gd name="connsiteY1" fmla="*/ 0 h 1065480"/>
                <a:gd name="connsiteX2" fmla="*/ 1668353 w 2576359"/>
                <a:gd name="connsiteY2" fmla="*/ 908007 h 1065480"/>
                <a:gd name="connsiteX3" fmla="*/ 908006 w 2576359"/>
                <a:gd name="connsiteY3" fmla="*/ 908007 h 1065480"/>
              </a:gdLst>
              <a:ahLst/>
              <a:cxnLst>
                <a:cxn ang="0">
                  <a:pos x="connsiteX0" y="connsiteY0"/>
                </a:cxn>
                <a:cxn ang="0">
                  <a:pos x="connsiteX1" y="connsiteY1"/>
                </a:cxn>
                <a:cxn ang="0">
                  <a:pos x="connsiteX2" y="connsiteY2"/>
                </a:cxn>
                <a:cxn ang="0">
                  <a:pos x="connsiteX3" y="connsiteY3"/>
                </a:cxn>
              </a:cxnLst>
              <a:rect l="l" t="t" r="r" b="b"/>
              <a:pathLst>
                <a:path w="2576359" h="1065480">
                  <a:moveTo>
                    <a:pt x="0" y="0"/>
                  </a:moveTo>
                  <a:lnTo>
                    <a:pt x="2576359" y="0"/>
                  </a:lnTo>
                  <a:lnTo>
                    <a:pt x="1668353" y="908007"/>
                  </a:lnTo>
                  <a:cubicBezTo>
                    <a:pt x="1458388" y="1117971"/>
                    <a:pt x="1117970" y="1117971"/>
                    <a:pt x="908006" y="908007"/>
                  </a:cubicBezTo>
                  <a:close/>
                </a:path>
              </a:pathLst>
            </a:cu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4" name="任意多边形 43"/>
            <p:cNvSpPr/>
            <p:nvPr/>
          </p:nvSpPr>
          <p:spPr>
            <a:xfrm>
              <a:off x="13263" y="0"/>
              <a:ext cx="5937" cy="10356"/>
            </a:xfrm>
            <a:custGeom>
              <a:avLst/>
              <a:gdLst>
                <a:gd name="connsiteX0" fmla="*/ 1994295 w 4218871"/>
                <a:gd name="connsiteY0" fmla="*/ 0 h 6806042"/>
                <a:gd name="connsiteX1" fmla="*/ 4218871 w 4218871"/>
                <a:gd name="connsiteY1" fmla="*/ 0 h 6806042"/>
                <a:gd name="connsiteX2" fmla="*/ 4218871 w 4218871"/>
                <a:gd name="connsiteY2" fmla="*/ 6806042 h 6806042"/>
                <a:gd name="connsiteX3" fmla="*/ 4161178 w 4218871"/>
                <a:gd name="connsiteY3" fmla="*/ 6775682 h 6806042"/>
                <a:gd name="connsiteX4" fmla="*/ 4039514 w 4218871"/>
                <a:gd name="connsiteY4" fmla="*/ 6676301 h 6806042"/>
                <a:gd name="connsiteX5" fmla="*/ 227157 w 4218871"/>
                <a:gd name="connsiteY5" fmla="*/ 2863944 h 6806042"/>
                <a:gd name="connsiteX6" fmla="*/ 227157 w 4218871"/>
                <a:gd name="connsiteY6" fmla="*/ 1767139 h 6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871" h="6806042">
                  <a:moveTo>
                    <a:pt x="1994295" y="0"/>
                  </a:moveTo>
                  <a:lnTo>
                    <a:pt x="4218871" y="0"/>
                  </a:lnTo>
                  <a:lnTo>
                    <a:pt x="4218871" y="6806042"/>
                  </a:lnTo>
                  <a:lnTo>
                    <a:pt x="4161178" y="6775682"/>
                  </a:lnTo>
                  <a:cubicBezTo>
                    <a:pt x="4118173" y="6747288"/>
                    <a:pt x="4077373" y="6714161"/>
                    <a:pt x="4039514" y="6676301"/>
                  </a:cubicBezTo>
                  <a:lnTo>
                    <a:pt x="227157" y="2863944"/>
                  </a:lnTo>
                  <a:cubicBezTo>
                    <a:pt x="-75718" y="2561069"/>
                    <a:pt x="-75718" y="2070013"/>
                    <a:pt x="227157" y="1767139"/>
                  </a:cubicBezTo>
                  <a:close/>
                </a:path>
              </a:pathLst>
            </a:custGeom>
            <a:solidFill>
              <a:srgbClr val="0062A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45" name="任意多边形 44"/>
          <p:cNvSpPr/>
          <p:nvPr/>
        </p:nvSpPr>
        <p:spPr>
          <a:xfrm>
            <a:off x="10854055" y="5900420"/>
            <a:ext cx="1337945" cy="957580"/>
          </a:xfrm>
          <a:custGeom>
            <a:avLst/>
            <a:gdLst/>
            <a:ahLst/>
            <a:cxnLst>
              <a:cxn ang="3">
                <a:pos x="hc" y="t"/>
              </a:cxn>
              <a:cxn ang="cd2">
                <a:pos x="l" y="vc"/>
              </a:cxn>
              <a:cxn ang="cd4">
                <a:pos x="hc" y="b"/>
              </a:cxn>
              <a:cxn ang="0">
                <a:pos x="r" y="vc"/>
              </a:cxn>
            </a:cxnLst>
            <a:rect l="l" t="t" r="r" b="b"/>
            <a:pathLst>
              <a:path w="2446" h="1751">
                <a:moveTo>
                  <a:pt x="1886" y="0"/>
                </a:moveTo>
                <a:cubicBezTo>
                  <a:pt x="2042" y="0"/>
                  <a:pt x="2198" y="64"/>
                  <a:pt x="2317" y="191"/>
                </a:cubicBezTo>
                <a:lnTo>
                  <a:pt x="2446" y="330"/>
                </a:lnTo>
                <a:lnTo>
                  <a:pt x="2446" y="1751"/>
                </a:lnTo>
                <a:lnTo>
                  <a:pt x="0" y="1751"/>
                </a:lnTo>
                <a:lnTo>
                  <a:pt x="1455" y="191"/>
                </a:lnTo>
                <a:cubicBezTo>
                  <a:pt x="1574" y="64"/>
                  <a:pt x="1730" y="0"/>
                  <a:pt x="1886" y="0"/>
                </a:cubicBezTo>
                <a:close/>
              </a:path>
            </a:pathLst>
          </a:cu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a:ea typeface="微软雅黑" panose="020B0503020204020204" pitchFamily="34" charset="-122"/>
              <a:sym typeface="Arial" panose="020B0604020202020204"/>
            </a:endParaRPr>
          </a:p>
        </p:txBody>
      </p:sp>
      <p:grpSp>
        <p:nvGrpSpPr>
          <p:cNvPr id="46" name="组合 45"/>
          <p:cNvGrpSpPr/>
          <p:nvPr/>
        </p:nvGrpSpPr>
        <p:grpSpPr>
          <a:xfrm rot="10800000">
            <a:off x="0" y="4522470"/>
            <a:ext cx="1595120" cy="2335530"/>
            <a:chOff x="12121" y="0"/>
            <a:chExt cx="7078" cy="10356"/>
          </a:xfrm>
        </p:grpSpPr>
        <p:sp>
          <p:nvSpPr>
            <p:cNvPr id="47" name="任意多边形 46"/>
            <p:cNvSpPr/>
            <p:nvPr/>
          </p:nvSpPr>
          <p:spPr>
            <a:xfrm>
              <a:off x="12121" y="0"/>
              <a:ext cx="3586" cy="1678"/>
            </a:xfrm>
            <a:custGeom>
              <a:avLst/>
              <a:gdLst>
                <a:gd name="connsiteX0" fmla="*/ 0 w 2576359"/>
                <a:gd name="connsiteY0" fmla="*/ 0 h 1065480"/>
                <a:gd name="connsiteX1" fmla="*/ 2576359 w 2576359"/>
                <a:gd name="connsiteY1" fmla="*/ 0 h 1065480"/>
                <a:gd name="connsiteX2" fmla="*/ 1668353 w 2576359"/>
                <a:gd name="connsiteY2" fmla="*/ 908007 h 1065480"/>
                <a:gd name="connsiteX3" fmla="*/ 908006 w 2576359"/>
                <a:gd name="connsiteY3" fmla="*/ 908007 h 1065480"/>
              </a:gdLst>
              <a:ahLst/>
              <a:cxnLst>
                <a:cxn ang="0">
                  <a:pos x="connsiteX0" y="connsiteY0"/>
                </a:cxn>
                <a:cxn ang="0">
                  <a:pos x="connsiteX1" y="connsiteY1"/>
                </a:cxn>
                <a:cxn ang="0">
                  <a:pos x="connsiteX2" y="connsiteY2"/>
                </a:cxn>
                <a:cxn ang="0">
                  <a:pos x="connsiteX3" y="connsiteY3"/>
                </a:cxn>
              </a:cxnLst>
              <a:rect l="l" t="t" r="r" b="b"/>
              <a:pathLst>
                <a:path w="2576359" h="1065480">
                  <a:moveTo>
                    <a:pt x="0" y="0"/>
                  </a:moveTo>
                  <a:lnTo>
                    <a:pt x="2576359" y="0"/>
                  </a:lnTo>
                  <a:lnTo>
                    <a:pt x="1668353" y="908007"/>
                  </a:lnTo>
                  <a:cubicBezTo>
                    <a:pt x="1458388" y="1117971"/>
                    <a:pt x="1117970" y="1117971"/>
                    <a:pt x="908006" y="908007"/>
                  </a:cubicBezTo>
                  <a:close/>
                </a:path>
              </a:pathLst>
            </a:cu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8" name="任意多边形 47"/>
            <p:cNvSpPr/>
            <p:nvPr/>
          </p:nvSpPr>
          <p:spPr>
            <a:xfrm>
              <a:off x="13263" y="0"/>
              <a:ext cx="5937" cy="10356"/>
            </a:xfrm>
            <a:custGeom>
              <a:avLst/>
              <a:gdLst>
                <a:gd name="connsiteX0" fmla="*/ 1994295 w 4218871"/>
                <a:gd name="connsiteY0" fmla="*/ 0 h 6806042"/>
                <a:gd name="connsiteX1" fmla="*/ 4218871 w 4218871"/>
                <a:gd name="connsiteY1" fmla="*/ 0 h 6806042"/>
                <a:gd name="connsiteX2" fmla="*/ 4218871 w 4218871"/>
                <a:gd name="connsiteY2" fmla="*/ 6806042 h 6806042"/>
                <a:gd name="connsiteX3" fmla="*/ 4161178 w 4218871"/>
                <a:gd name="connsiteY3" fmla="*/ 6775682 h 6806042"/>
                <a:gd name="connsiteX4" fmla="*/ 4039514 w 4218871"/>
                <a:gd name="connsiteY4" fmla="*/ 6676301 h 6806042"/>
                <a:gd name="connsiteX5" fmla="*/ 227157 w 4218871"/>
                <a:gd name="connsiteY5" fmla="*/ 2863944 h 6806042"/>
                <a:gd name="connsiteX6" fmla="*/ 227157 w 4218871"/>
                <a:gd name="connsiteY6" fmla="*/ 1767139 h 6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871" h="6806042">
                  <a:moveTo>
                    <a:pt x="1994295" y="0"/>
                  </a:moveTo>
                  <a:lnTo>
                    <a:pt x="4218871" y="0"/>
                  </a:lnTo>
                  <a:lnTo>
                    <a:pt x="4218871" y="6806042"/>
                  </a:lnTo>
                  <a:lnTo>
                    <a:pt x="4161178" y="6775682"/>
                  </a:lnTo>
                  <a:cubicBezTo>
                    <a:pt x="4118173" y="6747288"/>
                    <a:pt x="4077373" y="6714161"/>
                    <a:pt x="4039514" y="6676301"/>
                  </a:cubicBezTo>
                  <a:lnTo>
                    <a:pt x="227157" y="2863944"/>
                  </a:lnTo>
                  <a:cubicBezTo>
                    <a:pt x="-75718" y="2561069"/>
                    <a:pt x="-75718" y="2070013"/>
                    <a:pt x="227157" y="1767139"/>
                  </a:cubicBezTo>
                  <a:close/>
                </a:path>
              </a:pathLst>
            </a:custGeom>
            <a:solidFill>
              <a:srgbClr val="0062A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a:ea typeface="微软雅黑" panose="020B0503020204020204" pitchFamily="34" charset="-122"/>
                <a:sym typeface="Arial" panose="020B0604020202020204"/>
              </a:endParaRPr>
            </a:p>
          </p:txBody>
        </p:sp>
      </p:gr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4132263" y="1303020"/>
            <a:ext cx="4253865" cy="1111250"/>
            <a:chOff x="7115" y="2073"/>
            <a:chExt cx="6699" cy="1750"/>
          </a:xfrm>
        </p:grpSpPr>
        <p:sp>
          <p:nvSpPr>
            <p:cNvPr id="20" name="文本框 19"/>
            <p:cNvSpPr txBox="1"/>
            <p:nvPr/>
          </p:nvSpPr>
          <p:spPr>
            <a:xfrm>
              <a:off x="7115" y="2073"/>
              <a:ext cx="2810" cy="1750"/>
            </a:xfrm>
            <a:prstGeom prst="rect">
              <a:avLst/>
            </a:prstGeom>
            <a:noFill/>
          </p:spPr>
          <p:txBody>
            <a:bodyPr wrap="square" rtlCol="0">
              <a:noAutofit/>
            </a:bodyPr>
            <a:lstStyle/>
            <a:p>
              <a:pPr algn="ctr"/>
              <a:r>
                <a:rPr lang="zh-CN" altLang="en-US" sz="6500" spc="-225" dirty="0">
                  <a:solidFill>
                    <a:srgbClr val="0062A6"/>
                  </a:solidFill>
                  <a:latin typeface="汉真广标" pitchFamily="49" charset="-122"/>
                  <a:ea typeface="汉真广标" pitchFamily="49" charset="-122"/>
                  <a:cs typeface="汉仪旗黑-55简" panose="00020600040101010101" charset="-122"/>
                  <a:sym typeface="Arial" panose="020B0604020202020204"/>
                </a:rPr>
                <a:t>目录</a:t>
              </a:r>
              <a:endParaRPr lang="zh-CN" altLang="en-US" sz="6500" spc="-225" dirty="0">
                <a:solidFill>
                  <a:srgbClr val="0062A6"/>
                </a:solidFill>
                <a:latin typeface="汉真广标" pitchFamily="49" charset="-122"/>
                <a:ea typeface="汉真广标" pitchFamily="49" charset="-122"/>
                <a:cs typeface="汉仪旗黑-55简" panose="00020600040101010101" charset="-122"/>
                <a:sym typeface="Arial" panose="020B0604020202020204"/>
              </a:endParaRPr>
            </a:p>
          </p:txBody>
        </p:sp>
        <p:sp>
          <p:nvSpPr>
            <p:cNvPr id="21" name="文本框 20"/>
            <p:cNvSpPr txBox="1"/>
            <p:nvPr/>
          </p:nvSpPr>
          <p:spPr>
            <a:xfrm>
              <a:off x="9777" y="2750"/>
              <a:ext cx="4037" cy="822"/>
            </a:xfrm>
            <a:prstGeom prst="rect">
              <a:avLst/>
            </a:prstGeom>
            <a:noFill/>
          </p:spPr>
          <p:txBody>
            <a:bodyPr vert="horz" wrap="square" rtlCol="0">
              <a:spAutoFit/>
            </a:bodyPr>
            <a:lstStyle/>
            <a:p>
              <a:pPr algn="l"/>
              <a:r>
                <a:rPr lang="en-US" altLang="zh-CN" sz="2800" b="1"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rPr>
                <a:t>/CONTENTS</a:t>
              </a:r>
              <a:endParaRPr lang="en-US" altLang="zh-CN" sz="2800" b="1"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endParaRPr>
            </a:p>
          </p:txBody>
        </p:sp>
      </p:grpSp>
      <p:sp>
        <p:nvSpPr>
          <p:cNvPr id="8" name="文本框 7"/>
          <p:cNvSpPr txBox="1"/>
          <p:nvPr>
            <p:custDataLst>
              <p:tags r:id="rId1"/>
            </p:custDataLst>
          </p:nvPr>
        </p:nvSpPr>
        <p:spPr>
          <a:xfrm>
            <a:off x="2569845" y="2665095"/>
            <a:ext cx="4396105" cy="644525"/>
          </a:xfrm>
          <a:prstGeom prst="rect">
            <a:avLst/>
          </a:prstGeom>
          <a:noFill/>
        </p:spPr>
        <p:txBody>
          <a:bodyPr wrap="square" rtlCol="0">
            <a:spAutoFit/>
          </a:bodyPr>
          <a:lstStyle/>
          <a:p>
            <a:pPr>
              <a:lnSpc>
                <a:spcPct val="90000"/>
              </a:lnSpc>
              <a:spcBef>
                <a:spcPts val="0"/>
              </a:spcBef>
              <a:spcAft>
                <a:spcPts val="0"/>
              </a:spcAft>
            </a:pPr>
            <a:r>
              <a:rPr lang="zh-CN" altLang="en-US" sz="2800" dirty="0">
                <a:solidFill>
                  <a:schemeClr val="tx1"/>
                </a:solidFill>
                <a:latin typeface="Arial" panose="020B0604020202020204"/>
                <a:ea typeface="微软雅黑" panose="020B0503020204020204" pitchFamily="34" charset="-122"/>
                <a:cs typeface="汉仪旗黑-55简" panose="00020600040101010101" charset="-122"/>
                <a:sym typeface="Arial" panose="020B0604020202020204"/>
              </a:rPr>
              <a:t>选题背景与意义</a:t>
            </a:r>
            <a:endParaRPr lang="en-US" altLang="zh-CN" sz="2800" dirty="0">
              <a:solidFill>
                <a:schemeClr val="tx1"/>
              </a:solidFill>
              <a:latin typeface="Arial" panose="020B0604020202020204"/>
              <a:ea typeface="微软雅黑" panose="020B0503020204020204" pitchFamily="34" charset="-122"/>
              <a:cs typeface="汉仪旗黑-55简" panose="00020600040101010101" charset="-122"/>
              <a:sym typeface="Arial" panose="020B0604020202020204"/>
            </a:endParaRPr>
          </a:p>
          <a:p>
            <a:pPr>
              <a:lnSpc>
                <a:spcPct val="90000"/>
              </a:lnSpc>
              <a:spcBef>
                <a:spcPts val="0"/>
              </a:spcBef>
              <a:spcAft>
                <a:spcPts val="0"/>
              </a:spcAft>
            </a:pPr>
            <a:endParaRPr lang="en-US" altLang="zh-CN" sz="2800" dirty="0">
              <a:solidFill>
                <a:schemeClr val="tx1"/>
              </a:solidFill>
              <a:latin typeface="Arial" panose="020B0604020202020204"/>
              <a:ea typeface="微软雅黑" panose="020B0503020204020204" pitchFamily="34" charset="-122"/>
              <a:cs typeface="汉仪旗黑-55简" panose="00020600040101010101" charset="-122"/>
              <a:sym typeface="Arial" panose="020B0604020202020204"/>
            </a:endParaRPr>
          </a:p>
        </p:txBody>
      </p:sp>
      <p:sp>
        <p:nvSpPr>
          <p:cNvPr id="9" name="圆角矩形 8"/>
          <p:cNvSpPr/>
          <p:nvPr>
            <p:custDataLst>
              <p:tags r:id="rId2"/>
            </p:custDataLst>
          </p:nvPr>
        </p:nvSpPr>
        <p:spPr>
          <a:xfrm>
            <a:off x="1973580" y="2691765"/>
            <a:ext cx="560070" cy="560070"/>
          </a:xfrm>
          <a:prstGeom prst="roundRect">
            <a:avLst/>
          </a:prstGeom>
          <a:solidFill>
            <a:srgbClr val="0062A6"/>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a:solidFill>
                <a:schemeClr val="bg1"/>
              </a:solidFill>
              <a:latin typeface="Arial" panose="020B0604020202020204"/>
              <a:ea typeface="微软雅黑" panose="020B0503020204020204" pitchFamily="34" charset="-122"/>
              <a:sym typeface="Arial" panose="020B0604020202020204"/>
            </a:endParaRPr>
          </a:p>
        </p:txBody>
      </p:sp>
      <p:sp>
        <p:nvSpPr>
          <p:cNvPr id="13" name="文本框 17"/>
          <p:cNvSpPr txBox="1"/>
          <p:nvPr>
            <p:custDataLst>
              <p:tags r:id="rId3"/>
            </p:custDataLst>
          </p:nvPr>
        </p:nvSpPr>
        <p:spPr>
          <a:xfrm>
            <a:off x="1938998" y="2727749"/>
            <a:ext cx="618744" cy="491490"/>
          </a:xfrm>
          <a:prstGeom prst="rect">
            <a:avLst/>
          </a:prstGeom>
          <a:noFill/>
        </p:spPr>
        <p:txBody>
          <a:bodyPr wrap="square" rtlCol="0">
            <a:spAutoFit/>
          </a:bodyPr>
          <a:lstStyle/>
          <a:p>
            <a:pPr algn="ctr">
              <a:defRPr/>
            </a:pPr>
            <a:r>
              <a:rPr lang="en-US" altLang="zh-CN" sz="2600" dirty="0">
                <a:solidFill>
                  <a:schemeClr val="bg1"/>
                </a:solidFill>
                <a:latin typeface="Arial" panose="020B0604020202020204"/>
                <a:ea typeface="微软雅黑" panose="020B0503020204020204" pitchFamily="34" charset="-122"/>
                <a:sym typeface="Arial" panose="020B0604020202020204"/>
              </a:rPr>
              <a:t>01</a:t>
            </a:r>
            <a:endParaRPr lang="en-US" altLang="zh-CN" sz="2600" dirty="0">
              <a:solidFill>
                <a:schemeClr val="bg1"/>
              </a:solidFill>
              <a:latin typeface="Arial" panose="020B0604020202020204"/>
              <a:ea typeface="微软雅黑" panose="020B0503020204020204" pitchFamily="34" charset="-122"/>
              <a:sym typeface="Arial" panose="020B0604020202020204"/>
            </a:endParaRPr>
          </a:p>
        </p:txBody>
      </p:sp>
      <p:sp>
        <p:nvSpPr>
          <p:cNvPr id="14" name="文本框 10"/>
          <p:cNvSpPr txBox="1"/>
          <p:nvPr>
            <p:custDataLst>
              <p:tags r:id="rId4"/>
            </p:custDataLst>
          </p:nvPr>
        </p:nvSpPr>
        <p:spPr>
          <a:xfrm>
            <a:off x="7267575" y="2677795"/>
            <a:ext cx="3479800" cy="478155"/>
          </a:xfrm>
          <a:prstGeom prst="rect">
            <a:avLst/>
          </a:prstGeom>
          <a:noFill/>
        </p:spPr>
        <p:txBody>
          <a:bodyPr wrap="square" rtlCol="0">
            <a:spAutoFit/>
          </a:bodyPr>
          <a:lstStyle/>
          <a:p>
            <a:pPr>
              <a:lnSpc>
                <a:spcPct val="90000"/>
              </a:lnSpc>
              <a:spcBef>
                <a:spcPts val="0"/>
              </a:spcBef>
              <a:spcAft>
                <a:spcPts val="0"/>
              </a:spcAft>
            </a:pPr>
            <a:r>
              <a:rPr lang="zh-CN" sz="2800" dirty="0">
                <a:solidFill>
                  <a:schemeClr val="tx1"/>
                </a:solidFill>
                <a:latin typeface="Arial" panose="020B0604020202020204"/>
                <a:ea typeface="微软雅黑" panose="020B0503020204020204" pitchFamily="34" charset="-122"/>
                <a:cs typeface="汉仪旗黑-55简" panose="00020600040101010101" charset="-122"/>
                <a:sym typeface="Arial" panose="020B0604020202020204"/>
              </a:rPr>
              <a:t>国内外研究现状</a:t>
            </a:r>
            <a:endParaRPr lang="zh-CN" sz="2800" dirty="0">
              <a:solidFill>
                <a:schemeClr val="tx1"/>
              </a:solidFill>
              <a:latin typeface="Arial" panose="020B0604020202020204"/>
              <a:ea typeface="微软雅黑" panose="020B0503020204020204" pitchFamily="34" charset="-122"/>
              <a:cs typeface="汉仪旗黑-55简" panose="00020600040101010101" charset="-122"/>
              <a:sym typeface="Arial" panose="020B0604020202020204"/>
            </a:endParaRPr>
          </a:p>
        </p:txBody>
      </p:sp>
      <p:sp>
        <p:nvSpPr>
          <p:cNvPr id="17" name="圆角矩形 16"/>
          <p:cNvSpPr/>
          <p:nvPr>
            <p:custDataLst>
              <p:tags r:id="rId5"/>
            </p:custDataLst>
          </p:nvPr>
        </p:nvSpPr>
        <p:spPr>
          <a:xfrm>
            <a:off x="1973580" y="3830955"/>
            <a:ext cx="560070" cy="560070"/>
          </a:xfrm>
          <a:prstGeom prst="roundRect">
            <a:avLst/>
          </a:prstGeom>
          <a:solidFill>
            <a:srgbClr val="1A8CE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665">
              <a:solidFill>
                <a:schemeClr val="bg1"/>
              </a:solidFill>
              <a:latin typeface="Arial" panose="020B0604020202020204"/>
              <a:ea typeface="微软雅黑" panose="020B0503020204020204" pitchFamily="34" charset="-122"/>
              <a:sym typeface="Arial" panose="020B0604020202020204"/>
            </a:endParaRPr>
          </a:p>
        </p:txBody>
      </p:sp>
      <p:sp>
        <p:nvSpPr>
          <p:cNvPr id="18" name="文本框 17"/>
          <p:cNvSpPr txBox="1"/>
          <p:nvPr>
            <p:custDataLst>
              <p:tags r:id="rId6"/>
            </p:custDataLst>
          </p:nvPr>
        </p:nvSpPr>
        <p:spPr>
          <a:xfrm>
            <a:off x="1965668" y="3866584"/>
            <a:ext cx="618744" cy="491490"/>
          </a:xfrm>
          <a:prstGeom prst="rect">
            <a:avLst/>
          </a:prstGeom>
          <a:noFill/>
        </p:spPr>
        <p:txBody>
          <a:bodyPr wrap="square" rtlCol="0">
            <a:spAutoFit/>
          </a:bodyPr>
          <a:lstStyle/>
          <a:p>
            <a:pPr>
              <a:defRPr/>
            </a:pPr>
            <a:r>
              <a:rPr lang="en-US" altLang="zh-CN" sz="2600" dirty="0">
                <a:solidFill>
                  <a:schemeClr val="bg1"/>
                </a:solidFill>
                <a:latin typeface="Arial" panose="020B0604020202020204"/>
                <a:ea typeface="微软雅黑" panose="020B0503020204020204" pitchFamily="34" charset="-122"/>
                <a:sym typeface="Arial" panose="020B0604020202020204"/>
              </a:rPr>
              <a:t>03</a:t>
            </a:r>
            <a:endParaRPr lang="en-US" altLang="zh-CN" sz="2600" dirty="0">
              <a:solidFill>
                <a:schemeClr val="bg1"/>
              </a:solidFill>
              <a:latin typeface="Arial" panose="020B0604020202020204"/>
              <a:ea typeface="微软雅黑" panose="020B0503020204020204" pitchFamily="34" charset="-122"/>
              <a:sym typeface="Arial" panose="020B0604020202020204"/>
            </a:endParaRPr>
          </a:p>
        </p:txBody>
      </p:sp>
      <p:sp>
        <p:nvSpPr>
          <p:cNvPr id="22" name="文本框 10"/>
          <p:cNvSpPr txBox="1"/>
          <p:nvPr>
            <p:custDataLst>
              <p:tags r:id="rId7"/>
            </p:custDataLst>
          </p:nvPr>
        </p:nvSpPr>
        <p:spPr>
          <a:xfrm>
            <a:off x="2557780" y="3868420"/>
            <a:ext cx="3704590" cy="865505"/>
          </a:xfrm>
          <a:prstGeom prst="rect">
            <a:avLst/>
          </a:prstGeom>
          <a:noFill/>
        </p:spPr>
        <p:txBody>
          <a:bodyPr wrap="square" rtlCol="0">
            <a:spAutoFit/>
          </a:bodyPr>
          <a:lstStyle/>
          <a:p>
            <a:pPr>
              <a:lnSpc>
                <a:spcPct val="90000"/>
              </a:lnSpc>
              <a:spcBef>
                <a:spcPts val="0"/>
              </a:spcBef>
              <a:spcAft>
                <a:spcPts val="0"/>
              </a:spcAft>
            </a:pPr>
            <a:r>
              <a:rPr lang="zh-CN" altLang="en-US" sz="2800" dirty="0">
                <a:solidFill>
                  <a:schemeClr val="tx1"/>
                </a:solidFill>
                <a:latin typeface="Arial" panose="020B0604020202020204"/>
                <a:ea typeface="微软雅黑" panose="020B0503020204020204" pitchFamily="34" charset="-122"/>
                <a:cs typeface="汉仪旗黑-55简" panose="00020600040101010101" charset="-122"/>
                <a:sym typeface="Arial" panose="020B0604020202020204"/>
              </a:rPr>
              <a:t>研究内容和功能图</a:t>
            </a:r>
            <a:endParaRPr lang="en-US" altLang="zh-CN" sz="2800" dirty="0">
              <a:solidFill>
                <a:schemeClr val="tx1"/>
              </a:solidFill>
              <a:latin typeface="Arial" panose="020B0604020202020204"/>
              <a:ea typeface="微软雅黑" panose="020B0503020204020204" pitchFamily="34" charset="-122"/>
              <a:cs typeface="汉仪旗黑-55简" panose="00020600040101010101" charset="-122"/>
              <a:sym typeface="Arial" panose="020B0604020202020204"/>
            </a:endParaRPr>
          </a:p>
          <a:p>
            <a:pPr>
              <a:lnSpc>
                <a:spcPct val="90000"/>
              </a:lnSpc>
              <a:spcBef>
                <a:spcPts val="0"/>
              </a:spcBef>
              <a:spcAft>
                <a:spcPts val="0"/>
              </a:spcAft>
            </a:pPr>
            <a:endParaRPr lang="en-US" altLang="zh-CN" sz="2800" dirty="0">
              <a:solidFill>
                <a:schemeClr val="tx1"/>
              </a:solidFill>
              <a:latin typeface="Arial" panose="020B0604020202020204"/>
              <a:ea typeface="微软雅黑" panose="020B0503020204020204" pitchFamily="34" charset="-122"/>
              <a:cs typeface="汉仪旗黑-55简" panose="00020600040101010101" charset="-122"/>
              <a:sym typeface="Arial" panose="020B0604020202020204"/>
            </a:endParaRPr>
          </a:p>
        </p:txBody>
      </p:sp>
      <p:sp>
        <p:nvSpPr>
          <p:cNvPr id="23" name="圆角矩形 22"/>
          <p:cNvSpPr/>
          <p:nvPr>
            <p:custDataLst>
              <p:tags r:id="rId8"/>
            </p:custDataLst>
          </p:nvPr>
        </p:nvSpPr>
        <p:spPr>
          <a:xfrm>
            <a:off x="6649085" y="2713355"/>
            <a:ext cx="560070" cy="560070"/>
          </a:xfrm>
          <a:prstGeom prst="roundRect">
            <a:avLst/>
          </a:prstGeom>
          <a:solidFill>
            <a:srgbClr val="1A8CE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665">
              <a:solidFill>
                <a:schemeClr val="bg1"/>
              </a:solidFill>
              <a:latin typeface="Arial" panose="020B0604020202020204"/>
              <a:ea typeface="微软雅黑" panose="020B0503020204020204" pitchFamily="34" charset="-122"/>
              <a:sym typeface="Arial" panose="020B0604020202020204"/>
            </a:endParaRPr>
          </a:p>
        </p:txBody>
      </p:sp>
      <p:sp>
        <p:nvSpPr>
          <p:cNvPr id="24" name="文本框 17"/>
          <p:cNvSpPr txBox="1"/>
          <p:nvPr>
            <p:custDataLst>
              <p:tags r:id="rId9"/>
            </p:custDataLst>
          </p:nvPr>
        </p:nvSpPr>
        <p:spPr>
          <a:xfrm>
            <a:off x="6641362" y="2748935"/>
            <a:ext cx="618744" cy="491490"/>
          </a:xfrm>
          <a:prstGeom prst="rect">
            <a:avLst/>
          </a:prstGeom>
          <a:noFill/>
        </p:spPr>
        <p:txBody>
          <a:bodyPr wrap="square" rtlCol="0">
            <a:spAutoFit/>
          </a:bodyPr>
          <a:lstStyle/>
          <a:p>
            <a:pPr>
              <a:defRPr/>
            </a:pPr>
            <a:r>
              <a:rPr lang="en-US" altLang="zh-CN" sz="2600" dirty="0">
                <a:solidFill>
                  <a:schemeClr val="bg1"/>
                </a:solidFill>
                <a:latin typeface="Arial" panose="020B0604020202020204"/>
                <a:ea typeface="微软雅黑" panose="020B0503020204020204" pitchFamily="34" charset="-122"/>
                <a:sym typeface="Arial" panose="020B0604020202020204"/>
              </a:rPr>
              <a:t>02</a:t>
            </a:r>
            <a:endParaRPr lang="en-US" altLang="zh-CN" sz="2600" dirty="0">
              <a:solidFill>
                <a:schemeClr val="bg1"/>
              </a:solidFill>
              <a:latin typeface="Arial" panose="020B0604020202020204"/>
              <a:ea typeface="微软雅黑" panose="020B0503020204020204" pitchFamily="34" charset="-122"/>
              <a:sym typeface="Arial" panose="020B0604020202020204"/>
            </a:endParaRPr>
          </a:p>
        </p:txBody>
      </p:sp>
      <p:sp>
        <p:nvSpPr>
          <p:cNvPr id="25" name="文本框 10"/>
          <p:cNvSpPr txBox="1"/>
          <p:nvPr>
            <p:custDataLst>
              <p:tags r:id="rId10"/>
            </p:custDataLst>
          </p:nvPr>
        </p:nvSpPr>
        <p:spPr>
          <a:xfrm>
            <a:off x="7267575" y="3888740"/>
            <a:ext cx="4449445" cy="490220"/>
          </a:xfrm>
          <a:prstGeom prst="rect">
            <a:avLst/>
          </a:prstGeom>
          <a:noFill/>
        </p:spPr>
        <p:txBody>
          <a:bodyPr wrap="square" rtlCol="0">
            <a:noAutofit/>
          </a:bodyPr>
          <a:lstStyle/>
          <a:p>
            <a:pPr>
              <a:lnSpc>
                <a:spcPct val="90000"/>
              </a:lnSpc>
              <a:spcBef>
                <a:spcPts val="0"/>
              </a:spcBef>
              <a:spcAft>
                <a:spcPts val="0"/>
              </a:spcAft>
            </a:pPr>
            <a:r>
              <a:rPr lang="zh-CN" altLang="en-US" sz="2800" dirty="0">
                <a:solidFill>
                  <a:schemeClr val="tx1"/>
                </a:solidFill>
                <a:latin typeface="Arial" panose="020B0604020202020204"/>
                <a:ea typeface="微软雅黑" panose="020B0503020204020204" pitchFamily="34" charset="-122"/>
                <a:cs typeface="汉仪旗黑-55简" panose="00020600040101010101" charset="-122"/>
                <a:sym typeface="Arial" panose="020B0604020202020204"/>
              </a:rPr>
              <a:t>相关技术和进度安排</a:t>
            </a:r>
            <a:endParaRPr lang="en-US" altLang="zh-CN" sz="2800" dirty="0">
              <a:solidFill>
                <a:schemeClr val="tx1"/>
              </a:solidFill>
              <a:latin typeface="Arial" panose="020B0604020202020204"/>
              <a:ea typeface="微软雅黑" panose="020B0503020204020204" pitchFamily="34" charset="-122"/>
              <a:cs typeface="汉仪旗黑-55简" panose="00020600040101010101" charset="-122"/>
              <a:sym typeface="Arial" panose="020B0604020202020204"/>
            </a:endParaRPr>
          </a:p>
          <a:p>
            <a:pPr>
              <a:lnSpc>
                <a:spcPct val="90000"/>
              </a:lnSpc>
              <a:spcBef>
                <a:spcPts val="0"/>
              </a:spcBef>
              <a:spcAft>
                <a:spcPts val="0"/>
              </a:spcAft>
            </a:pPr>
            <a:endParaRPr lang="en-US" altLang="zh-CN" sz="2800" dirty="0">
              <a:solidFill>
                <a:schemeClr val="tx1"/>
              </a:solidFill>
              <a:latin typeface="Arial" panose="020B0604020202020204"/>
              <a:ea typeface="微软雅黑" panose="020B0503020204020204" pitchFamily="34" charset="-122"/>
              <a:cs typeface="汉仪旗黑-55简" panose="00020600040101010101" charset="-122"/>
              <a:sym typeface="Arial" panose="020B0604020202020204"/>
            </a:endParaRPr>
          </a:p>
        </p:txBody>
      </p:sp>
      <p:sp>
        <p:nvSpPr>
          <p:cNvPr id="26" name="圆角矩形 25"/>
          <p:cNvSpPr/>
          <p:nvPr>
            <p:custDataLst>
              <p:tags r:id="rId11"/>
            </p:custDataLst>
          </p:nvPr>
        </p:nvSpPr>
        <p:spPr>
          <a:xfrm>
            <a:off x="6649085" y="3851910"/>
            <a:ext cx="560070" cy="560070"/>
          </a:xfrm>
          <a:prstGeom prst="roundRect">
            <a:avLst/>
          </a:prstGeom>
          <a:solidFill>
            <a:srgbClr val="0062A6"/>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65">
              <a:solidFill>
                <a:schemeClr val="bg1"/>
              </a:solidFill>
              <a:latin typeface="Arial" panose="020B0604020202020204"/>
              <a:ea typeface="微软雅黑" panose="020B0503020204020204" pitchFamily="34" charset="-122"/>
              <a:sym typeface="Arial" panose="020B0604020202020204"/>
            </a:endParaRPr>
          </a:p>
        </p:txBody>
      </p:sp>
      <p:sp>
        <p:nvSpPr>
          <p:cNvPr id="27" name="文本框 17"/>
          <p:cNvSpPr txBox="1"/>
          <p:nvPr>
            <p:custDataLst>
              <p:tags r:id="rId12"/>
            </p:custDataLst>
          </p:nvPr>
        </p:nvSpPr>
        <p:spPr>
          <a:xfrm>
            <a:off x="6614692" y="3887771"/>
            <a:ext cx="618744" cy="491490"/>
          </a:xfrm>
          <a:prstGeom prst="rect">
            <a:avLst/>
          </a:prstGeom>
          <a:noFill/>
        </p:spPr>
        <p:txBody>
          <a:bodyPr wrap="square" rtlCol="0">
            <a:spAutoFit/>
          </a:bodyPr>
          <a:lstStyle/>
          <a:p>
            <a:pPr algn="ctr">
              <a:defRPr/>
            </a:pPr>
            <a:r>
              <a:rPr lang="en-US" altLang="zh-CN" sz="2600" dirty="0">
                <a:solidFill>
                  <a:schemeClr val="bg1"/>
                </a:solidFill>
                <a:latin typeface="Arial" panose="020B0604020202020204"/>
                <a:ea typeface="微软雅黑" panose="020B0503020204020204" pitchFamily="34" charset="-122"/>
                <a:sym typeface="Arial" panose="020B0604020202020204"/>
              </a:rPr>
              <a:t>04</a:t>
            </a:r>
            <a:endParaRPr lang="en-US" altLang="zh-CN" sz="2600" dirty="0">
              <a:solidFill>
                <a:schemeClr val="bg1"/>
              </a:solidFill>
              <a:latin typeface="Arial" panose="020B0604020202020204"/>
              <a:ea typeface="微软雅黑" panose="020B0503020204020204" pitchFamily="34" charset="-122"/>
              <a:sym typeface="Arial" panose="020B0604020202020204"/>
            </a:endParaRPr>
          </a:p>
        </p:txBody>
      </p:sp>
      <p:sp>
        <p:nvSpPr>
          <p:cNvPr id="80" name="文本框 79"/>
          <p:cNvSpPr txBox="1"/>
          <p:nvPr>
            <p:custDataLst>
              <p:tags r:id="rId13"/>
            </p:custDataLst>
          </p:nvPr>
        </p:nvSpPr>
        <p:spPr>
          <a:xfrm>
            <a:off x="2894965" y="6094095"/>
            <a:ext cx="6402070" cy="331470"/>
          </a:xfrm>
          <a:prstGeom prst="rect">
            <a:avLst/>
          </a:prstGeom>
          <a:noFill/>
        </p:spPr>
        <p:txBody>
          <a:bodyPr vert="horz" wrap="square" rtlCol="0">
            <a:noAutofit/>
          </a:bodyPr>
          <a:lstStyle/>
          <a:p>
            <a:pPr algn="dist"/>
            <a:r>
              <a:rPr lang="en-US"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GRADUATION THESIS DEFENSE</a:t>
            </a:r>
            <a:endParaRPr lang="en-US"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cxnSp>
        <p:nvCxnSpPr>
          <p:cNvPr id="79" name="直接连接符 78"/>
          <p:cNvCxnSpPr/>
          <p:nvPr/>
        </p:nvCxnSpPr>
        <p:spPr>
          <a:xfrm>
            <a:off x="1677035" y="862965"/>
            <a:ext cx="8971915"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10478135" y="0"/>
            <a:ext cx="1713230" cy="2508250"/>
            <a:chOff x="12121" y="0"/>
            <a:chExt cx="7078" cy="10356"/>
          </a:xfrm>
        </p:grpSpPr>
        <p:sp>
          <p:nvSpPr>
            <p:cNvPr id="45" name="任意多边形 44"/>
            <p:cNvSpPr/>
            <p:nvPr/>
          </p:nvSpPr>
          <p:spPr>
            <a:xfrm>
              <a:off x="12121" y="0"/>
              <a:ext cx="3586" cy="1678"/>
            </a:xfrm>
            <a:custGeom>
              <a:avLst/>
              <a:gdLst>
                <a:gd name="connsiteX0" fmla="*/ 0 w 2576359"/>
                <a:gd name="connsiteY0" fmla="*/ 0 h 1065480"/>
                <a:gd name="connsiteX1" fmla="*/ 2576359 w 2576359"/>
                <a:gd name="connsiteY1" fmla="*/ 0 h 1065480"/>
                <a:gd name="connsiteX2" fmla="*/ 1668353 w 2576359"/>
                <a:gd name="connsiteY2" fmla="*/ 908007 h 1065480"/>
                <a:gd name="connsiteX3" fmla="*/ 908006 w 2576359"/>
                <a:gd name="connsiteY3" fmla="*/ 908007 h 1065480"/>
              </a:gdLst>
              <a:ahLst/>
              <a:cxnLst>
                <a:cxn ang="0">
                  <a:pos x="connsiteX0" y="connsiteY0"/>
                </a:cxn>
                <a:cxn ang="0">
                  <a:pos x="connsiteX1" y="connsiteY1"/>
                </a:cxn>
                <a:cxn ang="0">
                  <a:pos x="connsiteX2" y="connsiteY2"/>
                </a:cxn>
                <a:cxn ang="0">
                  <a:pos x="connsiteX3" y="connsiteY3"/>
                </a:cxn>
              </a:cxnLst>
              <a:rect l="l" t="t" r="r" b="b"/>
              <a:pathLst>
                <a:path w="2576359" h="1065480">
                  <a:moveTo>
                    <a:pt x="0" y="0"/>
                  </a:moveTo>
                  <a:lnTo>
                    <a:pt x="2576359" y="0"/>
                  </a:lnTo>
                  <a:lnTo>
                    <a:pt x="1668353" y="908007"/>
                  </a:lnTo>
                  <a:cubicBezTo>
                    <a:pt x="1458388" y="1117971"/>
                    <a:pt x="1117970" y="1117971"/>
                    <a:pt x="908006" y="908007"/>
                  </a:cubicBezTo>
                  <a:close/>
                </a:path>
              </a:pathLst>
            </a:cu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6" name="任意多边形 45"/>
            <p:cNvSpPr/>
            <p:nvPr/>
          </p:nvSpPr>
          <p:spPr>
            <a:xfrm>
              <a:off x="13263" y="0"/>
              <a:ext cx="5937" cy="10356"/>
            </a:xfrm>
            <a:custGeom>
              <a:avLst/>
              <a:gdLst>
                <a:gd name="connsiteX0" fmla="*/ 1994295 w 4218871"/>
                <a:gd name="connsiteY0" fmla="*/ 0 h 6806042"/>
                <a:gd name="connsiteX1" fmla="*/ 4218871 w 4218871"/>
                <a:gd name="connsiteY1" fmla="*/ 0 h 6806042"/>
                <a:gd name="connsiteX2" fmla="*/ 4218871 w 4218871"/>
                <a:gd name="connsiteY2" fmla="*/ 6806042 h 6806042"/>
                <a:gd name="connsiteX3" fmla="*/ 4161178 w 4218871"/>
                <a:gd name="connsiteY3" fmla="*/ 6775682 h 6806042"/>
                <a:gd name="connsiteX4" fmla="*/ 4039514 w 4218871"/>
                <a:gd name="connsiteY4" fmla="*/ 6676301 h 6806042"/>
                <a:gd name="connsiteX5" fmla="*/ 227157 w 4218871"/>
                <a:gd name="connsiteY5" fmla="*/ 2863944 h 6806042"/>
                <a:gd name="connsiteX6" fmla="*/ 227157 w 4218871"/>
                <a:gd name="connsiteY6" fmla="*/ 1767139 h 6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871" h="6806042">
                  <a:moveTo>
                    <a:pt x="1994295" y="0"/>
                  </a:moveTo>
                  <a:lnTo>
                    <a:pt x="4218871" y="0"/>
                  </a:lnTo>
                  <a:lnTo>
                    <a:pt x="4218871" y="6806042"/>
                  </a:lnTo>
                  <a:lnTo>
                    <a:pt x="4161178" y="6775682"/>
                  </a:lnTo>
                  <a:cubicBezTo>
                    <a:pt x="4118173" y="6747288"/>
                    <a:pt x="4077373" y="6714161"/>
                    <a:pt x="4039514" y="6676301"/>
                  </a:cubicBezTo>
                  <a:lnTo>
                    <a:pt x="227157" y="2863944"/>
                  </a:lnTo>
                  <a:cubicBezTo>
                    <a:pt x="-75718" y="2561069"/>
                    <a:pt x="-75718" y="2070013"/>
                    <a:pt x="227157" y="1767139"/>
                  </a:cubicBezTo>
                  <a:close/>
                </a:path>
              </a:pathLst>
            </a:custGeom>
            <a:solidFill>
              <a:srgbClr val="0062A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47" name="任意多边形 46"/>
          <p:cNvSpPr/>
          <p:nvPr/>
        </p:nvSpPr>
        <p:spPr>
          <a:xfrm>
            <a:off x="10854055" y="5900420"/>
            <a:ext cx="1337945" cy="957580"/>
          </a:xfrm>
          <a:custGeom>
            <a:avLst/>
            <a:gdLst/>
            <a:ahLst/>
            <a:cxnLst>
              <a:cxn ang="3">
                <a:pos x="hc" y="t"/>
              </a:cxn>
              <a:cxn ang="cd2">
                <a:pos x="l" y="vc"/>
              </a:cxn>
              <a:cxn ang="cd4">
                <a:pos x="hc" y="b"/>
              </a:cxn>
              <a:cxn ang="0">
                <a:pos x="r" y="vc"/>
              </a:cxn>
            </a:cxnLst>
            <a:rect l="l" t="t" r="r" b="b"/>
            <a:pathLst>
              <a:path w="2446" h="1751">
                <a:moveTo>
                  <a:pt x="1886" y="0"/>
                </a:moveTo>
                <a:cubicBezTo>
                  <a:pt x="2042" y="0"/>
                  <a:pt x="2198" y="64"/>
                  <a:pt x="2317" y="191"/>
                </a:cubicBezTo>
                <a:lnTo>
                  <a:pt x="2446" y="330"/>
                </a:lnTo>
                <a:lnTo>
                  <a:pt x="2446" y="1751"/>
                </a:lnTo>
                <a:lnTo>
                  <a:pt x="0" y="1751"/>
                </a:lnTo>
                <a:lnTo>
                  <a:pt x="1455" y="191"/>
                </a:lnTo>
                <a:cubicBezTo>
                  <a:pt x="1574" y="64"/>
                  <a:pt x="1730" y="0"/>
                  <a:pt x="1886" y="0"/>
                </a:cubicBezTo>
                <a:close/>
              </a:path>
            </a:pathLst>
          </a:cu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a:ea typeface="微软雅黑" panose="020B0503020204020204" pitchFamily="34" charset="-122"/>
              <a:sym typeface="Arial" panose="020B0604020202020204"/>
            </a:endParaRPr>
          </a:p>
        </p:txBody>
      </p:sp>
      <p:grpSp>
        <p:nvGrpSpPr>
          <p:cNvPr id="48" name="组合 47"/>
          <p:cNvGrpSpPr/>
          <p:nvPr/>
        </p:nvGrpSpPr>
        <p:grpSpPr>
          <a:xfrm rot="10800000">
            <a:off x="0" y="4522470"/>
            <a:ext cx="1595120" cy="2335530"/>
            <a:chOff x="12121" y="0"/>
            <a:chExt cx="7078" cy="10356"/>
          </a:xfrm>
        </p:grpSpPr>
        <p:sp>
          <p:nvSpPr>
            <p:cNvPr id="49" name="任意多边形 48"/>
            <p:cNvSpPr/>
            <p:nvPr/>
          </p:nvSpPr>
          <p:spPr>
            <a:xfrm>
              <a:off x="12121" y="0"/>
              <a:ext cx="3586" cy="1678"/>
            </a:xfrm>
            <a:custGeom>
              <a:avLst/>
              <a:gdLst>
                <a:gd name="connsiteX0" fmla="*/ 0 w 2576359"/>
                <a:gd name="connsiteY0" fmla="*/ 0 h 1065480"/>
                <a:gd name="connsiteX1" fmla="*/ 2576359 w 2576359"/>
                <a:gd name="connsiteY1" fmla="*/ 0 h 1065480"/>
                <a:gd name="connsiteX2" fmla="*/ 1668353 w 2576359"/>
                <a:gd name="connsiteY2" fmla="*/ 908007 h 1065480"/>
                <a:gd name="connsiteX3" fmla="*/ 908006 w 2576359"/>
                <a:gd name="connsiteY3" fmla="*/ 908007 h 1065480"/>
              </a:gdLst>
              <a:ahLst/>
              <a:cxnLst>
                <a:cxn ang="0">
                  <a:pos x="connsiteX0" y="connsiteY0"/>
                </a:cxn>
                <a:cxn ang="0">
                  <a:pos x="connsiteX1" y="connsiteY1"/>
                </a:cxn>
                <a:cxn ang="0">
                  <a:pos x="connsiteX2" y="connsiteY2"/>
                </a:cxn>
                <a:cxn ang="0">
                  <a:pos x="connsiteX3" y="connsiteY3"/>
                </a:cxn>
              </a:cxnLst>
              <a:rect l="l" t="t" r="r" b="b"/>
              <a:pathLst>
                <a:path w="2576359" h="1065480">
                  <a:moveTo>
                    <a:pt x="0" y="0"/>
                  </a:moveTo>
                  <a:lnTo>
                    <a:pt x="2576359" y="0"/>
                  </a:lnTo>
                  <a:lnTo>
                    <a:pt x="1668353" y="908007"/>
                  </a:lnTo>
                  <a:cubicBezTo>
                    <a:pt x="1458388" y="1117971"/>
                    <a:pt x="1117970" y="1117971"/>
                    <a:pt x="908006" y="908007"/>
                  </a:cubicBezTo>
                  <a:close/>
                </a:path>
              </a:pathLst>
            </a:cu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0" name="任意多边形 49"/>
            <p:cNvSpPr/>
            <p:nvPr/>
          </p:nvSpPr>
          <p:spPr>
            <a:xfrm>
              <a:off x="13263" y="0"/>
              <a:ext cx="5937" cy="10356"/>
            </a:xfrm>
            <a:custGeom>
              <a:avLst/>
              <a:gdLst>
                <a:gd name="connsiteX0" fmla="*/ 1994295 w 4218871"/>
                <a:gd name="connsiteY0" fmla="*/ 0 h 6806042"/>
                <a:gd name="connsiteX1" fmla="*/ 4218871 w 4218871"/>
                <a:gd name="connsiteY1" fmla="*/ 0 h 6806042"/>
                <a:gd name="connsiteX2" fmla="*/ 4218871 w 4218871"/>
                <a:gd name="connsiteY2" fmla="*/ 6806042 h 6806042"/>
                <a:gd name="connsiteX3" fmla="*/ 4161178 w 4218871"/>
                <a:gd name="connsiteY3" fmla="*/ 6775682 h 6806042"/>
                <a:gd name="connsiteX4" fmla="*/ 4039514 w 4218871"/>
                <a:gd name="connsiteY4" fmla="*/ 6676301 h 6806042"/>
                <a:gd name="connsiteX5" fmla="*/ 227157 w 4218871"/>
                <a:gd name="connsiteY5" fmla="*/ 2863944 h 6806042"/>
                <a:gd name="connsiteX6" fmla="*/ 227157 w 4218871"/>
                <a:gd name="connsiteY6" fmla="*/ 1767139 h 680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871" h="6806042">
                  <a:moveTo>
                    <a:pt x="1994295" y="0"/>
                  </a:moveTo>
                  <a:lnTo>
                    <a:pt x="4218871" y="0"/>
                  </a:lnTo>
                  <a:lnTo>
                    <a:pt x="4218871" y="6806042"/>
                  </a:lnTo>
                  <a:lnTo>
                    <a:pt x="4161178" y="6775682"/>
                  </a:lnTo>
                  <a:cubicBezTo>
                    <a:pt x="4118173" y="6747288"/>
                    <a:pt x="4077373" y="6714161"/>
                    <a:pt x="4039514" y="6676301"/>
                  </a:cubicBezTo>
                  <a:lnTo>
                    <a:pt x="227157" y="2863944"/>
                  </a:lnTo>
                  <a:cubicBezTo>
                    <a:pt x="-75718" y="2561069"/>
                    <a:pt x="-75718" y="2070013"/>
                    <a:pt x="227157" y="1767139"/>
                  </a:cubicBezTo>
                  <a:close/>
                </a:path>
              </a:pathLst>
            </a:custGeom>
            <a:solidFill>
              <a:srgbClr val="0062A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30"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4235" y="1243330"/>
            <a:ext cx="4349750" cy="2864485"/>
          </a:xfrm>
          <a:prstGeom prst="rect">
            <a:avLst/>
          </a:prstGeom>
          <a:blipFill rotWithShape="1">
            <a:blip r:embed="rId1"/>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2" name="矩形 11"/>
          <p:cNvSpPr/>
          <p:nvPr/>
        </p:nvSpPr>
        <p:spPr>
          <a:xfrm>
            <a:off x="5213985" y="1558290"/>
            <a:ext cx="6115050" cy="2864485"/>
          </a:xfrm>
          <a:prstGeom prst="rect">
            <a:avLst/>
          </a:prstGeom>
          <a:solidFill>
            <a:srgbClr val="0062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 name="文本框 1"/>
          <p:cNvSpPr txBox="1"/>
          <p:nvPr>
            <p:custDataLst>
              <p:tags r:id="rId2"/>
            </p:custDataLst>
          </p:nvPr>
        </p:nvSpPr>
        <p:spPr>
          <a:xfrm>
            <a:off x="819150" y="396240"/>
            <a:ext cx="3076575" cy="521970"/>
          </a:xfrm>
          <a:prstGeom prst="rect">
            <a:avLst/>
          </a:prstGeom>
          <a:noFill/>
        </p:spPr>
        <p:txBody>
          <a:bodyPr wrap="square" rtlCol="0">
            <a:spAutoFit/>
          </a:bodyPr>
          <a:lstStyle/>
          <a:p>
            <a:pPr algn="l">
              <a:lnSpc>
                <a:spcPct val="100000"/>
              </a:lnSpc>
            </a:pPr>
            <a:r>
              <a:rPr lang="zh-CN" altLang="en-US" sz="28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rPr>
              <a:t>选题背景</a:t>
            </a:r>
            <a:endParaRPr lang="zh-CN" altLang="en-US" sz="28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34" name="文本框 33"/>
          <p:cNvSpPr txBox="1"/>
          <p:nvPr>
            <p:custDataLst>
              <p:tags r:id="rId3"/>
            </p:custDataLst>
          </p:nvPr>
        </p:nvSpPr>
        <p:spPr>
          <a:xfrm>
            <a:off x="80645" y="403860"/>
            <a:ext cx="616585" cy="506730"/>
          </a:xfrm>
          <a:prstGeom prst="rect">
            <a:avLst/>
          </a:prstGeom>
          <a:noFill/>
        </p:spPr>
        <p:txBody>
          <a:bodyPr wrap="square" rtlCol="0">
            <a:spAutoFit/>
          </a:bodyPr>
          <a:lstStyle/>
          <a:p>
            <a:pPr algn="l">
              <a:lnSpc>
                <a:spcPct val="100000"/>
              </a:lnSpc>
            </a:pPr>
            <a:endParaRPr lang="en-US" altLang="zh-CN" sz="27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5" name="文本框_1"/>
          <p:cNvSpPr txBox="1"/>
          <p:nvPr>
            <p:custDataLst>
              <p:tags r:id="rId4"/>
            </p:custDataLst>
          </p:nvPr>
        </p:nvSpPr>
        <p:spPr>
          <a:xfrm>
            <a:off x="5398770" y="1654175"/>
            <a:ext cx="5744845" cy="2042795"/>
          </a:xfrm>
          <a:prstGeom prst="rect">
            <a:avLst/>
          </a:prstGeom>
          <a:noFill/>
        </p:spPr>
        <p:txBody>
          <a:bodyPr lIns="91440" tIns="45720" rIns="91440" bIns="45720" anchor="t" anchorCtr="0"/>
          <a:lstStyle/>
          <a:p>
            <a:pPr indent="457200">
              <a:lnSpc>
                <a:spcPct val="150000"/>
              </a:lnSpc>
              <a:spcBef>
                <a:spcPts val="0"/>
              </a:spcBef>
              <a:spcAft>
                <a:spcPts val="0"/>
              </a:spcAft>
              <a:buClr>
                <a:srgbClr val="5E7397"/>
              </a:buClr>
              <a:buFont typeface="Arial" panose="020B0604020202020204" pitchFamily="34" charset="0"/>
              <a:buNone/>
            </a:pPr>
            <a:r>
              <a:rPr sz="1600">
                <a:solidFill>
                  <a:schemeClr val="bg1"/>
                </a:solidFill>
                <a:latin typeface="Arial" panose="020B0604020202020204"/>
                <a:ea typeface="微软雅黑" panose="020B0503020204020204" pitchFamily="34" charset="-122"/>
                <a:sym typeface="Arial" panose="020B0604020202020204"/>
              </a:rPr>
              <a:t>内蒙古兴安盟普通中学学业水平考试（简称学考）是依据国家普通中学课程标准，在自治区教育厅的统一领导下，由自治区教育招生考试中心组织实施，检测和评价学生学业水平的国家考试，是中学生综合素质评价的重要组成部分。</a:t>
            </a:r>
            <a:endParaRPr sz="1600">
              <a:solidFill>
                <a:schemeClr val="bg1"/>
              </a:solidFill>
              <a:latin typeface="Arial" panose="020B0604020202020204"/>
              <a:ea typeface="微软雅黑" panose="020B0503020204020204" pitchFamily="34" charset="-122"/>
              <a:sym typeface="Arial" panose="020B0604020202020204"/>
            </a:endParaRPr>
          </a:p>
          <a:p>
            <a:pPr indent="457200">
              <a:lnSpc>
                <a:spcPct val="150000"/>
              </a:lnSpc>
              <a:spcBef>
                <a:spcPts val="0"/>
              </a:spcBef>
              <a:spcAft>
                <a:spcPts val="0"/>
              </a:spcAft>
              <a:buClr>
                <a:srgbClr val="5E7397"/>
              </a:buClr>
              <a:buFont typeface="Arial" panose="020B0604020202020204" pitchFamily="34" charset="0"/>
              <a:buNone/>
            </a:pPr>
            <a:r>
              <a:rPr sz="1600">
                <a:solidFill>
                  <a:schemeClr val="bg1"/>
                </a:solidFill>
                <a:latin typeface="Arial" panose="020B0604020202020204"/>
                <a:ea typeface="微软雅黑" panose="020B0503020204020204" pitchFamily="34" charset="-122"/>
                <a:sym typeface="Arial" panose="020B0604020202020204"/>
              </a:rPr>
              <a:t>学业水平考试报名系统是一个旨在为中学生提供考试报名功能的应用程序。这个系统的主要目标用户是中学生，为他们学考报名提供方便</a:t>
            </a:r>
            <a:r>
              <a:rPr>
                <a:solidFill>
                  <a:schemeClr val="bg1"/>
                </a:solidFill>
                <a:latin typeface="Arial" panose="020B0604020202020204"/>
                <a:ea typeface="微软雅黑" panose="020B0503020204020204" pitchFamily="34" charset="-122"/>
                <a:sym typeface="Arial" panose="020B0604020202020204"/>
              </a:rPr>
              <a:t>。</a:t>
            </a:r>
            <a:endParaRPr>
              <a:solidFill>
                <a:schemeClr val="bg1"/>
              </a:solidFill>
              <a:latin typeface="Arial" panose="020B0604020202020204"/>
              <a:ea typeface="微软雅黑" panose="020B0503020204020204" pitchFamily="34" charset="-122"/>
              <a:sym typeface="Arial" panose="020B0604020202020204"/>
            </a:endParaRPr>
          </a:p>
        </p:txBody>
      </p:sp>
      <p:sp>
        <p:nvSpPr>
          <p:cNvPr id="19" name="圆角矩形 18"/>
          <p:cNvSpPr/>
          <p:nvPr/>
        </p:nvSpPr>
        <p:spPr>
          <a:xfrm>
            <a:off x="276225" y="4855845"/>
            <a:ext cx="1130300" cy="1040130"/>
          </a:xfrm>
          <a:prstGeom prst="roundRect">
            <a:avLst/>
          </a:pr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8" name="文本框 37"/>
          <p:cNvSpPr txBox="1"/>
          <p:nvPr/>
        </p:nvSpPr>
        <p:spPr>
          <a:xfrm>
            <a:off x="1549400" y="4550410"/>
            <a:ext cx="9275445" cy="2308225"/>
          </a:xfrm>
          <a:prstGeom prst="rect">
            <a:avLst/>
          </a:prstGeom>
          <a:noFill/>
        </p:spPr>
        <p:txBody>
          <a:bodyPr wrap="square" lIns="91440" tIns="4572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gn="l" fontAlgn="auto">
              <a:lnSpc>
                <a:spcPct val="150000"/>
              </a:lnSpc>
            </a:pPr>
            <a:r>
              <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在我教育实习期间，参与了实习校的学考的报名、指导以及监考。起初，学校组织学生进行报名，但学生进行自行报名之后出现了许多问题。所以学校就决定让信息组</a:t>
            </a:r>
            <a:r>
              <a:rPr lang="zh-CN"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教师</a:t>
            </a:r>
            <a:r>
              <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担任报名任务，报名时我发现了以下问题：</a:t>
            </a:r>
            <a:endPar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a:p>
            <a:pPr indent="457200" algn="l" fontAlgn="auto">
              <a:lnSpc>
                <a:spcPct val="150000"/>
              </a:lnSpc>
            </a:pPr>
            <a:r>
              <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①学生报名时：</a:t>
            </a:r>
            <a:endPar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a:p>
            <a:pPr marL="457200" lvl="1" indent="457200" algn="l" fontAlgn="auto">
              <a:lnSpc>
                <a:spcPct val="150000"/>
              </a:lnSpc>
            </a:pPr>
            <a:r>
              <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多数学生对电脑操作不熟练</a:t>
            </a:r>
            <a:endPar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a:p>
            <a:pPr marL="457200" lvl="1" indent="457200" algn="l" fontAlgn="auto">
              <a:lnSpc>
                <a:spcPct val="150000"/>
              </a:lnSpc>
            </a:pPr>
            <a:r>
              <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学校机房设备不够，不能够一次性报名大量学生</a:t>
            </a:r>
            <a:endPar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a:p>
            <a:pPr indent="457200" algn="l" fontAlgn="auto">
              <a:lnSpc>
                <a:spcPct val="150000"/>
              </a:lnSpc>
            </a:pPr>
            <a:r>
              <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②教师报名：</a:t>
            </a:r>
            <a:endPar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a:p>
            <a:pPr marL="457200" lvl="1" indent="457200" algn="l" fontAlgn="auto">
              <a:lnSpc>
                <a:spcPct val="150000"/>
              </a:lnSpc>
            </a:pPr>
            <a:r>
              <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学生基数大，教师数量少，导致工作量过大。</a:t>
            </a:r>
            <a:endPar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a:p>
            <a:pPr marL="457200" lvl="1" indent="457200" algn="l" fontAlgn="auto">
              <a:lnSpc>
                <a:spcPct val="150000"/>
              </a:lnSpc>
            </a:pPr>
            <a:r>
              <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工作量过多导致偶尔出现小失误。</a:t>
            </a:r>
            <a:endPar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pic>
        <p:nvPicPr>
          <p:cNvPr id="24" name="图片 23" descr="templates\docerresourceshop\icons\\31393935333132383b31393939333838353bb4b4d2e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4980" y="4991735"/>
            <a:ext cx="732790" cy="732790"/>
          </a:xfrm>
          <a:prstGeom prst="rect">
            <a:avLst/>
          </a:prstGeom>
        </p:spPr>
      </p:pic>
      <p:sp>
        <p:nvSpPr>
          <p:cNvPr id="66" name="矩形 65"/>
          <p:cNvSpPr/>
          <p:nvPr/>
        </p:nvSpPr>
        <p:spPr>
          <a:xfrm>
            <a:off x="11180445" y="3812540"/>
            <a:ext cx="148590" cy="610235"/>
          </a:xfrm>
          <a:prstGeom prst="rect">
            <a:avLst/>
          </a:pr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80645" y="403860"/>
            <a:ext cx="616585" cy="506730"/>
          </a:xfrm>
          <a:prstGeom prst="rect">
            <a:avLst/>
          </a:prstGeom>
          <a:noFill/>
        </p:spPr>
        <p:txBody>
          <a:bodyPr wrap="square" rtlCol="0">
            <a:spAutoFit/>
          </a:bodyPr>
          <a:lstStyle/>
          <a:p>
            <a:pPr algn="l">
              <a:lnSpc>
                <a:spcPct val="100000"/>
              </a:lnSpc>
            </a:pPr>
            <a:endParaRPr lang="en-US" altLang="zh-CN" sz="27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123" name="文本框 122"/>
          <p:cNvSpPr txBox="1"/>
          <p:nvPr>
            <p:custDataLst>
              <p:tags r:id="rId2"/>
            </p:custDataLst>
          </p:nvPr>
        </p:nvSpPr>
        <p:spPr>
          <a:xfrm>
            <a:off x="819150" y="396240"/>
            <a:ext cx="3076575" cy="521970"/>
          </a:xfrm>
          <a:prstGeom prst="rect">
            <a:avLst/>
          </a:prstGeom>
          <a:noFill/>
        </p:spPr>
        <p:txBody>
          <a:bodyPr wrap="square" rtlCol="0">
            <a:spAutoFit/>
          </a:bodyPr>
          <a:lstStyle/>
          <a:p>
            <a:pPr algn="l">
              <a:lnSpc>
                <a:spcPct val="100000"/>
              </a:lnSpc>
            </a:pPr>
            <a:r>
              <a:rPr lang="zh-CN" altLang="en-US" sz="28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rPr>
              <a:t>意义</a:t>
            </a:r>
            <a:endParaRPr lang="zh-CN" altLang="en-US" sz="28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endParaRPr>
          </a:p>
        </p:txBody>
      </p:sp>
      <p:cxnSp>
        <p:nvCxnSpPr>
          <p:cNvPr id="126" name="直接连接符 125"/>
          <p:cNvCxnSpPr/>
          <p:nvPr/>
        </p:nvCxnSpPr>
        <p:spPr>
          <a:xfrm>
            <a:off x="10160" y="2729865"/>
            <a:ext cx="12186920" cy="0"/>
          </a:xfrm>
          <a:prstGeom prst="line">
            <a:avLst/>
          </a:prstGeom>
          <a:ln w="12700">
            <a:solidFill>
              <a:srgbClr val="0062A6"/>
            </a:solidFill>
          </a:ln>
        </p:spPr>
        <p:style>
          <a:lnRef idx="1">
            <a:schemeClr val="accent1"/>
          </a:lnRef>
          <a:fillRef idx="0">
            <a:schemeClr val="accent1"/>
          </a:fillRef>
          <a:effectRef idx="0">
            <a:schemeClr val="accent1"/>
          </a:effectRef>
          <a:fontRef idx="minor">
            <a:schemeClr val="tx1"/>
          </a:fontRef>
        </p:style>
      </p:cxnSp>
      <p:sp>
        <p:nvSpPr>
          <p:cNvPr id="127" name="任意多边形 126"/>
          <p:cNvSpPr/>
          <p:nvPr/>
        </p:nvSpPr>
        <p:spPr>
          <a:xfrm>
            <a:off x="1462405" y="1842135"/>
            <a:ext cx="1657350" cy="1657350"/>
          </a:xfrm>
          <a:custGeom>
            <a:avLst/>
            <a:gdLst>
              <a:gd name="connsiteX0" fmla="*/ 1032918 w 2065835"/>
              <a:gd name="connsiteY0" fmla="*/ 0 h 2065836"/>
              <a:gd name="connsiteX1" fmla="*/ 1223701 w 2065835"/>
              <a:gd name="connsiteY1" fmla="*/ 79025 h 2065836"/>
              <a:gd name="connsiteX2" fmla="*/ 1986811 w 2065835"/>
              <a:gd name="connsiteY2" fmla="*/ 842135 h 2065836"/>
              <a:gd name="connsiteX3" fmla="*/ 1986811 w 2065835"/>
              <a:gd name="connsiteY3" fmla="*/ 1223701 h 2065836"/>
              <a:gd name="connsiteX4" fmla="*/ 1223701 w 2065835"/>
              <a:gd name="connsiteY4" fmla="*/ 1986811 h 2065836"/>
              <a:gd name="connsiteX5" fmla="*/ 842135 w 2065835"/>
              <a:gd name="connsiteY5" fmla="*/ 1986811 h 2065836"/>
              <a:gd name="connsiteX6" fmla="*/ 79026 w 2065835"/>
              <a:gd name="connsiteY6" fmla="*/ 1223701 h 2065836"/>
              <a:gd name="connsiteX7" fmla="*/ 79026 w 2065835"/>
              <a:gd name="connsiteY7" fmla="*/ 842135 h 2065836"/>
              <a:gd name="connsiteX8" fmla="*/ 842135 w 2065835"/>
              <a:gd name="connsiteY8" fmla="*/ 79025 h 2065836"/>
              <a:gd name="connsiteX9" fmla="*/ 1032918 w 2065835"/>
              <a:gd name="connsiteY9" fmla="*/ 0 h 206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5835" h="2065836">
                <a:moveTo>
                  <a:pt x="1032918" y="0"/>
                </a:moveTo>
                <a:cubicBezTo>
                  <a:pt x="1101968" y="0"/>
                  <a:pt x="1171018" y="26342"/>
                  <a:pt x="1223701" y="79025"/>
                </a:cubicBezTo>
                <a:lnTo>
                  <a:pt x="1986811" y="842135"/>
                </a:lnTo>
                <a:cubicBezTo>
                  <a:pt x="2092177" y="947502"/>
                  <a:pt x="2092177" y="1118335"/>
                  <a:pt x="1986811" y="1223701"/>
                </a:cubicBezTo>
                <a:lnTo>
                  <a:pt x="1223701" y="1986811"/>
                </a:lnTo>
                <a:cubicBezTo>
                  <a:pt x="1118334" y="2092178"/>
                  <a:pt x="947502" y="2092178"/>
                  <a:pt x="842135" y="1986811"/>
                </a:cubicBezTo>
                <a:lnTo>
                  <a:pt x="79026" y="1223701"/>
                </a:lnTo>
                <a:cubicBezTo>
                  <a:pt x="-26341" y="1118335"/>
                  <a:pt x="-26341" y="947502"/>
                  <a:pt x="79026" y="842135"/>
                </a:cubicBezTo>
                <a:lnTo>
                  <a:pt x="842135" y="79025"/>
                </a:lnTo>
                <a:cubicBezTo>
                  <a:pt x="894819" y="26342"/>
                  <a:pt x="963868" y="0"/>
                  <a:pt x="1032918" y="0"/>
                </a:cubicBezTo>
                <a:close/>
              </a:path>
            </a:pathLst>
          </a:custGeom>
          <a:solidFill>
            <a:schemeClr val="bg1"/>
          </a:solidFill>
          <a:ln w="12700">
            <a:solidFill>
              <a:srgbClr val="0062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28" name="任意多边形 127"/>
          <p:cNvSpPr/>
          <p:nvPr/>
        </p:nvSpPr>
        <p:spPr>
          <a:xfrm>
            <a:off x="3992880" y="1842135"/>
            <a:ext cx="1657350" cy="1657350"/>
          </a:xfrm>
          <a:custGeom>
            <a:avLst/>
            <a:gdLst>
              <a:gd name="connsiteX0" fmla="*/ 1032918 w 2065835"/>
              <a:gd name="connsiteY0" fmla="*/ 0 h 2065836"/>
              <a:gd name="connsiteX1" fmla="*/ 1223701 w 2065835"/>
              <a:gd name="connsiteY1" fmla="*/ 79025 h 2065836"/>
              <a:gd name="connsiteX2" fmla="*/ 1986811 w 2065835"/>
              <a:gd name="connsiteY2" fmla="*/ 842135 h 2065836"/>
              <a:gd name="connsiteX3" fmla="*/ 1986811 w 2065835"/>
              <a:gd name="connsiteY3" fmla="*/ 1223701 h 2065836"/>
              <a:gd name="connsiteX4" fmla="*/ 1223701 w 2065835"/>
              <a:gd name="connsiteY4" fmla="*/ 1986811 h 2065836"/>
              <a:gd name="connsiteX5" fmla="*/ 842135 w 2065835"/>
              <a:gd name="connsiteY5" fmla="*/ 1986811 h 2065836"/>
              <a:gd name="connsiteX6" fmla="*/ 79026 w 2065835"/>
              <a:gd name="connsiteY6" fmla="*/ 1223701 h 2065836"/>
              <a:gd name="connsiteX7" fmla="*/ 79026 w 2065835"/>
              <a:gd name="connsiteY7" fmla="*/ 842135 h 2065836"/>
              <a:gd name="connsiteX8" fmla="*/ 842135 w 2065835"/>
              <a:gd name="connsiteY8" fmla="*/ 79025 h 2065836"/>
              <a:gd name="connsiteX9" fmla="*/ 1032918 w 2065835"/>
              <a:gd name="connsiteY9" fmla="*/ 0 h 206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5835" h="2065836">
                <a:moveTo>
                  <a:pt x="1032918" y="0"/>
                </a:moveTo>
                <a:cubicBezTo>
                  <a:pt x="1101968" y="0"/>
                  <a:pt x="1171018" y="26342"/>
                  <a:pt x="1223701" y="79025"/>
                </a:cubicBezTo>
                <a:lnTo>
                  <a:pt x="1986811" y="842135"/>
                </a:lnTo>
                <a:cubicBezTo>
                  <a:pt x="2092177" y="947502"/>
                  <a:pt x="2092177" y="1118335"/>
                  <a:pt x="1986811" y="1223701"/>
                </a:cubicBezTo>
                <a:lnTo>
                  <a:pt x="1223701" y="1986811"/>
                </a:lnTo>
                <a:cubicBezTo>
                  <a:pt x="1118334" y="2092178"/>
                  <a:pt x="947502" y="2092178"/>
                  <a:pt x="842135" y="1986811"/>
                </a:cubicBezTo>
                <a:lnTo>
                  <a:pt x="79026" y="1223701"/>
                </a:lnTo>
                <a:cubicBezTo>
                  <a:pt x="-26341" y="1118335"/>
                  <a:pt x="-26341" y="947502"/>
                  <a:pt x="79026" y="842135"/>
                </a:cubicBezTo>
                <a:lnTo>
                  <a:pt x="842135" y="79025"/>
                </a:lnTo>
                <a:cubicBezTo>
                  <a:pt x="894819" y="26342"/>
                  <a:pt x="963868" y="0"/>
                  <a:pt x="1032918" y="0"/>
                </a:cubicBezTo>
                <a:close/>
              </a:path>
            </a:pathLst>
          </a:custGeom>
          <a:solidFill>
            <a:schemeClr val="bg1"/>
          </a:solidFill>
          <a:ln w="12700">
            <a:solidFill>
              <a:srgbClr val="1A8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29" name="任意多边形 128"/>
          <p:cNvSpPr/>
          <p:nvPr/>
        </p:nvSpPr>
        <p:spPr>
          <a:xfrm>
            <a:off x="6523355" y="1842135"/>
            <a:ext cx="1657350" cy="1657350"/>
          </a:xfrm>
          <a:custGeom>
            <a:avLst/>
            <a:gdLst>
              <a:gd name="connsiteX0" fmla="*/ 1032918 w 2065835"/>
              <a:gd name="connsiteY0" fmla="*/ 0 h 2065836"/>
              <a:gd name="connsiteX1" fmla="*/ 1223701 w 2065835"/>
              <a:gd name="connsiteY1" fmla="*/ 79025 h 2065836"/>
              <a:gd name="connsiteX2" fmla="*/ 1986811 w 2065835"/>
              <a:gd name="connsiteY2" fmla="*/ 842135 h 2065836"/>
              <a:gd name="connsiteX3" fmla="*/ 1986811 w 2065835"/>
              <a:gd name="connsiteY3" fmla="*/ 1223701 h 2065836"/>
              <a:gd name="connsiteX4" fmla="*/ 1223701 w 2065835"/>
              <a:gd name="connsiteY4" fmla="*/ 1986811 h 2065836"/>
              <a:gd name="connsiteX5" fmla="*/ 842135 w 2065835"/>
              <a:gd name="connsiteY5" fmla="*/ 1986811 h 2065836"/>
              <a:gd name="connsiteX6" fmla="*/ 79026 w 2065835"/>
              <a:gd name="connsiteY6" fmla="*/ 1223701 h 2065836"/>
              <a:gd name="connsiteX7" fmla="*/ 79026 w 2065835"/>
              <a:gd name="connsiteY7" fmla="*/ 842135 h 2065836"/>
              <a:gd name="connsiteX8" fmla="*/ 842135 w 2065835"/>
              <a:gd name="connsiteY8" fmla="*/ 79025 h 2065836"/>
              <a:gd name="connsiteX9" fmla="*/ 1032918 w 2065835"/>
              <a:gd name="connsiteY9" fmla="*/ 0 h 206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5835" h="2065836">
                <a:moveTo>
                  <a:pt x="1032918" y="0"/>
                </a:moveTo>
                <a:cubicBezTo>
                  <a:pt x="1101968" y="0"/>
                  <a:pt x="1171018" y="26342"/>
                  <a:pt x="1223701" y="79025"/>
                </a:cubicBezTo>
                <a:lnTo>
                  <a:pt x="1986811" y="842135"/>
                </a:lnTo>
                <a:cubicBezTo>
                  <a:pt x="2092177" y="947502"/>
                  <a:pt x="2092177" y="1118335"/>
                  <a:pt x="1986811" y="1223701"/>
                </a:cubicBezTo>
                <a:lnTo>
                  <a:pt x="1223701" y="1986811"/>
                </a:lnTo>
                <a:cubicBezTo>
                  <a:pt x="1118334" y="2092178"/>
                  <a:pt x="947502" y="2092178"/>
                  <a:pt x="842135" y="1986811"/>
                </a:cubicBezTo>
                <a:lnTo>
                  <a:pt x="79026" y="1223701"/>
                </a:lnTo>
                <a:cubicBezTo>
                  <a:pt x="-26341" y="1118335"/>
                  <a:pt x="-26341" y="947502"/>
                  <a:pt x="79026" y="842135"/>
                </a:cubicBezTo>
                <a:lnTo>
                  <a:pt x="842135" y="79025"/>
                </a:lnTo>
                <a:cubicBezTo>
                  <a:pt x="894819" y="26342"/>
                  <a:pt x="963868" y="0"/>
                  <a:pt x="1032918" y="0"/>
                </a:cubicBezTo>
                <a:close/>
              </a:path>
            </a:pathLst>
          </a:custGeom>
          <a:solidFill>
            <a:schemeClr val="bg1"/>
          </a:solidFill>
          <a:ln w="12700">
            <a:solidFill>
              <a:srgbClr val="0062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30" name="任意多边形 129"/>
          <p:cNvSpPr/>
          <p:nvPr/>
        </p:nvSpPr>
        <p:spPr>
          <a:xfrm>
            <a:off x="9053830" y="1842135"/>
            <a:ext cx="1657350" cy="1657350"/>
          </a:xfrm>
          <a:custGeom>
            <a:avLst/>
            <a:gdLst>
              <a:gd name="connsiteX0" fmla="*/ 1032918 w 2065835"/>
              <a:gd name="connsiteY0" fmla="*/ 0 h 2065836"/>
              <a:gd name="connsiteX1" fmla="*/ 1223701 w 2065835"/>
              <a:gd name="connsiteY1" fmla="*/ 79025 h 2065836"/>
              <a:gd name="connsiteX2" fmla="*/ 1986811 w 2065835"/>
              <a:gd name="connsiteY2" fmla="*/ 842135 h 2065836"/>
              <a:gd name="connsiteX3" fmla="*/ 1986811 w 2065835"/>
              <a:gd name="connsiteY3" fmla="*/ 1223701 h 2065836"/>
              <a:gd name="connsiteX4" fmla="*/ 1223701 w 2065835"/>
              <a:gd name="connsiteY4" fmla="*/ 1986811 h 2065836"/>
              <a:gd name="connsiteX5" fmla="*/ 842135 w 2065835"/>
              <a:gd name="connsiteY5" fmla="*/ 1986811 h 2065836"/>
              <a:gd name="connsiteX6" fmla="*/ 79026 w 2065835"/>
              <a:gd name="connsiteY6" fmla="*/ 1223701 h 2065836"/>
              <a:gd name="connsiteX7" fmla="*/ 79026 w 2065835"/>
              <a:gd name="connsiteY7" fmla="*/ 842135 h 2065836"/>
              <a:gd name="connsiteX8" fmla="*/ 842135 w 2065835"/>
              <a:gd name="connsiteY8" fmla="*/ 79025 h 2065836"/>
              <a:gd name="connsiteX9" fmla="*/ 1032918 w 2065835"/>
              <a:gd name="connsiteY9" fmla="*/ 0 h 206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5835" h="2065836">
                <a:moveTo>
                  <a:pt x="1032918" y="0"/>
                </a:moveTo>
                <a:cubicBezTo>
                  <a:pt x="1101968" y="0"/>
                  <a:pt x="1171018" y="26342"/>
                  <a:pt x="1223701" y="79025"/>
                </a:cubicBezTo>
                <a:lnTo>
                  <a:pt x="1986811" y="842135"/>
                </a:lnTo>
                <a:cubicBezTo>
                  <a:pt x="2092177" y="947502"/>
                  <a:pt x="2092177" y="1118335"/>
                  <a:pt x="1986811" y="1223701"/>
                </a:cubicBezTo>
                <a:lnTo>
                  <a:pt x="1223701" y="1986811"/>
                </a:lnTo>
                <a:cubicBezTo>
                  <a:pt x="1118334" y="2092178"/>
                  <a:pt x="947502" y="2092178"/>
                  <a:pt x="842135" y="1986811"/>
                </a:cubicBezTo>
                <a:lnTo>
                  <a:pt x="79026" y="1223701"/>
                </a:lnTo>
                <a:cubicBezTo>
                  <a:pt x="-26341" y="1118335"/>
                  <a:pt x="-26341" y="947502"/>
                  <a:pt x="79026" y="842135"/>
                </a:cubicBezTo>
                <a:lnTo>
                  <a:pt x="842135" y="79025"/>
                </a:lnTo>
                <a:cubicBezTo>
                  <a:pt x="894819" y="26342"/>
                  <a:pt x="963868" y="0"/>
                  <a:pt x="1032918" y="0"/>
                </a:cubicBezTo>
                <a:close/>
              </a:path>
            </a:pathLst>
          </a:custGeom>
          <a:solidFill>
            <a:schemeClr val="bg1"/>
          </a:solidFill>
          <a:ln w="12700">
            <a:solidFill>
              <a:srgbClr val="1A8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32" name="文本框_1"/>
          <p:cNvSpPr txBox="1"/>
          <p:nvPr>
            <p:custDataLst>
              <p:tags r:id="rId3"/>
            </p:custDataLst>
          </p:nvPr>
        </p:nvSpPr>
        <p:spPr>
          <a:xfrm>
            <a:off x="1179195" y="3682365"/>
            <a:ext cx="2223770" cy="1239520"/>
          </a:xfrm>
          <a:prstGeom prst="rect">
            <a:avLst/>
          </a:prstGeom>
          <a:noFill/>
        </p:spPr>
        <p:txBody>
          <a:bodyPr lIns="91440" tIns="45720" rIns="91440" bIns="45720" anchor="t" anchorCtr="0"/>
          <a:lstStyle/>
          <a:p>
            <a:pPr algn="ctr">
              <a:lnSpc>
                <a:spcPct val="150000"/>
              </a:lnSpc>
              <a:spcBef>
                <a:spcPts val="0"/>
              </a:spcBef>
              <a:spcAft>
                <a:spcPts val="0"/>
              </a:spcAft>
            </a:pPr>
            <a:r>
              <a:rPr lang="zh-CN" altLang="zh-CN" sz="2000" b="1"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方便用户</a:t>
            </a:r>
            <a:endParaRPr lang="zh-CN" altLang="zh-CN" sz="2000" b="1"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133" name="任意多边形 132"/>
          <p:cNvSpPr/>
          <p:nvPr/>
        </p:nvSpPr>
        <p:spPr>
          <a:xfrm>
            <a:off x="1582420" y="1954530"/>
            <a:ext cx="1417320" cy="1417320"/>
          </a:xfrm>
          <a:custGeom>
            <a:avLst/>
            <a:gdLst>
              <a:gd name="connsiteX0" fmla="*/ 1032918 w 2065835"/>
              <a:gd name="connsiteY0" fmla="*/ 0 h 2065836"/>
              <a:gd name="connsiteX1" fmla="*/ 1223701 w 2065835"/>
              <a:gd name="connsiteY1" fmla="*/ 79025 h 2065836"/>
              <a:gd name="connsiteX2" fmla="*/ 1986811 w 2065835"/>
              <a:gd name="connsiteY2" fmla="*/ 842135 h 2065836"/>
              <a:gd name="connsiteX3" fmla="*/ 1986811 w 2065835"/>
              <a:gd name="connsiteY3" fmla="*/ 1223701 h 2065836"/>
              <a:gd name="connsiteX4" fmla="*/ 1223701 w 2065835"/>
              <a:gd name="connsiteY4" fmla="*/ 1986811 h 2065836"/>
              <a:gd name="connsiteX5" fmla="*/ 842135 w 2065835"/>
              <a:gd name="connsiteY5" fmla="*/ 1986811 h 2065836"/>
              <a:gd name="connsiteX6" fmla="*/ 79026 w 2065835"/>
              <a:gd name="connsiteY6" fmla="*/ 1223701 h 2065836"/>
              <a:gd name="connsiteX7" fmla="*/ 79026 w 2065835"/>
              <a:gd name="connsiteY7" fmla="*/ 842135 h 2065836"/>
              <a:gd name="connsiteX8" fmla="*/ 842135 w 2065835"/>
              <a:gd name="connsiteY8" fmla="*/ 79025 h 2065836"/>
              <a:gd name="connsiteX9" fmla="*/ 1032918 w 2065835"/>
              <a:gd name="connsiteY9" fmla="*/ 0 h 206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5835" h="2065836">
                <a:moveTo>
                  <a:pt x="1032918" y="0"/>
                </a:moveTo>
                <a:cubicBezTo>
                  <a:pt x="1101968" y="0"/>
                  <a:pt x="1171018" y="26342"/>
                  <a:pt x="1223701" y="79025"/>
                </a:cubicBezTo>
                <a:lnTo>
                  <a:pt x="1986811" y="842135"/>
                </a:lnTo>
                <a:cubicBezTo>
                  <a:pt x="2092177" y="947502"/>
                  <a:pt x="2092177" y="1118335"/>
                  <a:pt x="1986811" y="1223701"/>
                </a:cubicBezTo>
                <a:lnTo>
                  <a:pt x="1223701" y="1986811"/>
                </a:lnTo>
                <a:cubicBezTo>
                  <a:pt x="1118334" y="2092178"/>
                  <a:pt x="947502" y="2092178"/>
                  <a:pt x="842135" y="1986811"/>
                </a:cubicBezTo>
                <a:lnTo>
                  <a:pt x="79026" y="1223701"/>
                </a:lnTo>
                <a:cubicBezTo>
                  <a:pt x="-26341" y="1118335"/>
                  <a:pt x="-26341" y="947502"/>
                  <a:pt x="79026" y="842135"/>
                </a:cubicBezTo>
                <a:lnTo>
                  <a:pt x="842135" y="79025"/>
                </a:lnTo>
                <a:cubicBezTo>
                  <a:pt x="894819" y="26342"/>
                  <a:pt x="963868" y="0"/>
                  <a:pt x="1032918" y="0"/>
                </a:cubicBezTo>
                <a:close/>
              </a:path>
            </a:pathLst>
          </a:custGeom>
          <a:solidFill>
            <a:srgbClr val="0062A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35" name="文本框_1"/>
          <p:cNvSpPr txBox="1"/>
          <p:nvPr>
            <p:custDataLst>
              <p:tags r:id="rId4"/>
            </p:custDataLst>
          </p:nvPr>
        </p:nvSpPr>
        <p:spPr>
          <a:xfrm>
            <a:off x="3675380" y="3682365"/>
            <a:ext cx="2223770" cy="1239520"/>
          </a:xfrm>
          <a:prstGeom prst="rect">
            <a:avLst/>
          </a:prstGeom>
          <a:noFill/>
        </p:spPr>
        <p:txBody>
          <a:bodyPr lIns="91440" tIns="45720" rIns="91440" bIns="45720" anchor="t" anchorCtr="0"/>
          <a:lstStyle/>
          <a:p>
            <a:pPr algn="ctr">
              <a:lnSpc>
                <a:spcPct val="150000"/>
              </a:lnSpc>
              <a:spcBef>
                <a:spcPts val="0"/>
              </a:spcBef>
              <a:spcAft>
                <a:spcPts val="0"/>
              </a:spcAft>
            </a:pPr>
            <a:r>
              <a:rPr sz="2000" b="1">
                <a:solidFill>
                  <a:schemeClr val="tx1">
                    <a:lumMod val="65000"/>
                    <a:lumOff val="35000"/>
                  </a:schemeClr>
                </a:solidFill>
                <a:latin typeface="Arial" panose="020B0604020202020204"/>
                <a:ea typeface="微软雅黑" panose="020B0503020204020204" pitchFamily="34" charset="-122"/>
                <a:sym typeface="Arial" panose="020B0604020202020204"/>
              </a:rPr>
              <a:t>节省成本</a:t>
            </a:r>
            <a:endParaRPr sz="2000" b="1">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36" name="任意多边形 135"/>
          <p:cNvSpPr/>
          <p:nvPr/>
        </p:nvSpPr>
        <p:spPr>
          <a:xfrm>
            <a:off x="4112895" y="1954530"/>
            <a:ext cx="1417320" cy="1417320"/>
          </a:xfrm>
          <a:custGeom>
            <a:avLst/>
            <a:gdLst>
              <a:gd name="connsiteX0" fmla="*/ 1032918 w 2065835"/>
              <a:gd name="connsiteY0" fmla="*/ 0 h 2065836"/>
              <a:gd name="connsiteX1" fmla="*/ 1223701 w 2065835"/>
              <a:gd name="connsiteY1" fmla="*/ 79025 h 2065836"/>
              <a:gd name="connsiteX2" fmla="*/ 1986811 w 2065835"/>
              <a:gd name="connsiteY2" fmla="*/ 842135 h 2065836"/>
              <a:gd name="connsiteX3" fmla="*/ 1986811 w 2065835"/>
              <a:gd name="connsiteY3" fmla="*/ 1223701 h 2065836"/>
              <a:gd name="connsiteX4" fmla="*/ 1223701 w 2065835"/>
              <a:gd name="connsiteY4" fmla="*/ 1986811 h 2065836"/>
              <a:gd name="connsiteX5" fmla="*/ 842135 w 2065835"/>
              <a:gd name="connsiteY5" fmla="*/ 1986811 h 2065836"/>
              <a:gd name="connsiteX6" fmla="*/ 79026 w 2065835"/>
              <a:gd name="connsiteY6" fmla="*/ 1223701 h 2065836"/>
              <a:gd name="connsiteX7" fmla="*/ 79026 w 2065835"/>
              <a:gd name="connsiteY7" fmla="*/ 842135 h 2065836"/>
              <a:gd name="connsiteX8" fmla="*/ 842135 w 2065835"/>
              <a:gd name="connsiteY8" fmla="*/ 79025 h 2065836"/>
              <a:gd name="connsiteX9" fmla="*/ 1032918 w 2065835"/>
              <a:gd name="connsiteY9" fmla="*/ 0 h 206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5835" h="2065836">
                <a:moveTo>
                  <a:pt x="1032918" y="0"/>
                </a:moveTo>
                <a:cubicBezTo>
                  <a:pt x="1101968" y="0"/>
                  <a:pt x="1171018" y="26342"/>
                  <a:pt x="1223701" y="79025"/>
                </a:cubicBezTo>
                <a:lnTo>
                  <a:pt x="1986811" y="842135"/>
                </a:lnTo>
                <a:cubicBezTo>
                  <a:pt x="2092177" y="947502"/>
                  <a:pt x="2092177" y="1118335"/>
                  <a:pt x="1986811" y="1223701"/>
                </a:cubicBezTo>
                <a:lnTo>
                  <a:pt x="1223701" y="1986811"/>
                </a:lnTo>
                <a:cubicBezTo>
                  <a:pt x="1118334" y="2092178"/>
                  <a:pt x="947502" y="2092178"/>
                  <a:pt x="842135" y="1986811"/>
                </a:cubicBezTo>
                <a:lnTo>
                  <a:pt x="79026" y="1223701"/>
                </a:lnTo>
                <a:cubicBezTo>
                  <a:pt x="-26341" y="1118335"/>
                  <a:pt x="-26341" y="947502"/>
                  <a:pt x="79026" y="842135"/>
                </a:cubicBezTo>
                <a:lnTo>
                  <a:pt x="842135" y="79025"/>
                </a:lnTo>
                <a:cubicBezTo>
                  <a:pt x="894819" y="26342"/>
                  <a:pt x="963868" y="0"/>
                  <a:pt x="1032918" y="0"/>
                </a:cubicBezTo>
                <a:close/>
              </a:path>
            </a:pathLst>
          </a:custGeom>
          <a:solidFill>
            <a:srgbClr val="1A8CE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38" name="文本框_1"/>
          <p:cNvSpPr txBox="1"/>
          <p:nvPr>
            <p:custDataLst>
              <p:tags r:id="rId5"/>
            </p:custDataLst>
          </p:nvPr>
        </p:nvSpPr>
        <p:spPr>
          <a:xfrm>
            <a:off x="6240145" y="3682365"/>
            <a:ext cx="2223770" cy="1239520"/>
          </a:xfrm>
          <a:prstGeom prst="rect">
            <a:avLst/>
          </a:prstGeom>
          <a:noFill/>
        </p:spPr>
        <p:txBody>
          <a:bodyPr lIns="91440" tIns="45720" rIns="91440" bIns="45720" anchor="t" anchorCtr="0"/>
          <a:lstStyle/>
          <a:p>
            <a:pPr algn="ctr">
              <a:lnSpc>
                <a:spcPct val="150000"/>
              </a:lnSpc>
              <a:spcBef>
                <a:spcPts val="0"/>
              </a:spcBef>
              <a:spcAft>
                <a:spcPts val="0"/>
              </a:spcAft>
            </a:pPr>
            <a:r>
              <a:rPr sz="2000" b="1">
                <a:solidFill>
                  <a:schemeClr val="tx1">
                    <a:lumMod val="65000"/>
                    <a:lumOff val="35000"/>
                  </a:schemeClr>
                </a:solidFill>
                <a:latin typeface="Arial" panose="020B0604020202020204"/>
                <a:ea typeface="微软雅黑" panose="020B0503020204020204" pitchFamily="34" charset="-122"/>
                <a:sym typeface="Arial" panose="020B0604020202020204"/>
              </a:rPr>
              <a:t>提高效率</a:t>
            </a:r>
            <a:endParaRPr sz="2000" b="1">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39" name="任意多边形 138"/>
          <p:cNvSpPr/>
          <p:nvPr/>
        </p:nvSpPr>
        <p:spPr>
          <a:xfrm>
            <a:off x="6643370" y="1954530"/>
            <a:ext cx="1417320" cy="1417320"/>
          </a:xfrm>
          <a:custGeom>
            <a:avLst/>
            <a:gdLst>
              <a:gd name="connsiteX0" fmla="*/ 1032918 w 2065835"/>
              <a:gd name="connsiteY0" fmla="*/ 0 h 2065836"/>
              <a:gd name="connsiteX1" fmla="*/ 1223701 w 2065835"/>
              <a:gd name="connsiteY1" fmla="*/ 79025 h 2065836"/>
              <a:gd name="connsiteX2" fmla="*/ 1986811 w 2065835"/>
              <a:gd name="connsiteY2" fmla="*/ 842135 h 2065836"/>
              <a:gd name="connsiteX3" fmla="*/ 1986811 w 2065835"/>
              <a:gd name="connsiteY3" fmla="*/ 1223701 h 2065836"/>
              <a:gd name="connsiteX4" fmla="*/ 1223701 w 2065835"/>
              <a:gd name="connsiteY4" fmla="*/ 1986811 h 2065836"/>
              <a:gd name="connsiteX5" fmla="*/ 842135 w 2065835"/>
              <a:gd name="connsiteY5" fmla="*/ 1986811 h 2065836"/>
              <a:gd name="connsiteX6" fmla="*/ 79026 w 2065835"/>
              <a:gd name="connsiteY6" fmla="*/ 1223701 h 2065836"/>
              <a:gd name="connsiteX7" fmla="*/ 79026 w 2065835"/>
              <a:gd name="connsiteY7" fmla="*/ 842135 h 2065836"/>
              <a:gd name="connsiteX8" fmla="*/ 842135 w 2065835"/>
              <a:gd name="connsiteY8" fmla="*/ 79025 h 2065836"/>
              <a:gd name="connsiteX9" fmla="*/ 1032918 w 2065835"/>
              <a:gd name="connsiteY9" fmla="*/ 0 h 206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5835" h="2065836">
                <a:moveTo>
                  <a:pt x="1032918" y="0"/>
                </a:moveTo>
                <a:cubicBezTo>
                  <a:pt x="1101968" y="0"/>
                  <a:pt x="1171018" y="26342"/>
                  <a:pt x="1223701" y="79025"/>
                </a:cubicBezTo>
                <a:lnTo>
                  <a:pt x="1986811" y="842135"/>
                </a:lnTo>
                <a:cubicBezTo>
                  <a:pt x="2092177" y="947502"/>
                  <a:pt x="2092177" y="1118335"/>
                  <a:pt x="1986811" y="1223701"/>
                </a:cubicBezTo>
                <a:lnTo>
                  <a:pt x="1223701" y="1986811"/>
                </a:lnTo>
                <a:cubicBezTo>
                  <a:pt x="1118334" y="2092178"/>
                  <a:pt x="947502" y="2092178"/>
                  <a:pt x="842135" y="1986811"/>
                </a:cubicBezTo>
                <a:lnTo>
                  <a:pt x="79026" y="1223701"/>
                </a:lnTo>
                <a:cubicBezTo>
                  <a:pt x="-26341" y="1118335"/>
                  <a:pt x="-26341" y="947502"/>
                  <a:pt x="79026" y="842135"/>
                </a:cubicBezTo>
                <a:lnTo>
                  <a:pt x="842135" y="79025"/>
                </a:lnTo>
                <a:cubicBezTo>
                  <a:pt x="894819" y="26342"/>
                  <a:pt x="963868" y="0"/>
                  <a:pt x="1032918" y="0"/>
                </a:cubicBezTo>
                <a:close/>
              </a:path>
            </a:pathLst>
          </a:custGeom>
          <a:solidFill>
            <a:srgbClr val="0062A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41" name="文本框_1"/>
          <p:cNvSpPr txBox="1"/>
          <p:nvPr>
            <p:custDataLst>
              <p:tags r:id="rId6"/>
            </p:custDataLst>
          </p:nvPr>
        </p:nvSpPr>
        <p:spPr>
          <a:xfrm>
            <a:off x="8865235" y="3682365"/>
            <a:ext cx="2223770" cy="1239520"/>
          </a:xfrm>
          <a:prstGeom prst="rect">
            <a:avLst/>
          </a:prstGeom>
          <a:noFill/>
        </p:spPr>
        <p:txBody>
          <a:bodyPr lIns="91440" tIns="45720" rIns="91440" bIns="45720" anchor="t" anchorCtr="0"/>
          <a:lstStyle/>
          <a:p>
            <a:pPr algn="ctr">
              <a:lnSpc>
                <a:spcPct val="150000"/>
              </a:lnSpc>
              <a:spcBef>
                <a:spcPts val="0"/>
              </a:spcBef>
              <a:spcAft>
                <a:spcPts val="0"/>
              </a:spcAft>
            </a:pPr>
            <a:r>
              <a:rPr sz="2000" b="1">
                <a:solidFill>
                  <a:schemeClr val="tx1">
                    <a:lumMod val="65000"/>
                    <a:lumOff val="35000"/>
                  </a:schemeClr>
                </a:solidFill>
                <a:latin typeface="Arial" panose="020B0604020202020204"/>
                <a:ea typeface="微软雅黑" panose="020B0503020204020204" pitchFamily="34" charset="-122"/>
                <a:sym typeface="Arial" panose="020B0604020202020204"/>
              </a:rPr>
              <a:t>数据安全性</a:t>
            </a:r>
            <a:endParaRPr sz="2000" b="1">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42" name="任意多边形 141"/>
          <p:cNvSpPr/>
          <p:nvPr/>
        </p:nvSpPr>
        <p:spPr>
          <a:xfrm>
            <a:off x="9173845" y="1954530"/>
            <a:ext cx="1417320" cy="1417320"/>
          </a:xfrm>
          <a:custGeom>
            <a:avLst/>
            <a:gdLst>
              <a:gd name="connsiteX0" fmla="*/ 1032918 w 2065835"/>
              <a:gd name="connsiteY0" fmla="*/ 0 h 2065836"/>
              <a:gd name="connsiteX1" fmla="*/ 1223701 w 2065835"/>
              <a:gd name="connsiteY1" fmla="*/ 79025 h 2065836"/>
              <a:gd name="connsiteX2" fmla="*/ 1986811 w 2065835"/>
              <a:gd name="connsiteY2" fmla="*/ 842135 h 2065836"/>
              <a:gd name="connsiteX3" fmla="*/ 1986811 w 2065835"/>
              <a:gd name="connsiteY3" fmla="*/ 1223701 h 2065836"/>
              <a:gd name="connsiteX4" fmla="*/ 1223701 w 2065835"/>
              <a:gd name="connsiteY4" fmla="*/ 1986811 h 2065836"/>
              <a:gd name="connsiteX5" fmla="*/ 842135 w 2065835"/>
              <a:gd name="connsiteY5" fmla="*/ 1986811 h 2065836"/>
              <a:gd name="connsiteX6" fmla="*/ 79026 w 2065835"/>
              <a:gd name="connsiteY6" fmla="*/ 1223701 h 2065836"/>
              <a:gd name="connsiteX7" fmla="*/ 79026 w 2065835"/>
              <a:gd name="connsiteY7" fmla="*/ 842135 h 2065836"/>
              <a:gd name="connsiteX8" fmla="*/ 842135 w 2065835"/>
              <a:gd name="connsiteY8" fmla="*/ 79025 h 2065836"/>
              <a:gd name="connsiteX9" fmla="*/ 1032918 w 2065835"/>
              <a:gd name="connsiteY9" fmla="*/ 0 h 206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5835" h="2065836">
                <a:moveTo>
                  <a:pt x="1032918" y="0"/>
                </a:moveTo>
                <a:cubicBezTo>
                  <a:pt x="1101968" y="0"/>
                  <a:pt x="1171018" y="26342"/>
                  <a:pt x="1223701" y="79025"/>
                </a:cubicBezTo>
                <a:lnTo>
                  <a:pt x="1986811" y="842135"/>
                </a:lnTo>
                <a:cubicBezTo>
                  <a:pt x="2092177" y="947502"/>
                  <a:pt x="2092177" y="1118335"/>
                  <a:pt x="1986811" y="1223701"/>
                </a:cubicBezTo>
                <a:lnTo>
                  <a:pt x="1223701" y="1986811"/>
                </a:lnTo>
                <a:cubicBezTo>
                  <a:pt x="1118334" y="2092178"/>
                  <a:pt x="947502" y="2092178"/>
                  <a:pt x="842135" y="1986811"/>
                </a:cubicBezTo>
                <a:lnTo>
                  <a:pt x="79026" y="1223701"/>
                </a:lnTo>
                <a:cubicBezTo>
                  <a:pt x="-26341" y="1118335"/>
                  <a:pt x="-26341" y="947502"/>
                  <a:pt x="79026" y="842135"/>
                </a:cubicBezTo>
                <a:lnTo>
                  <a:pt x="842135" y="79025"/>
                </a:lnTo>
                <a:cubicBezTo>
                  <a:pt x="894819" y="26342"/>
                  <a:pt x="963868" y="0"/>
                  <a:pt x="1032918" y="0"/>
                </a:cubicBezTo>
                <a:close/>
              </a:path>
            </a:pathLst>
          </a:custGeom>
          <a:solidFill>
            <a:srgbClr val="1A8CE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pic>
        <p:nvPicPr>
          <p:cNvPr id="143" name="图片 142" descr="templates\docerresourceshop\icons\\32303038313138353b32303039303630333bc9cfbfce"/>
          <p:cNvPicPr>
            <a:picLocks noChangeAspect="1"/>
          </p:cNvPicPr>
          <p:nvPr>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4514215" y="2355850"/>
            <a:ext cx="615950" cy="615950"/>
          </a:xfrm>
          <a:prstGeom prst="rect">
            <a:avLst/>
          </a:prstGeom>
        </p:spPr>
      </p:pic>
      <p:pic>
        <p:nvPicPr>
          <p:cNvPr id="144" name="图片 143" descr="templates\docerresourceshop\icons\\343435383135323b333733333032353bcec4b5b5"/>
          <p:cNvPicPr>
            <a:picLocks noChangeAspect="1"/>
          </p:cNvPicPr>
          <p:nvPr>
            <p:custDataLst>
              <p:tags r:id="rId10"/>
            </p:custDataLst>
          </p:nvPr>
        </p:nvPicPr>
        <p:blipFill>
          <a:blip r:embed="rId11">
            <a:extLst>
              <a:ext uri="{96DAC541-7B7A-43D3-8B79-37D633B846F1}">
                <asvg:svgBlip xmlns:asvg="http://schemas.microsoft.com/office/drawing/2016/SVG/main" r:embed="rId12"/>
              </a:ext>
            </a:extLst>
          </a:blip>
          <a:stretch>
            <a:fillRect/>
          </a:stretch>
        </p:blipFill>
        <p:spPr>
          <a:xfrm>
            <a:off x="9608185" y="2388870"/>
            <a:ext cx="548640" cy="548640"/>
          </a:xfrm>
          <a:prstGeom prst="rect">
            <a:avLst/>
          </a:prstGeom>
        </p:spPr>
      </p:pic>
      <p:pic>
        <p:nvPicPr>
          <p:cNvPr id="145" name="图片 144" descr="templates\docerresourceshop\icons\\32303038313138353b32303039303633333bcfd4cea2beb5"/>
          <p:cNvPicPr>
            <a:picLocks noChangeAspect="1"/>
          </p:cNvPicPr>
          <p:nvPr>
            <p:custDataLst>
              <p:tags r:id="rId13"/>
            </p:custDataLst>
          </p:nvPr>
        </p:nvPicPr>
        <p:blipFill>
          <a:blip r:embed="rId14">
            <a:extLst>
              <a:ext uri="{96DAC541-7B7A-43D3-8B79-37D633B846F1}">
                <asvg:svgBlip xmlns:asvg="http://schemas.microsoft.com/office/drawing/2016/SVG/main" r:embed="rId15"/>
              </a:ext>
            </a:extLst>
          </a:blip>
          <a:stretch>
            <a:fillRect/>
          </a:stretch>
        </p:blipFill>
        <p:spPr>
          <a:xfrm>
            <a:off x="7019925" y="2331085"/>
            <a:ext cx="665480" cy="665480"/>
          </a:xfrm>
          <a:prstGeom prst="rect">
            <a:avLst/>
          </a:prstGeom>
        </p:spPr>
      </p:pic>
      <p:pic>
        <p:nvPicPr>
          <p:cNvPr id="146" name="图片 145" descr="templates\docerresourceshop\icons\\32303038313138363b32303039303531393bcbd1cbf7"/>
          <p:cNvPicPr>
            <a:picLocks noChangeAspect="1"/>
          </p:cNvPicPr>
          <p:nvPr>
            <p:custDataLst>
              <p:tags r:id="rId16"/>
            </p:custDataLst>
          </p:nvPr>
        </p:nvPicPr>
        <p:blipFill>
          <a:blip r:embed="rId17">
            <a:extLst>
              <a:ext uri="{96DAC541-7B7A-43D3-8B79-37D633B846F1}">
                <asvg:svgBlip xmlns:asvg="http://schemas.microsoft.com/office/drawing/2016/SVG/main" r:embed="rId18"/>
              </a:ext>
            </a:extLst>
          </a:blip>
          <a:stretch>
            <a:fillRect/>
          </a:stretch>
        </p:blipFill>
        <p:spPr>
          <a:xfrm>
            <a:off x="2015808" y="2387918"/>
            <a:ext cx="550545" cy="550545"/>
          </a:xfrm>
          <a:prstGeom prst="rect">
            <a:avLst/>
          </a:prstGeom>
        </p:spPr>
      </p:pic>
      <p:sp>
        <p:nvSpPr>
          <p:cNvPr id="2" name="文本框 1"/>
          <p:cNvSpPr txBox="1"/>
          <p:nvPr/>
        </p:nvSpPr>
        <p:spPr>
          <a:xfrm>
            <a:off x="645160" y="4731385"/>
            <a:ext cx="2856230" cy="1168400"/>
          </a:xfrm>
          <a:prstGeom prst="rect">
            <a:avLst/>
          </a:prstGeom>
          <a:noFill/>
        </p:spPr>
        <p:txBody>
          <a:bodyPr wrap="square" rtlCol="0">
            <a:spAutoFit/>
          </a:bodyPr>
          <a:p>
            <a:pPr indent="457200"/>
            <a:r>
              <a:rPr lang="zh-CN" altLang="en-US">
                <a:latin typeface="Arial" panose="020B0604020202020204" pitchFamily="34" charset="0"/>
                <a:cs typeface="Arial" panose="020B0604020202020204" pitchFamily="34" charset="0"/>
              </a:rPr>
              <a:t>在线考试报名系统能够通过互联网为用户提供方便的报名、注册、登录、考试等功能,用户无需亲自前往现场进行操作,提高了用户体验和效率。</a:t>
            </a:r>
            <a:endParaRPr lang="zh-CN" altLang="en-US">
              <a:latin typeface="Arial" panose="020B0604020202020204" pitchFamily="34" charset="0"/>
              <a:cs typeface="Arial" panose="020B0604020202020204" pitchFamily="34" charset="0"/>
            </a:endParaRPr>
          </a:p>
        </p:txBody>
      </p:sp>
      <p:sp>
        <p:nvSpPr>
          <p:cNvPr id="3" name="文本框 2"/>
          <p:cNvSpPr txBox="1"/>
          <p:nvPr/>
        </p:nvSpPr>
        <p:spPr>
          <a:xfrm>
            <a:off x="3731895" y="4731385"/>
            <a:ext cx="2627630" cy="1168400"/>
          </a:xfrm>
          <a:prstGeom prst="rect">
            <a:avLst/>
          </a:prstGeom>
          <a:noFill/>
        </p:spPr>
        <p:txBody>
          <a:bodyPr wrap="square" rtlCol="0">
            <a:spAutoFit/>
          </a:bodyPr>
          <a:p>
            <a:pPr indent="457200"/>
            <a:r>
              <a:rPr lang="zh-CN" altLang="en-US"/>
              <a:t>在线考试报名系统能够通过互联网进行管理,降低了传统报名、注册、登录、考试等线下操作的成本,例如纸张、场地、人力等。</a:t>
            </a:r>
            <a:endParaRPr lang="zh-CN" altLang="en-US"/>
          </a:p>
        </p:txBody>
      </p:sp>
      <p:sp>
        <p:nvSpPr>
          <p:cNvPr id="4" name="文本框 3"/>
          <p:cNvSpPr txBox="1"/>
          <p:nvPr/>
        </p:nvSpPr>
        <p:spPr>
          <a:xfrm>
            <a:off x="6590030" y="4731385"/>
            <a:ext cx="2435225" cy="1168400"/>
          </a:xfrm>
          <a:prstGeom prst="rect">
            <a:avLst/>
          </a:prstGeom>
          <a:noFill/>
        </p:spPr>
        <p:txBody>
          <a:bodyPr wrap="square" rtlCol="0">
            <a:spAutoFit/>
          </a:bodyPr>
          <a:p>
            <a:pPr indent="457200"/>
            <a:r>
              <a:rPr lang="zh-CN" altLang="en-US"/>
              <a:t>在线考试报名系统能够通过互联网实现数据的共享和交互,提高了数据的质量和效率,例如报名表的统计和分析。</a:t>
            </a:r>
            <a:endParaRPr lang="zh-CN" altLang="en-US"/>
          </a:p>
        </p:txBody>
      </p:sp>
      <p:sp>
        <p:nvSpPr>
          <p:cNvPr id="5" name="文本框 4"/>
          <p:cNvSpPr txBox="1"/>
          <p:nvPr/>
        </p:nvSpPr>
        <p:spPr>
          <a:xfrm>
            <a:off x="9255760" y="4731385"/>
            <a:ext cx="2426335" cy="953135"/>
          </a:xfrm>
          <a:prstGeom prst="rect">
            <a:avLst/>
          </a:prstGeom>
          <a:noFill/>
        </p:spPr>
        <p:txBody>
          <a:bodyPr wrap="square" rtlCol="0">
            <a:spAutoFit/>
          </a:bodyPr>
          <a:p>
            <a:pPr indent="457200"/>
            <a:r>
              <a:rPr lang="zh-CN" altLang="en-US"/>
              <a:t>在线考试报名系统能够通过加密、权限控制等技术来保护用户数据的安全,防止数据泄露和被恶意攻击。</a:t>
            </a:r>
            <a:endParaRPr lang="zh-CN" altLang="en-US"/>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圆角矩形 66"/>
          <p:cNvSpPr/>
          <p:nvPr/>
        </p:nvSpPr>
        <p:spPr>
          <a:xfrm>
            <a:off x="6663055" y="1922145"/>
            <a:ext cx="2228215" cy="3679190"/>
          </a:xfrm>
          <a:prstGeom prst="roundRect">
            <a:avLst>
              <a:gd name="adj" fmla="val 3305"/>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8" name="圆角矩形 67"/>
          <p:cNvSpPr/>
          <p:nvPr/>
        </p:nvSpPr>
        <p:spPr>
          <a:xfrm>
            <a:off x="1215390" y="1922145"/>
            <a:ext cx="2228215" cy="3679190"/>
          </a:xfrm>
          <a:prstGeom prst="roundRect">
            <a:avLst>
              <a:gd name="adj" fmla="val 3305"/>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 name="文本框 1"/>
          <p:cNvSpPr txBox="1"/>
          <p:nvPr>
            <p:custDataLst>
              <p:tags r:id="rId3"/>
            </p:custDataLst>
          </p:nvPr>
        </p:nvSpPr>
        <p:spPr>
          <a:xfrm>
            <a:off x="819150" y="396240"/>
            <a:ext cx="3076575" cy="521970"/>
          </a:xfrm>
          <a:prstGeom prst="rect">
            <a:avLst/>
          </a:prstGeom>
          <a:noFill/>
        </p:spPr>
        <p:txBody>
          <a:bodyPr wrap="square" rtlCol="0">
            <a:spAutoFit/>
          </a:bodyPr>
          <a:lstStyle/>
          <a:p>
            <a:pPr algn="l">
              <a:lnSpc>
                <a:spcPct val="100000"/>
              </a:lnSpc>
            </a:pPr>
            <a:r>
              <a:rPr lang="zh-CN" altLang="en-US" sz="28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rPr>
              <a:t>国内外研究现状</a:t>
            </a:r>
            <a:endParaRPr lang="zh-CN" altLang="en-US" sz="28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56" name="圆角矩形 55"/>
          <p:cNvSpPr/>
          <p:nvPr/>
        </p:nvSpPr>
        <p:spPr>
          <a:xfrm>
            <a:off x="1026795" y="1717040"/>
            <a:ext cx="4718050" cy="4074160"/>
          </a:xfrm>
          <a:prstGeom prst="roundRect">
            <a:avLst>
              <a:gd name="adj" fmla="val 2418"/>
            </a:avLst>
          </a:prstGeom>
          <a:noFill/>
          <a:ln>
            <a:solidFill>
              <a:srgbClr val="0062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8" name="矩形 57"/>
          <p:cNvSpPr/>
          <p:nvPr>
            <p:custDataLst>
              <p:tags r:id="rId4"/>
            </p:custDataLst>
          </p:nvPr>
        </p:nvSpPr>
        <p:spPr>
          <a:xfrm>
            <a:off x="3551555" y="1908175"/>
            <a:ext cx="1974215" cy="506730"/>
          </a:xfrm>
          <a:prstGeom prst="rect">
            <a:avLst/>
          </a:prstGeom>
        </p:spPr>
        <p:txBody>
          <a:bodyPr wrap="square">
            <a:spAutoFit/>
          </a:bodyPr>
          <a:lstStyle/>
          <a:p>
            <a:pPr lvl="0"/>
            <a:r>
              <a:rPr lang="zh-CN" altLang="en-US" sz="2700" b="1"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国内研究</a:t>
            </a:r>
            <a:endParaRPr lang="zh-CN" altLang="en-US" sz="2700" b="1"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59" name="文本框 58"/>
          <p:cNvSpPr txBox="1"/>
          <p:nvPr/>
        </p:nvSpPr>
        <p:spPr>
          <a:xfrm>
            <a:off x="3551555" y="2326005"/>
            <a:ext cx="2108200" cy="3275330"/>
          </a:xfrm>
          <a:prstGeom prst="rect">
            <a:avLst/>
          </a:prstGeom>
          <a:noFill/>
        </p:spPr>
        <p:txBody>
          <a:bodyPr wrap="square" lIns="91440" tIns="4572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algn="l" fontAlgn="auto">
              <a:lnSpc>
                <a:spcPct val="150000"/>
              </a:lnSpc>
            </a:pPr>
            <a:r>
              <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2004年，天津市学位办和天津市学位与研究生教育发展中心率先对天津市成人高等教育本科毕业生申请学士学位外语水平统一考试进行了网上报名，效果让人十分满意。因此开发出一个考试在线报名管理系统是很有发展前景的。</a:t>
            </a:r>
            <a:endPar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60" name="圆角矩形 59"/>
          <p:cNvSpPr/>
          <p:nvPr/>
        </p:nvSpPr>
        <p:spPr>
          <a:xfrm>
            <a:off x="6474460" y="1717040"/>
            <a:ext cx="4718050" cy="4074160"/>
          </a:xfrm>
          <a:prstGeom prst="roundRect">
            <a:avLst>
              <a:gd name="adj" fmla="val 3471"/>
            </a:avLst>
          </a:prstGeom>
          <a:noFill/>
          <a:ln>
            <a:solidFill>
              <a:srgbClr val="1A8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2" name="矩形 61"/>
          <p:cNvSpPr/>
          <p:nvPr>
            <p:custDataLst>
              <p:tags r:id="rId5"/>
            </p:custDataLst>
          </p:nvPr>
        </p:nvSpPr>
        <p:spPr>
          <a:xfrm>
            <a:off x="8999220" y="1908175"/>
            <a:ext cx="1974215" cy="506730"/>
          </a:xfrm>
          <a:prstGeom prst="rect">
            <a:avLst/>
          </a:prstGeom>
        </p:spPr>
        <p:txBody>
          <a:bodyPr wrap="square">
            <a:spAutoFit/>
          </a:bodyPr>
          <a:lstStyle/>
          <a:p>
            <a:pPr lvl="0"/>
            <a:r>
              <a:rPr lang="zh-CN" altLang="en-US" sz="2700" b="1"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国外研究</a:t>
            </a:r>
            <a:endParaRPr lang="zh-CN" altLang="en-US" sz="2700" b="1"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63" name="文本框 62"/>
          <p:cNvSpPr txBox="1"/>
          <p:nvPr/>
        </p:nvSpPr>
        <p:spPr>
          <a:xfrm>
            <a:off x="8999220" y="2326005"/>
            <a:ext cx="2108200" cy="3275330"/>
          </a:xfrm>
          <a:prstGeom prst="rect">
            <a:avLst/>
          </a:prstGeom>
          <a:noFill/>
        </p:spPr>
        <p:txBody>
          <a:bodyPr wrap="square" lIns="91440" tIns="4572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美国在线考试平台ATutor</a:t>
            </a:r>
            <a:r>
              <a:rPr lang="zh-CN"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英国在线考试平台ExamWorld、德国在线考试平台Lernuhr都已经被广泛应用于教育、商务等领域,如学校、企业、政府等。总的来说,国外在线考试报名系统的的研究和实践已经取得了显著的成果,为国内在线考试报名系统的开发和应用提供了丰富的经验和参考。</a:t>
            </a:r>
            <a:endParaRPr lang="zh-CN" sz="120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65" name="矩形 64"/>
          <p:cNvSpPr/>
          <p:nvPr/>
        </p:nvSpPr>
        <p:spPr>
          <a:xfrm>
            <a:off x="889635" y="1922145"/>
            <a:ext cx="148590" cy="610235"/>
          </a:xfrm>
          <a:prstGeom prst="rect">
            <a:avLst/>
          </a:prstGeom>
          <a:solidFill>
            <a:srgbClr val="006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6" name="矩形 65"/>
          <p:cNvSpPr/>
          <p:nvPr/>
        </p:nvSpPr>
        <p:spPr>
          <a:xfrm>
            <a:off x="6325870" y="1922145"/>
            <a:ext cx="148590" cy="610235"/>
          </a:xfrm>
          <a:prstGeom prst="rect">
            <a:avLst/>
          </a:pr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a:ea typeface="微软雅黑" panose="020B0503020204020204" pitchFamily="34" charset="-122"/>
              <a:sym typeface="Arial" panose="020B0604020202020204"/>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19150" y="396240"/>
            <a:ext cx="3076575" cy="521970"/>
          </a:xfrm>
          <a:prstGeom prst="rect">
            <a:avLst/>
          </a:prstGeom>
          <a:noFill/>
        </p:spPr>
        <p:txBody>
          <a:bodyPr wrap="square" rtlCol="0">
            <a:spAutoFit/>
          </a:bodyPr>
          <a:lstStyle/>
          <a:p>
            <a:pPr algn="l">
              <a:lnSpc>
                <a:spcPct val="100000"/>
              </a:lnSpc>
            </a:pPr>
            <a:r>
              <a:rPr lang="zh-CN" altLang="en-US" sz="28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rPr>
              <a:t>研究内容</a:t>
            </a:r>
            <a:endParaRPr lang="zh-CN" altLang="en-US" sz="28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8" name="文本框 7"/>
          <p:cNvSpPr txBox="1"/>
          <p:nvPr>
            <p:custDataLst>
              <p:tags r:id="rId2"/>
            </p:custDataLst>
          </p:nvPr>
        </p:nvSpPr>
        <p:spPr>
          <a:xfrm>
            <a:off x="80645" y="403860"/>
            <a:ext cx="616585" cy="506730"/>
          </a:xfrm>
          <a:prstGeom prst="rect">
            <a:avLst/>
          </a:prstGeom>
          <a:noFill/>
        </p:spPr>
        <p:txBody>
          <a:bodyPr wrap="square" rtlCol="0">
            <a:spAutoFit/>
          </a:bodyPr>
          <a:lstStyle/>
          <a:p>
            <a:pPr algn="l">
              <a:lnSpc>
                <a:spcPct val="100000"/>
              </a:lnSpc>
            </a:pPr>
            <a:endParaRPr lang="en-US" altLang="zh-CN" sz="27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cxnSp>
        <p:nvCxnSpPr>
          <p:cNvPr id="24" name="直接连接符 23"/>
          <p:cNvCxnSpPr/>
          <p:nvPr/>
        </p:nvCxnSpPr>
        <p:spPr>
          <a:xfrm>
            <a:off x="6096000" y="1473200"/>
            <a:ext cx="0" cy="5384800"/>
          </a:xfrm>
          <a:prstGeom prst="line">
            <a:avLst/>
          </a:prstGeom>
          <a:ln w="12700">
            <a:solidFill>
              <a:srgbClr val="0062A6"/>
            </a:solidFill>
            <a:headEnd type="oval"/>
          </a:ln>
        </p:spPr>
        <p:style>
          <a:lnRef idx="1">
            <a:schemeClr val="accent1"/>
          </a:lnRef>
          <a:fillRef idx="0">
            <a:schemeClr val="accent1"/>
          </a:fillRef>
          <a:effectRef idx="0">
            <a:schemeClr val="accent1"/>
          </a:effectRef>
          <a:fontRef idx="minor">
            <a:schemeClr val="tx1"/>
          </a:fontRef>
        </p:style>
      </p:cxnSp>
      <p:sp>
        <p:nvSpPr>
          <p:cNvPr id="42" name="矩形 41"/>
          <p:cNvSpPr/>
          <p:nvPr>
            <p:custDataLst>
              <p:tags r:id="rId3"/>
            </p:custDataLst>
          </p:nvPr>
        </p:nvSpPr>
        <p:spPr>
          <a:xfrm>
            <a:off x="4113530" y="4561205"/>
            <a:ext cx="1836420" cy="506730"/>
          </a:xfrm>
          <a:prstGeom prst="rect">
            <a:avLst/>
          </a:prstGeom>
        </p:spPr>
        <p:txBody>
          <a:bodyPr wrap="square">
            <a:spAutoFit/>
          </a:bodyPr>
          <a:lstStyle/>
          <a:p>
            <a:pPr lvl="0" algn="r">
              <a:lnSpc>
                <a:spcPct val="100000"/>
              </a:lnSpc>
            </a:pPr>
            <a:r>
              <a:rPr lang="zh-CN" altLang="en-US" sz="2700" b="1"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rPr>
              <a:t>研究思路</a:t>
            </a:r>
            <a:endParaRPr lang="zh-CN" altLang="en-US" sz="2700" b="1"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grpSp>
        <p:nvGrpSpPr>
          <p:cNvPr id="6" name="组合 5"/>
          <p:cNvGrpSpPr/>
          <p:nvPr/>
        </p:nvGrpSpPr>
        <p:grpSpPr>
          <a:xfrm>
            <a:off x="6091555" y="1654810"/>
            <a:ext cx="4537075" cy="1244600"/>
            <a:chOff x="9600" y="2672"/>
            <a:chExt cx="7145" cy="1960"/>
          </a:xfrm>
        </p:grpSpPr>
        <p:sp>
          <p:nvSpPr>
            <p:cNvPr id="25" name="任意多边形 24"/>
            <p:cNvSpPr/>
            <p:nvPr/>
          </p:nvSpPr>
          <p:spPr>
            <a:xfrm>
              <a:off x="9600" y="2672"/>
              <a:ext cx="3542" cy="732"/>
            </a:xfrm>
            <a:custGeom>
              <a:avLst/>
              <a:gdLst>
                <a:gd name="connsiteX0" fmla="*/ 0 w 3169"/>
                <a:gd name="connsiteY0" fmla="*/ 0 h 862"/>
                <a:gd name="connsiteX1" fmla="*/ 3169 w 3169"/>
                <a:gd name="connsiteY1" fmla="*/ 0 h 862"/>
                <a:gd name="connsiteX2" fmla="*/ 2981 w 3169"/>
                <a:gd name="connsiteY2" fmla="*/ 449 h 862"/>
                <a:gd name="connsiteX3" fmla="*/ 3169 w 3169"/>
                <a:gd name="connsiteY3" fmla="*/ 862 h 862"/>
                <a:gd name="connsiteX4" fmla="*/ 0 w 3169"/>
                <a:gd name="connsiteY4" fmla="*/ 862 h 862"/>
                <a:gd name="connsiteX5" fmla="*/ 0 w 3169"/>
                <a:gd name="connsiteY5" fmla="*/ 0 h 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9" h="862">
                  <a:moveTo>
                    <a:pt x="0" y="0"/>
                  </a:moveTo>
                  <a:lnTo>
                    <a:pt x="3169" y="0"/>
                  </a:lnTo>
                  <a:lnTo>
                    <a:pt x="2981" y="449"/>
                  </a:lnTo>
                  <a:lnTo>
                    <a:pt x="3169" y="862"/>
                  </a:lnTo>
                  <a:lnTo>
                    <a:pt x="0" y="862"/>
                  </a:lnTo>
                  <a:lnTo>
                    <a:pt x="0" y="0"/>
                  </a:lnTo>
                  <a:close/>
                </a:path>
              </a:pathLst>
            </a:custGeom>
            <a:solidFill>
              <a:srgbClr val="006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a:ea typeface="微软雅黑" panose="020B0503020204020204" pitchFamily="34" charset="-122"/>
                <a:sym typeface="Arial" panose="020B0604020202020204"/>
              </a:endParaRPr>
            </a:p>
          </p:txBody>
        </p:sp>
        <p:sp>
          <p:nvSpPr>
            <p:cNvPr id="26" name="矩形 25"/>
            <p:cNvSpPr/>
            <p:nvPr>
              <p:custDataLst>
                <p:tags r:id="rId4"/>
              </p:custDataLst>
            </p:nvPr>
          </p:nvSpPr>
          <p:spPr>
            <a:xfrm>
              <a:off x="9817" y="2678"/>
              <a:ext cx="3035" cy="798"/>
            </a:xfrm>
            <a:prstGeom prst="rect">
              <a:avLst/>
            </a:prstGeom>
          </p:spPr>
          <p:txBody>
            <a:bodyPr wrap="square">
              <a:spAutoFit/>
            </a:bodyPr>
            <a:lstStyle/>
            <a:p>
              <a:pPr lvl="0" algn="l">
                <a:lnSpc>
                  <a:spcPct val="100000"/>
                </a:lnSpc>
              </a:pPr>
              <a:r>
                <a:rPr lang="zh-CN" altLang="en-US" sz="2700" b="1"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rPr>
                <a:t>主要功能</a:t>
              </a:r>
              <a:endParaRPr lang="zh-CN" altLang="en-US" sz="2700" b="1"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27" name="文本框_1"/>
            <p:cNvSpPr txBox="1"/>
            <p:nvPr>
              <p:custDataLst>
                <p:tags r:id="rId5"/>
              </p:custDataLst>
            </p:nvPr>
          </p:nvSpPr>
          <p:spPr>
            <a:xfrm>
              <a:off x="9817" y="3479"/>
              <a:ext cx="6928" cy="1153"/>
            </a:xfrm>
            <a:prstGeom prst="rect">
              <a:avLst/>
            </a:prstGeom>
            <a:noFill/>
          </p:spPr>
          <p:txBody>
            <a:bodyPr lIns="91440" tIns="45720" rIns="91440" bIns="45720" anchor="t" anchorCtr="0"/>
            <a:lstStyle/>
            <a:p>
              <a:pPr indent="457200" algn="l">
                <a:lnSpc>
                  <a:spcPct val="150000"/>
                </a:lnSpc>
                <a:spcBef>
                  <a:spcPts val="0"/>
                </a:spcBef>
                <a:spcAft>
                  <a:spcPts val="0"/>
                </a:spcAft>
              </a:pPr>
              <a:r>
                <a:rPr sz="1200">
                  <a:solidFill>
                    <a:schemeClr val="tx1">
                      <a:lumMod val="65000"/>
                      <a:lumOff val="35000"/>
                    </a:schemeClr>
                  </a:solidFill>
                  <a:latin typeface="Arial" panose="020B0604020202020204"/>
                  <a:ea typeface="微软雅黑" panose="020B0503020204020204" pitchFamily="34" charset="-122"/>
                  <a:sym typeface="Arial" panose="020B0604020202020204"/>
                </a:rPr>
                <a:t>学生：（登录</a:t>
              </a:r>
              <a:r>
                <a:rPr lang="zh-CN" sz="1200">
                  <a:solidFill>
                    <a:schemeClr val="tx1">
                      <a:lumMod val="65000"/>
                      <a:lumOff val="35000"/>
                    </a:schemeClr>
                  </a:solidFill>
                  <a:latin typeface="Arial" panose="020B0604020202020204"/>
                  <a:ea typeface="微软雅黑" panose="020B0503020204020204" pitchFamily="34" charset="-122"/>
                  <a:sym typeface="Arial" panose="020B0604020202020204"/>
                </a:rPr>
                <a:t>（学籍号</a:t>
              </a:r>
              <a:r>
                <a:rPr lang="en-US" altLang="zh-CN" sz="1200">
                  <a:solidFill>
                    <a:schemeClr val="tx1">
                      <a:lumMod val="65000"/>
                      <a:lumOff val="35000"/>
                    </a:schemeClr>
                  </a:solidFill>
                  <a:latin typeface="Arial" panose="020B0604020202020204"/>
                  <a:ea typeface="微软雅黑" panose="020B0503020204020204" pitchFamily="34" charset="-122"/>
                  <a:sym typeface="Arial" panose="020B0604020202020204"/>
                </a:rPr>
                <a:t>+</a:t>
              </a:r>
              <a:r>
                <a:rPr lang="zh-CN" altLang="en-US" sz="1200">
                  <a:solidFill>
                    <a:schemeClr val="tx1">
                      <a:lumMod val="65000"/>
                      <a:lumOff val="35000"/>
                    </a:schemeClr>
                  </a:solidFill>
                  <a:latin typeface="Arial" panose="020B0604020202020204"/>
                  <a:ea typeface="微软雅黑" panose="020B0503020204020204" pitchFamily="34" charset="-122"/>
                  <a:sym typeface="Arial" panose="020B0604020202020204"/>
                </a:rPr>
                <a:t>密码</a:t>
              </a:r>
              <a:r>
                <a:rPr lang="zh-CN" sz="1200">
                  <a:solidFill>
                    <a:schemeClr val="tx1">
                      <a:lumMod val="65000"/>
                      <a:lumOff val="35000"/>
                    </a:schemeClr>
                  </a:solidFill>
                  <a:latin typeface="Arial" panose="020B0604020202020204"/>
                  <a:ea typeface="微软雅黑" panose="020B0503020204020204" pitchFamily="34" charset="-122"/>
                  <a:sym typeface="Arial" panose="020B0604020202020204"/>
                </a:rPr>
                <a:t>）</a:t>
              </a:r>
              <a:r>
                <a:rPr sz="1200">
                  <a:solidFill>
                    <a:schemeClr val="tx1">
                      <a:lumMod val="65000"/>
                      <a:lumOff val="35000"/>
                    </a:schemeClr>
                  </a:solidFill>
                  <a:latin typeface="Arial" panose="020B0604020202020204"/>
                  <a:ea typeface="微软雅黑" panose="020B0503020204020204" pitchFamily="34" charset="-122"/>
                  <a:sym typeface="Arial" panose="020B0604020202020204"/>
                </a:rPr>
                <a:t>，个人信息管理，查询考试，</a:t>
              </a:r>
              <a:r>
                <a:rPr lang="zh-CN" sz="1200">
                  <a:solidFill>
                    <a:schemeClr val="tx1">
                      <a:lumMod val="65000"/>
                      <a:lumOff val="35000"/>
                    </a:schemeClr>
                  </a:solidFill>
                  <a:latin typeface="Arial" panose="020B0604020202020204"/>
                  <a:ea typeface="微软雅黑" panose="020B0503020204020204" pitchFamily="34" charset="-122"/>
                  <a:sym typeface="Arial" panose="020B0604020202020204"/>
                </a:rPr>
                <a:t>查询成绩，</a:t>
              </a:r>
              <a:r>
                <a:rPr lang="en-US" sz="1200">
                  <a:solidFill>
                    <a:schemeClr val="tx1">
                      <a:lumMod val="65000"/>
                      <a:lumOff val="35000"/>
                    </a:schemeClr>
                  </a:solidFill>
                  <a:latin typeface="Arial" panose="020B0604020202020204"/>
                  <a:ea typeface="微软雅黑" panose="020B0503020204020204" pitchFamily="34" charset="-122"/>
                  <a:sym typeface="Arial" panose="020B0604020202020204"/>
                </a:rPr>
                <a:t>*</a:t>
              </a:r>
              <a:r>
                <a:rPr sz="1200">
                  <a:solidFill>
                    <a:schemeClr val="tx1">
                      <a:lumMod val="65000"/>
                      <a:lumOff val="35000"/>
                    </a:schemeClr>
                  </a:solidFill>
                  <a:latin typeface="Arial" panose="020B0604020202020204"/>
                  <a:ea typeface="微软雅黑" panose="020B0503020204020204" pitchFamily="34" charset="-122"/>
                  <a:sym typeface="Arial" panose="020B0604020202020204"/>
                </a:rPr>
                <a:t>选课报名考试</a:t>
              </a:r>
              <a:r>
                <a:rPr lang="zh-CN" sz="1200">
                  <a:solidFill>
                    <a:schemeClr val="tx1">
                      <a:lumMod val="65000"/>
                      <a:lumOff val="35000"/>
                    </a:schemeClr>
                  </a:solidFill>
                  <a:latin typeface="Arial" panose="020B0604020202020204"/>
                  <a:ea typeface="微软雅黑" panose="020B0503020204020204" pitchFamily="34" charset="-122"/>
                  <a:sym typeface="Arial" panose="020B0604020202020204"/>
                </a:rPr>
                <a:t>（选择年级，未及格的科目，未考试的</a:t>
              </a:r>
              <a:r>
                <a:rPr lang="zh-CN" sz="1200">
                  <a:solidFill>
                    <a:schemeClr val="tx1">
                      <a:lumMod val="65000"/>
                      <a:lumOff val="35000"/>
                    </a:schemeClr>
                  </a:solidFill>
                  <a:latin typeface="Arial" panose="020B0604020202020204"/>
                  <a:ea typeface="微软雅黑" panose="020B0503020204020204" pitchFamily="34" charset="-122"/>
                  <a:sym typeface="Arial" panose="020B0604020202020204"/>
                </a:rPr>
                <a:t>科目）</a:t>
              </a:r>
              <a:r>
                <a:rPr sz="1200">
                  <a:solidFill>
                    <a:schemeClr val="tx1">
                      <a:lumMod val="65000"/>
                      <a:lumOff val="35000"/>
                    </a:schemeClr>
                  </a:solidFill>
                  <a:latin typeface="Arial" panose="020B0604020202020204"/>
                  <a:ea typeface="微软雅黑" panose="020B0503020204020204" pitchFamily="34" charset="-122"/>
                  <a:sym typeface="Arial" panose="020B0604020202020204"/>
                </a:rPr>
                <a:t>，查看报名信息）</a:t>
              </a:r>
              <a:endParaRPr sz="120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45" name="矩形 44"/>
            <p:cNvSpPr/>
            <p:nvPr>
              <p:custDataLst>
                <p:tags r:id="rId6"/>
              </p:custDataLst>
            </p:nvPr>
          </p:nvSpPr>
          <p:spPr>
            <a:xfrm>
              <a:off x="13101" y="2678"/>
              <a:ext cx="925" cy="798"/>
            </a:xfrm>
            <a:prstGeom prst="rect">
              <a:avLst/>
            </a:prstGeom>
          </p:spPr>
          <p:txBody>
            <a:bodyPr wrap="square">
              <a:spAutoFit/>
            </a:bodyPr>
            <a:lstStyle/>
            <a:p>
              <a:pPr lvl="0" algn="l">
                <a:lnSpc>
                  <a:spcPct val="100000"/>
                </a:lnSpc>
              </a:pPr>
              <a:r>
                <a:rPr lang="en-US" altLang="zh-CN" sz="27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rPr>
                <a:t>01</a:t>
              </a:r>
              <a:endParaRPr lang="en-US" altLang="zh-CN" sz="27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endParaRPr>
            </a:p>
          </p:txBody>
        </p:sp>
      </p:grpSp>
      <p:grpSp>
        <p:nvGrpSpPr>
          <p:cNvPr id="3" name="组合 2"/>
          <p:cNvGrpSpPr/>
          <p:nvPr/>
        </p:nvGrpSpPr>
        <p:grpSpPr>
          <a:xfrm>
            <a:off x="6091555" y="4469130"/>
            <a:ext cx="4403725" cy="1398270"/>
            <a:chOff x="9593" y="6931"/>
            <a:chExt cx="6935" cy="2202"/>
          </a:xfrm>
        </p:grpSpPr>
        <p:sp>
          <p:nvSpPr>
            <p:cNvPr id="30" name="文本框_1"/>
            <p:cNvSpPr txBox="1"/>
            <p:nvPr>
              <p:custDataLst>
                <p:tags r:id="rId7"/>
              </p:custDataLst>
            </p:nvPr>
          </p:nvSpPr>
          <p:spPr>
            <a:xfrm>
              <a:off x="9600" y="7889"/>
              <a:ext cx="6928" cy="1244"/>
            </a:xfrm>
            <a:prstGeom prst="rect">
              <a:avLst/>
            </a:prstGeom>
            <a:noFill/>
          </p:spPr>
          <p:txBody>
            <a:bodyPr lIns="91440" tIns="45720" rIns="91440" bIns="45720" anchor="t" anchorCtr="0"/>
            <a:lstStyle/>
            <a:p>
              <a:pPr indent="457200" algn="l">
                <a:lnSpc>
                  <a:spcPct val="150000"/>
                </a:lnSpc>
                <a:spcBef>
                  <a:spcPts val="0"/>
                </a:spcBef>
                <a:spcAft>
                  <a:spcPts val="0"/>
                </a:spcAft>
              </a:pPr>
              <a:r>
                <a:rPr lang="zh-CN" sz="1200">
                  <a:solidFill>
                    <a:schemeClr val="tx1">
                      <a:lumMod val="65000"/>
                      <a:lumOff val="35000"/>
                    </a:schemeClr>
                  </a:solidFill>
                  <a:latin typeface="Arial" panose="020B0604020202020204"/>
                  <a:ea typeface="微软雅黑" panose="020B0503020204020204" pitchFamily="34" charset="-122"/>
                  <a:sym typeface="Arial" panose="020B0604020202020204"/>
                </a:rPr>
                <a:t>教务人员</a:t>
              </a:r>
              <a:r>
                <a:rPr sz="1200">
                  <a:solidFill>
                    <a:schemeClr val="tx1">
                      <a:lumMod val="65000"/>
                      <a:lumOff val="35000"/>
                    </a:schemeClr>
                  </a:solidFill>
                  <a:latin typeface="Arial" panose="020B0604020202020204"/>
                  <a:ea typeface="微软雅黑" panose="020B0503020204020204" pitchFamily="34" charset="-122"/>
                  <a:sym typeface="Arial" panose="020B0604020202020204"/>
                </a:rPr>
                <a:t>：（登录，更新用户信息，</a:t>
              </a:r>
              <a:r>
                <a:rPr lang="zh-CN" sz="1200">
                  <a:solidFill>
                    <a:schemeClr val="tx1">
                      <a:lumMod val="65000"/>
                      <a:lumOff val="35000"/>
                    </a:schemeClr>
                  </a:solidFill>
                  <a:latin typeface="Arial" panose="020B0604020202020204"/>
                  <a:ea typeface="微软雅黑" panose="020B0503020204020204" pitchFamily="34" charset="-122"/>
                  <a:sym typeface="Arial" panose="020B0604020202020204"/>
                </a:rPr>
                <a:t>发布</a:t>
              </a:r>
              <a:r>
                <a:rPr sz="1200">
                  <a:solidFill>
                    <a:schemeClr val="tx1">
                      <a:lumMod val="65000"/>
                      <a:lumOff val="35000"/>
                    </a:schemeClr>
                  </a:solidFill>
                  <a:latin typeface="Arial" panose="020B0604020202020204"/>
                  <a:ea typeface="微软雅黑" panose="020B0503020204020204" pitchFamily="34" charset="-122"/>
                  <a:sym typeface="Arial" panose="020B0604020202020204"/>
                </a:rPr>
                <a:t>考试</a:t>
              </a:r>
              <a:r>
                <a:rPr lang="zh-CN" sz="1200">
                  <a:solidFill>
                    <a:schemeClr val="tx1">
                      <a:lumMod val="65000"/>
                      <a:lumOff val="35000"/>
                    </a:schemeClr>
                  </a:solidFill>
                  <a:latin typeface="Arial" panose="020B0604020202020204"/>
                  <a:ea typeface="微软雅黑" panose="020B0503020204020204" pitchFamily="34" charset="-122"/>
                  <a:sym typeface="Arial" panose="020B0604020202020204"/>
                </a:rPr>
                <a:t>报名通知</a:t>
              </a:r>
              <a:r>
                <a:rPr sz="1200">
                  <a:solidFill>
                    <a:schemeClr val="tx1">
                      <a:lumMod val="65000"/>
                      <a:lumOff val="35000"/>
                    </a:schemeClr>
                  </a:solidFill>
                  <a:latin typeface="Arial" panose="020B0604020202020204"/>
                  <a:ea typeface="微软雅黑" panose="020B0503020204020204" pitchFamily="34" charset="-122"/>
                  <a:sym typeface="Arial" panose="020B0604020202020204"/>
                </a:rPr>
                <a:t>，统计</a:t>
              </a:r>
              <a:r>
                <a:rPr lang="zh-CN" sz="1200">
                  <a:solidFill>
                    <a:schemeClr val="tx1">
                      <a:lumMod val="65000"/>
                      <a:lumOff val="35000"/>
                    </a:schemeClr>
                  </a:solidFill>
                  <a:latin typeface="Arial" panose="020B0604020202020204"/>
                  <a:ea typeface="微软雅黑" panose="020B0503020204020204" pitchFamily="34" charset="-122"/>
                  <a:sym typeface="Arial" panose="020B0604020202020204"/>
                </a:rPr>
                <a:t>整体</a:t>
              </a:r>
              <a:r>
                <a:rPr sz="1200">
                  <a:solidFill>
                    <a:schemeClr val="tx1">
                      <a:lumMod val="65000"/>
                      <a:lumOff val="35000"/>
                    </a:schemeClr>
                  </a:solidFill>
                  <a:latin typeface="Arial" panose="020B0604020202020204"/>
                  <a:ea typeface="微软雅黑" panose="020B0503020204020204" pitchFamily="34" charset="-122"/>
                  <a:sym typeface="Arial" panose="020B0604020202020204"/>
                </a:rPr>
                <a:t>报名情况，报名表打印，</a:t>
              </a:r>
              <a:r>
                <a:rPr lang="zh-CN" sz="1200">
                  <a:solidFill>
                    <a:schemeClr val="tx1">
                      <a:lumMod val="65000"/>
                      <a:lumOff val="35000"/>
                    </a:schemeClr>
                  </a:solidFill>
                  <a:latin typeface="Arial" panose="020B0604020202020204"/>
                  <a:ea typeface="微软雅黑" panose="020B0503020204020204" pitchFamily="34" charset="-122"/>
                  <a:sym typeface="Arial" panose="020B0604020202020204"/>
                </a:rPr>
                <a:t>学校公告通知</a:t>
              </a:r>
              <a:r>
                <a:rPr sz="1200">
                  <a:solidFill>
                    <a:schemeClr val="tx1">
                      <a:lumMod val="65000"/>
                      <a:lumOff val="35000"/>
                    </a:schemeClr>
                  </a:solidFill>
                  <a:latin typeface="Arial" panose="020B0604020202020204"/>
                  <a:ea typeface="微软雅黑" panose="020B0503020204020204" pitchFamily="34" charset="-122"/>
                  <a:sym typeface="Arial" panose="020B0604020202020204"/>
                </a:rPr>
                <a:t>）</a:t>
              </a:r>
              <a:endParaRPr sz="120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grpSp>
          <p:nvGrpSpPr>
            <p:cNvPr id="2" name="组合 1"/>
            <p:cNvGrpSpPr/>
            <p:nvPr/>
          </p:nvGrpSpPr>
          <p:grpSpPr>
            <a:xfrm>
              <a:off x="9593" y="6931"/>
              <a:ext cx="4434" cy="864"/>
              <a:chOff x="9600" y="5615"/>
              <a:chExt cx="4434" cy="864"/>
            </a:xfrm>
          </p:grpSpPr>
          <p:sp>
            <p:nvSpPr>
              <p:cNvPr id="28" name="任意多边形 27"/>
              <p:cNvSpPr/>
              <p:nvPr/>
            </p:nvSpPr>
            <p:spPr>
              <a:xfrm>
                <a:off x="9600" y="5681"/>
                <a:ext cx="3542" cy="732"/>
              </a:xfrm>
              <a:custGeom>
                <a:avLst/>
                <a:gdLst>
                  <a:gd name="connsiteX0" fmla="*/ 0 w 3169"/>
                  <a:gd name="connsiteY0" fmla="*/ 0 h 862"/>
                  <a:gd name="connsiteX1" fmla="*/ 3169 w 3169"/>
                  <a:gd name="connsiteY1" fmla="*/ 0 h 862"/>
                  <a:gd name="connsiteX2" fmla="*/ 2981 w 3169"/>
                  <a:gd name="connsiteY2" fmla="*/ 449 h 862"/>
                  <a:gd name="connsiteX3" fmla="*/ 3169 w 3169"/>
                  <a:gd name="connsiteY3" fmla="*/ 862 h 862"/>
                  <a:gd name="connsiteX4" fmla="*/ 0 w 3169"/>
                  <a:gd name="connsiteY4" fmla="*/ 862 h 862"/>
                  <a:gd name="connsiteX5" fmla="*/ 0 w 3169"/>
                  <a:gd name="connsiteY5" fmla="*/ 0 h 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9" h="862">
                    <a:moveTo>
                      <a:pt x="0" y="0"/>
                    </a:moveTo>
                    <a:lnTo>
                      <a:pt x="3169" y="0"/>
                    </a:lnTo>
                    <a:lnTo>
                      <a:pt x="2981" y="449"/>
                    </a:lnTo>
                    <a:lnTo>
                      <a:pt x="3169" y="862"/>
                    </a:lnTo>
                    <a:lnTo>
                      <a:pt x="0" y="862"/>
                    </a:lnTo>
                    <a:lnTo>
                      <a:pt x="0" y="0"/>
                    </a:lnTo>
                    <a:close/>
                  </a:path>
                </a:pathLst>
              </a:custGeom>
              <a:solidFill>
                <a:srgbClr val="006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a:ea typeface="微软雅黑" panose="020B0503020204020204" pitchFamily="34" charset="-122"/>
                  <a:sym typeface="Arial" panose="020B0604020202020204"/>
                </a:endParaRPr>
              </a:p>
            </p:txBody>
          </p:sp>
          <p:sp>
            <p:nvSpPr>
              <p:cNvPr id="29" name="矩形 28"/>
              <p:cNvSpPr/>
              <p:nvPr>
                <p:custDataLst>
                  <p:tags r:id="rId8"/>
                </p:custDataLst>
              </p:nvPr>
            </p:nvSpPr>
            <p:spPr>
              <a:xfrm>
                <a:off x="9600" y="5681"/>
                <a:ext cx="3035" cy="798"/>
              </a:xfrm>
              <a:prstGeom prst="rect">
                <a:avLst/>
              </a:prstGeom>
            </p:spPr>
            <p:txBody>
              <a:bodyPr wrap="square">
                <a:spAutoFit/>
              </a:bodyPr>
              <a:lstStyle/>
              <a:p>
                <a:pPr lvl="0" algn="l">
                  <a:lnSpc>
                    <a:spcPct val="100000"/>
                  </a:lnSpc>
                </a:pPr>
                <a:r>
                  <a:rPr lang="zh-CN" altLang="en-US" sz="2700" b="1"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rPr>
                  <a:t>主要</a:t>
                </a:r>
                <a:r>
                  <a:rPr lang="zh-CN" altLang="en-US" sz="2700" b="1"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rPr>
                  <a:t>功能</a:t>
                </a:r>
                <a:endParaRPr lang="zh-CN" altLang="en-US" sz="2700" b="1"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46" name="矩形 45"/>
              <p:cNvSpPr/>
              <p:nvPr>
                <p:custDataLst>
                  <p:tags r:id="rId9"/>
                </p:custDataLst>
              </p:nvPr>
            </p:nvSpPr>
            <p:spPr>
              <a:xfrm>
                <a:off x="13109" y="5615"/>
                <a:ext cx="925" cy="798"/>
              </a:xfrm>
              <a:prstGeom prst="rect">
                <a:avLst/>
              </a:prstGeom>
            </p:spPr>
            <p:txBody>
              <a:bodyPr wrap="square">
                <a:spAutoFit/>
              </a:bodyPr>
              <a:lstStyle/>
              <a:p>
                <a:pPr lvl="0" algn="l">
                  <a:lnSpc>
                    <a:spcPct val="100000"/>
                  </a:lnSpc>
                </a:pPr>
                <a:r>
                  <a:rPr lang="en-US" altLang="zh-CN" sz="27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rPr>
                  <a:t>03</a:t>
                </a:r>
                <a:endParaRPr lang="en-US" altLang="zh-CN" sz="27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endParaRPr>
              </a:p>
            </p:txBody>
          </p:sp>
        </p:grpSp>
      </p:grpSp>
      <p:grpSp>
        <p:nvGrpSpPr>
          <p:cNvPr id="5" name="组合 4"/>
          <p:cNvGrpSpPr/>
          <p:nvPr/>
        </p:nvGrpSpPr>
        <p:grpSpPr>
          <a:xfrm>
            <a:off x="1082040" y="3053715"/>
            <a:ext cx="5013960" cy="1256030"/>
            <a:chOff x="1704" y="4161"/>
            <a:chExt cx="7896" cy="1978"/>
          </a:xfrm>
        </p:grpSpPr>
        <p:sp>
          <p:nvSpPr>
            <p:cNvPr id="23" name="任意多边形 22"/>
            <p:cNvSpPr/>
            <p:nvPr/>
          </p:nvSpPr>
          <p:spPr>
            <a:xfrm flipH="1">
              <a:off x="6022" y="4174"/>
              <a:ext cx="3578" cy="732"/>
            </a:xfrm>
            <a:custGeom>
              <a:avLst/>
              <a:gdLst>
                <a:gd name="connsiteX0" fmla="*/ 0 w 3169"/>
                <a:gd name="connsiteY0" fmla="*/ 0 h 862"/>
                <a:gd name="connsiteX1" fmla="*/ 3169 w 3169"/>
                <a:gd name="connsiteY1" fmla="*/ 0 h 862"/>
                <a:gd name="connsiteX2" fmla="*/ 2981 w 3169"/>
                <a:gd name="connsiteY2" fmla="*/ 449 h 862"/>
                <a:gd name="connsiteX3" fmla="*/ 3169 w 3169"/>
                <a:gd name="connsiteY3" fmla="*/ 862 h 862"/>
                <a:gd name="connsiteX4" fmla="*/ 0 w 3169"/>
                <a:gd name="connsiteY4" fmla="*/ 862 h 862"/>
                <a:gd name="connsiteX5" fmla="*/ 0 w 3169"/>
                <a:gd name="connsiteY5" fmla="*/ 0 h 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9" h="862">
                  <a:moveTo>
                    <a:pt x="0" y="0"/>
                  </a:moveTo>
                  <a:lnTo>
                    <a:pt x="3169" y="0"/>
                  </a:lnTo>
                  <a:lnTo>
                    <a:pt x="2981" y="449"/>
                  </a:lnTo>
                  <a:lnTo>
                    <a:pt x="3169" y="862"/>
                  </a:lnTo>
                  <a:lnTo>
                    <a:pt x="0" y="862"/>
                  </a:lnTo>
                  <a:lnTo>
                    <a:pt x="0" y="0"/>
                  </a:lnTo>
                  <a:close/>
                </a:path>
              </a:pathLst>
            </a:cu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a:ea typeface="微软雅黑" panose="020B0503020204020204" pitchFamily="34" charset="-122"/>
                <a:sym typeface="Arial" panose="020B0604020202020204"/>
              </a:endParaRPr>
            </a:p>
          </p:txBody>
        </p:sp>
        <p:sp>
          <p:nvSpPr>
            <p:cNvPr id="31" name="矩形 30"/>
            <p:cNvSpPr/>
            <p:nvPr>
              <p:custDataLst>
                <p:tags r:id="rId10"/>
              </p:custDataLst>
            </p:nvPr>
          </p:nvSpPr>
          <p:spPr>
            <a:xfrm>
              <a:off x="6478" y="4174"/>
              <a:ext cx="2892" cy="798"/>
            </a:xfrm>
            <a:prstGeom prst="rect">
              <a:avLst/>
            </a:prstGeom>
          </p:spPr>
          <p:txBody>
            <a:bodyPr wrap="square">
              <a:spAutoFit/>
            </a:bodyPr>
            <a:lstStyle/>
            <a:p>
              <a:pPr lvl="0" algn="r">
                <a:lnSpc>
                  <a:spcPct val="100000"/>
                </a:lnSpc>
              </a:pPr>
              <a:r>
                <a:rPr lang="zh-CN" altLang="en-US" sz="2700" b="1"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rPr>
                <a:t>主要</a:t>
              </a:r>
              <a:r>
                <a:rPr lang="zh-CN" altLang="en-US" sz="2700" b="1"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rPr>
                <a:t>功能</a:t>
              </a:r>
              <a:endParaRPr lang="zh-CN" altLang="en-US" sz="2700" b="1"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32" name="文本框_1"/>
            <p:cNvSpPr txBox="1"/>
            <p:nvPr>
              <p:custDataLst>
                <p:tags r:id="rId11"/>
              </p:custDataLst>
            </p:nvPr>
          </p:nvSpPr>
          <p:spPr>
            <a:xfrm>
              <a:off x="1704" y="4986"/>
              <a:ext cx="7896" cy="1153"/>
            </a:xfrm>
            <a:prstGeom prst="rect">
              <a:avLst/>
            </a:prstGeom>
            <a:noFill/>
          </p:spPr>
          <p:txBody>
            <a:bodyPr lIns="91440" tIns="45720" rIns="91440" bIns="45720" anchor="t" anchorCtr="0"/>
            <a:lstStyle/>
            <a:p>
              <a:pPr indent="457200" algn="r">
                <a:lnSpc>
                  <a:spcPct val="150000"/>
                </a:lnSpc>
                <a:spcBef>
                  <a:spcPts val="0"/>
                </a:spcBef>
                <a:spcAft>
                  <a:spcPts val="0"/>
                </a:spcAft>
              </a:pPr>
              <a:r>
                <a:rPr lang="zh-CN" sz="1200">
                  <a:solidFill>
                    <a:schemeClr val="tx1">
                      <a:lumMod val="65000"/>
                      <a:lumOff val="35000"/>
                    </a:schemeClr>
                  </a:solidFill>
                  <a:latin typeface="Arial" panose="020B0604020202020204"/>
                  <a:ea typeface="微软雅黑" panose="020B0503020204020204" pitchFamily="34" charset="-122"/>
                  <a:sym typeface="Arial" panose="020B0604020202020204"/>
                </a:rPr>
                <a:t>班主任</a:t>
              </a:r>
              <a:r>
                <a:rPr sz="1200">
                  <a:solidFill>
                    <a:schemeClr val="tx1">
                      <a:lumMod val="65000"/>
                      <a:lumOff val="35000"/>
                    </a:schemeClr>
                  </a:solidFill>
                  <a:latin typeface="Arial" panose="020B0604020202020204"/>
                  <a:ea typeface="微软雅黑" panose="020B0503020204020204" pitchFamily="34" charset="-122"/>
                  <a:sym typeface="Arial" panose="020B0604020202020204"/>
                </a:rPr>
                <a:t>：（登录，个人信息管理，统计学生信息，查看学生报名状态，</a:t>
              </a:r>
              <a:r>
                <a:rPr lang="zh-CN" sz="1200">
                  <a:solidFill>
                    <a:schemeClr val="tx1"/>
                  </a:solidFill>
                  <a:latin typeface="Arial" panose="020B0604020202020204"/>
                  <a:ea typeface="微软雅黑" panose="020B0503020204020204" pitchFamily="34" charset="-122"/>
                  <a:sym typeface="Arial" panose="020B0604020202020204"/>
                </a:rPr>
                <a:t>班级</a:t>
              </a:r>
              <a:r>
                <a:rPr sz="1200">
                  <a:solidFill>
                    <a:schemeClr val="tx1">
                      <a:lumMod val="65000"/>
                      <a:lumOff val="35000"/>
                    </a:schemeClr>
                  </a:solidFill>
                  <a:latin typeface="Arial" panose="020B0604020202020204"/>
                  <a:ea typeface="微软雅黑" panose="020B0503020204020204" pitchFamily="34" charset="-122"/>
                  <a:sym typeface="Arial" panose="020B0604020202020204"/>
                </a:rPr>
                <a:t>公告通知</a:t>
              </a:r>
              <a:r>
                <a:rPr lang="zh-CN" sz="1200">
                  <a:solidFill>
                    <a:schemeClr val="tx1">
                      <a:lumMod val="65000"/>
                      <a:lumOff val="35000"/>
                    </a:schemeClr>
                  </a:solidFill>
                  <a:latin typeface="Arial" panose="020B0604020202020204"/>
                  <a:ea typeface="微软雅黑" panose="020B0503020204020204" pitchFamily="34" charset="-122"/>
                  <a:sym typeface="Arial" panose="020B0604020202020204"/>
                </a:rPr>
                <a:t>，</a:t>
              </a:r>
              <a:r>
                <a:rPr sz="1200">
                  <a:solidFill>
                    <a:schemeClr val="tx1">
                      <a:lumMod val="65000"/>
                      <a:lumOff val="35000"/>
                    </a:schemeClr>
                  </a:solidFill>
                  <a:latin typeface="Arial" panose="020B0604020202020204"/>
                  <a:ea typeface="微软雅黑" panose="020B0503020204020204" pitchFamily="34" charset="-122"/>
                  <a:sym typeface="Arial" panose="020B0604020202020204"/>
                </a:rPr>
                <a:t>报名表打印</a:t>
              </a:r>
              <a:r>
                <a:rPr sz="1200">
                  <a:solidFill>
                    <a:schemeClr val="tx1">
                      <a:lumMod val="65000"/>
                      <a:lumOff val="35000"/>
                    </a:schemeClr>
                  </a:solidFill>
                  <a:latin typeface="Arial" panose="020B0604020202020204"/>
                  <a:ea typeface="微软雅黑" panose="020B0503020204020204" pitchFamily="34" charset="-122"/>
                  <a:sym typeface="Arial" panose="020B0604020202020204"/>
                </a:rPr>
                <a:t>）</a:t>
              </a:r>
              <a:endParaRPr sz="120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47" name="矩形 46"/>
            <p:cNvSpPr/>
            <p:nvPr>
              <p:custDataLst>
                <p:tags r:id="rId12"/>
              </p:custDataLst>
            </p:nvPr>
          </p:nvSpPr>
          <p:spPr>
            <a:xfrm>
              <a:off x="5147" y="4161"/>
              <a:ext cx="925" cy="798"/>
            </a:xfrm>
            <a:prstGeom prst="rect">
              <a:avLst/>
            </a:prstGeom>
          </p:spPr>
          <p:txBody>
            <a:bodyPr wrap="square">
              <a:spAutoFit/>
            </a:bodyPr>
            <a:lstStyle/>
            <a:p>
              <a:pPr lvl="0" algn="l">
                <a:lnSpc>
                  <a:spcPct val="100000"/>
                </a:lnSpc>
              </a:pPr>
              <a:r>
                <a:rPr lang="en-US" altLang="zh-CN" sz="2700" dirty="0">
                  <a:solidFill>
                    <a:srgbClr val="1A8CE1"/>
                  </a:solidFill>
                  <a:latin typeface="Arial" panose="020B0604020202020204"/>
                  <a:ea typeface="微软雅黑" panose="020B0503020204020204" pitchFamily="34" charset="-122"/>
                  <a:cs typeface="汉仪旗黑-55简" panose="00020600040101010101" charset="-128"/>
                  <a:sym typeface="Arial" panose="020B0604020202020204"/>
                </a:rPr>
                <a:t>02</a:t>
              </a:r>
              <a:endParaRPr lang="en-US" altLang="zh-CN" sz="2700" dirty="0">
                <a:solidFill>
                  <a:srgbClr val="1A8CE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grpSp>
      <p:sp>
        <p:nvSpPr>
          <p:cNvPr id="51" name="任意多边形 50"/>
          <p:cNvSpPr/>
          <p:nvPr/>
        </p:nvSpPr>
        <p:spPr>
          <a:xfrm>
            <a:off x="1445260" y="6443980"/>
            <a:ext cx="9301480" cy="414020"/>
          </a:xfrm>
          <a:custGeom>
            <a:avLst/>
            <a:gdLst/>
            <a:ahLst/>
            <a:cxnLst>
              <a:cxn ang="3">
                <a:pos x="hc" y="t"/>
              </a:cxn>
              <a:cxn ang="cd2">
                <a:pos x="l" y="vc"/>
              </a:cxn>
              <a:cxn ang="cd4">
                <a:pos x="hc" y="b"/>
              </a:cxn>
              <a:cxn ang="0">
                <a:pos x="r" y="vc"/>
              </a:cxn>
            </a:cxnLst>
            <a:rect l="l" t="t" r="r" b="b"/>
            <a:pathLst>
              <a:path w="14433" h="865">
                <a:moveTo>
                  <a:pt x="7217" y="0"/>
                </a:moveTo>
                <a:cubicBezTo>
                  <a:pt x="10721" y="0"/>
                  <a:pt x="13657" y="368"/>
                  <a:pt x="14428" y="862"/>
                </a:cubicBezTo>
                <a:lnTo>
                  <a:pt x="14433" y="865"/>
                </a:lnTo>
                <a:lnTo>
                  <a:pt x="0" y="865"/>
                </a:lnTo>
                <a:lnTo>
                  <a:pt x="5" y="862"/>
                </a:lnTo>
                <a:cubicBezTo>
                  <a:pt x="777" y="368"/>
                  <a:pt x="3713" y="0"/>
                  <a:pt x="7217" y="0"/>
                </a:cubicBezTo>
                <a:close/>
              </a:path>
            </a:pathLst>
          </a:custGeom>
          <a:solidFill>
            <a:srgbClr val="0062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a:ea typeface="微软雅黑" panose="020B0503020204020204" pitchFamily="34" charset="-122"/>
              <a:sym typeface="Arial" panose="020B0604020202020204"/>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文本框 118"/>
          <p:cNvSpPr txBox="1"/>
          <p:nvPr>
            <p:custDataLst>
              <p:tags r:id="rId1"/>
            </p:custDataLst>
          </p:nvPr>
        </p:nvSpPr>
        <p:spPr>
          <a:xfrm>
            <a:off x="819150" y="396240"/>
            <a:ext cx="5276215" cy="521970"/>
          </a:xfrm>
          <a:prstGeom prst="rect">
            <a:avLst/>
          </a:prstGeom>
          <a:noFill/>
        </p:spPr>
        <p:txBody>
          <a:bodyPr wrap="square" rtlCol="0">
            <a:spAutoFit/>
          </a:bodyPr>
          <a:lstStyle/>
          <a:p>
            <a:pPr algn="l">
              <a:lnSpc>
                <a:spcPct val="100000"/>
              </a:lnSpc>
            </a:pPr>
            <a:r>
              <a:rPr lang="zh-CN" altLang="en-US" sz="28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rPr>
              <a:t>功能图</a:t>
            </a:r>
            <a:endParaRPr lang="zh-CN" altLang="en-US" sz="28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endParaRPr>
          </a:p>
        </p:txBody>
      </p:sp>
      <p:pic>
        <p:nvPicPr>
          <p:cNvPr id="2" name="图片 1" descr="功能图1"/>
          <p:cNvPicPr>
            <a:picLocks noChangeAspect="1"/>
          </p:cNvPicPr>
          <p:nvPr/>
        </p:nvPicPr>
        <p:blipFill>
          <a:blip r:embed="rId2"/>
          <a:stretch>
            <a:fillRect/>
          </a:stretch>
        </p:blipFill>
        <p:spPr>
          <a:xfrm>
            <a:off x="2151380" y="1122045"/>
            <a:ext cx="8324215" cy="2828290"/>
          </a:xfrm>
          <a:prstGeom prst="rect">
            <a:avLst/>
          </a:prstGeom>
        </p:spPr>
      </p:pic>
      <p:pic>
        <p:nvPicPr>
          <p:cNvPr id="4" name="图片 3" descr="功能图2"/>
          <p:cNvPicPr>
            <a:picLocks noChangeAspect="1"/>
          </p:cNvPicPr>
          <p:nvPr/>
        </p:nvPicPr>
        <p:blipFill>
          <a:blip r:embed="rId3"/>
          <a:stretch>
            <a:fillRect/>
          </a:stretch>
        </p:blipFill>
        <p:spPr>
          <a:xfrm>
            <a:off x="909320" y="3950335"/>
            <a:ext cx="8350885" cy="2455545"/>
          </a:xfrm>
          <a:prstGeom prst="rect">
            <a:avLst/>
          </a:prstGeom>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19150" y="396240"/>
            <a:ext cx="5276215" cy="521970"/>
          </a:xfrm>
          <a:prstGeom prst="rect">
            <a:avLst/>
          </a:prstGeom>
          <a:noFill/>
        </p:spPr>
        <p:txBody>
          <a:bodyPr wrap="square" rtlCol="0">
            <a:spAutoFit/>
          </a:bodyPr>
          <a:lstStyle/>
          <a:p>
            <a:pPr algn="l">
              <a:lnSpc>
                <a:spcPct val="100000"/>
              </a:lnSpc>
            </a:pPr>
            <a:r>
              <a:rPr lang="zh-CN" altLang="en-US" sz="28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rPr>
              <a:t>相关技术</a:t>
            </a:r>
            <a:endParaRPr lang="zh-CN" altLang="en-US" sz="28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endParaRPr>
          </a:p>
        </p:txBody>
      </p:sp>
      <p:grpSp>
        <p:nvGrpSpPr>
          <p:cNvPr id="12" name="组合 11"/>
          <p:cNvGrpSpPr/>
          <p:nvPr/>
        </p:nvGrpSpPr>
        <p:grpSpPr>
          <a:xfrm>
            <a:off x="603250" y="1198245"/>
            <a:ext cx="10845800" cy="4354830"/>
            <a:chOff x="786" y="1963"/>
            <a:chExt cx="17080" cy="6858"/>
          </a:xfrm>
        </p:grpSpPr>
        <p:cxnSp>
          <p:nvCxnSpPr>
            <p:cNvPr id="6" name="直接连接符 5"/>
            <p:cNvCxnSpPr/>
            <p:nvPr/>
          </p:nvCxnSpPr>
          <p:spPr>
            <a:xfrm>
              <a:off x="8614" y="3196"/>
              <a:ext cx="0" cy="5625"/>
            </a:xfrm>
            <a:prstGeom prst="line">
              <a:avLst/>
            </a:prstGeom>
            <a:ln w="12700">
              <a:solidFill>
                <a:srgbClr val="0062A6"/>
              </a:solidFill>
              <a:tailEnd type="oval"/>
            </a:ln>
          </p:spPr>
          <p:style>
            <a:lnRef idx="1">
              <a:schemeClr val="accent1"/>
            </a:lnRef>
            <a:fillRef idx="0">
              <a:schemeClr val="accent1"/>
            </a:fillRef>
            <a:effectRef idx="0">
              <a:schemeClr val="accent1"/>
            </a:effectRef>
            <a:fontRef idx="minor">
              <a:schemeClr val="tx1"/>
            </a:fontRef>
          </p:style>
        </p:cxnSp>
        <p:sp>
          <p:nvSpPr>
            <p:cNvPr id="13" name="文本框_1"/>
            <p:cNvSpPr txBox="1"/>
            <p:nvPr>
              <p:custDataLst>
                <p:tags r:id="rId2"/>
              </p:custDataLst>
            </p:nvPr>
          </p:nvSpPr>
          <p:spPr>
            <a:xfrm>
              <a:off x="9170" y="3379"/>
              <a:ext cx="8232" cy="1088"/>
            </a:xfrm>
            <a:prstGeom prst="rect">
              <a:avLst/>
            </a:prstGeom>
            <a:noFill/>
          </p:spPr>
          <p:txBody>
            <a:bodyPr lIns="91440" tIns="45720" rIns="91440" bIns="45720" anchor="t" anchorCtr="0"/>
            <a:lstStyle/>
            <a:p>
              <a:pPr algn="l">
                <a:lnSpc>
                  <a:spcPct val="150000"/>
                </a:lnSpc>
                <a:spcBef>
                  <a:spcPts val="0"/>
                </a:spcBef>
                <a:spcAft>
                  <a:spcPts val="0"/>
                </a:spcAft>
              </a:pPr>
              <a:endParaRPr lang="zh-CN" altLang="zh-CN" sz="12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2" name="椭圆 1"/>
            <p:cNvSpPr/>
            <p:nvPr/>
          </p:nvSpPr>
          <p:spPr>
            <a:xfrm>
              <a:off x="8148" y="2863"/>
              <a:ext cx="930" cy="930"/>
            </a:xfrm>
            <a:prstGeom prst="ellipse">
              <a:avLst/>
            </a:prstGeom>
            <a:solidFill>
              <a:srgbClr val="006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3" name="矩形 52"/>
            <p:cNvSpPr/>
            <p:nvPr>
              <p:custDataLst>
                <p:tags r:id="rId3"/>
              </p:custDataLst>
            </p:nvPr>
          </p:nvSpPr>
          <p:spPr>
            <a:xfrm>
              <a:off x="8151" y="2971"/>
              <a:ext cx="925" cy="749"/>
            </a:xfrm>
            <a:prstGeom prst="rect">
              <a:avLst/>
            </a:prstGeom>
          </p:spPr>
          <p:txBody>
            <a:bodyPr wrap="square">
              <a:spAutoFit/>
            </a:bodyPr>
            <a:lstStyle/>
            <a:p>
              <a:pPr lvl="0" algn="ctr">
                <a:lnSpc>
                  <a:spcPct val="100000"/>
                </a:lnSpc>
              </a:pPr>
              <a:r>
                <a:rPr lang="en-US" altLang="zh-CN" sz="25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rPr>
                <a:t>01</a:t>
              </a:r>
              <a:endParaRPr lang="en-US" altLang="zh-CN" sz="25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101" name="文本框_1"/>
            <p:cNvSpPr txBox="1"/>
            <p:nvPr>
              <p:custDataLst>
                <p:tags r:id="rId4"/>
              </p:custDataLst>
            </p:nvPr>
          </p:nvSpPr>
          <p:spPr>
            <a:xfrm>
              <a:off x="9435" y="5929"/>
              <a:ext cx="8431" cy="2384"/>
            </a:xfrm>
            <a:prstGeom prst="rect">
              <a:avLst/>
            </a:prstGeom>
            <a:noFill/>
          </p:spPr>
          <p:txBody>
            <a:bodyPr lIns="91440" tIns="45720" rIns="91440" bIns="45720" anchor="t" anchorCtr="0"/>
            <a:lstStyle/>
            <a:p>
              <a:pPr algn="l">
                <a:lnSpc>
                  <a:spcPct val="150000"/>
                </a:lnSpc>
                <a:spcBef>
                  <a:spcPts val="0"/>
                </a:spcBef>
                <a:spcAft>
                  <a:spcPts val="0"/>
                </a:spcAft>
              </a:pPr>
              <a:r>
                <a:rPr sz="16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a:rPr>
                <a:t>后端技术：Java、MySQL</a:t>
              </a:r>
              <a:r>
                <a:rPr lang="zh-CN" sz="16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a:rPr>
                <a:t>、</a:t>
              </a:r>
              <a:r>
                <a:rPr lang="en-US" altLang="zh-CN" sz="16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a:rPr>
                <a:t>springboot</a:t>
              </a:r>
              <a:r>
                <a:rPr lang="zh-CN" altLang="en-US" sz="16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a:rPr>
                <a:t>框架</a:t>
              </a:r>
              <a:r>
                <a:rPr sz="16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a:rPr>
                <a:t>。</a:t>
              </a:r>
              <a:endParaRPr sz="16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a:endParaRPr>
            </a:p>
            <a:p>
              <a:pPr algn="l">
                <a:lnSpc>
                  <a:spcPct val="150000"/>
                </a:lnSpc>
                <a:spcBef>
                  <a:spcPts val="0"/>
                </a:spcBef>
                <a:spcAft>
                  <a:spcPts val="0"/>
                </a:spcAft>
              </a:pPr>
              <a:endParaRPr sz="16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a:endParaRPr>
            </a:p>
            <a:p>
              <a:pPr algn="l">
                <a:lnSpc>
                  <a:spcPct val="150000"/>
                </a:lnSpc>
                <a:spcBef>
                  <a:spcPts val="0"/>
                </a:spcBef>
                <a:spcAft>
                  <a:spcPts val="0"/>
                </a:spcAft>
              </a:pPr>
              <a:r>
                <a:rPr sz="16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a:rPr>
                <a:t>后端功能：使用Java和MySQL实现数据库连接、数据存储、数据检索、数据、更新、数据删除等功能。</a:t>
              </a:r>
              <a:endParaRPr sz="1600" dirty="0">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a:endParaRPr>
            </a:p>
          </p:txBody>
        </p:sp>
        <p:sp>
          <p:nvSpPr>
            <p:cNvPr id="102" name="椭圆 101"/>
            <p:cNvSpPr/>
            <p:nvPr/>
          </p:nvSpPr>
          <p:spPr>
            <a:xfrm>
              <a:off x="8146" y="5877"/>
              <a:ext cx="930" cy="930"/>
            </a:xfrm>
            <a:prstGeom prst="ellipse">
              <a:avLst/>
            </a:pr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a:ea typeface="微软雅黑" panose="020B0503020204020204" pitchFamily="34" charset="-122"/>
                  <a:sym typeface="Arial" panose="020B0604020202020204"/>
                </a:rPr>
                <a:t>02</a:t>
              </a:r>
              <a:endParaRPr lang="en-US" altLang="zh-CN">
                <a:latin typeface="Arial" panose="020B0604020202020204"/>
                <a:ea typeface="微软雅黑" panose="020B0503020204020204" pitchFamily="34" charset="-122"/>
                <a:sym typeface="Arial" panose="020B0604020202020204"/>
              </a:endParaRPr>
            </a:p>
          </p:txBody>
        </p:sp>
        <p:sp>
          <p:nvSpPr>
            <p:cNvPr id="103" name="矩形 102"/>
            <p:cNvSpPr/>
            <p:nvPr>
              <p:custDataLst>
                <p:tags r:id="rId5"/>
              </p:custDataLst>
            </p:nvPr>
          </p:nvSpPr>
          <p:spPr>
            <a:xfrm>
              <a:off x="8151" y="5117"/>
              <a:ext cx="925" cy="749"/>
            </a:xfrm>
            <a:prstGeom prst="rect">
              <a:avLst/>
            </a:prstGeom>
          </p:spPr>
          <p:txBody>
            <a:bodyPr wrap="square">
              <a:spAutoFit/>
            </a:bodyPr>
            <a:lstStyle/>
            <a:p>
              <a:pPr lvl="0" algn="ctr">
                <a:lnSpc>
                  <a:spcPct val="100000"/>
                </a:lnSpc>
              </a:pPr>
              <a:r>
                <a:rPr lang="en-US" altLang="zh-CN" sz="25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rPr>
                <a:t>02</a:t>
              </a:r>
              <a:endParaRPr lang="en-US" altLang="zh-CN" sz="25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8" name="椭圆 7"/>
            <p:cNvSpPr/>
            <p:nvPr/>
          </p:nvSpPr>
          <p:spPr>
            <a:xfrm>
              <a:off x="786" y="1963"/>
              <a:ext cx="4844" cy="4844"/>
            </a:xfrm>
            <a:prstGeom prst="ellipse">
              <a:avLst/>
            </a:prstGeom>
            <a:blipFill rotWithShape="1">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a:ea typeface="微软雅黑" panose="020B0503020204020204" pitchFamily="34" charset="-122"/>
                <a:sym typeface="Arial" panose="020B0604020202020204"/>
              </a:endParaRPr>
            </a:p>
          </p:txBody>
        </p:sp>
        <p:sp>
          <p:nvSpPr>
            <p:cNvPr id="10" name="椭圆 9"/>
            <p:cNvSpPr/>
            <p:nvPr/>
          </p:nvSpPr>
          <p:spPr>
            <a:xfrm>
              <a:off x="1728" y="2906"/>
              <a:ext cx="2960" cy="2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a:ea typeface="微软雅黑" panose="020B0503020204020204" pitchFamily="34" charset="-122"/>
                <a:sym typeface="Arial" panose="020B0604020202020204"/>
              </a:endParaRPr>
            </a:p>
          </p:txBody>
        </p:sp>
        <p:pic>
          <p:nvPicPr>
            <p:cNvPr id="11" name="图片 10" descr="templates\docerresourceshop\icons\\31393935333939383b31373432363535363bb1cfd2b5d6a4cae9"/>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86" y="3379"/>
              <a:ext cx="2051" cy="2051"/>
            </a:xfrm>
            <a:prstGeom prst="rect">
              <a:avLst/>
            </a:prstGeom>
          </p:spPr>
        </p:pic>
      </p:grpSp>
      <p:sp>
        <p:nvSpPr>
          <p:cNvPr id="5" name="文本框 4"/>
          <p:cNvSpPr txBox="1"/>
          <p:nvPr/>
        </p:nvSpPr>
        <p:spPr>
          <a:xfrm>
            <a:off x="6167120" y="1889125"/>
            <a:ext cx="498792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前端技术：HTML、CSS、wxml、wxss、JavaScript、微信小程序。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前端功能：使用HTML、CSS、</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wxml、wxss</a:t>
            </a:r>
            <a:r>
              <a:rPr lang="zh-CN" altLang="en-US" sz="1600">
                <a:latin typeface="宋体" panose="02010600030101010101" pitchFamily="2" charset="-122"/>
                <a:ea typeface="宋体" panose="02010600030101010101" pitchFamily="2" charset="-122"/>
                <a:cs typeface="宋体" panose="02010600030101010101" pitchFamily="2" charset="-122"/>
              </a:rPr>
              <a:t>和JavaScript实现用户界面，包括登录、注册、考试申请、查看考试信息等功能。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19150" y="396240"/>
            <a:ext cx="5276215" cy="521970"/>
          </a:xfrm>
          <a:prstGeom prst="rect">
            <a:avLst/>
          </a:prstGeom>
          <a:noFill/>
        </p:spPr>
        <p:txBody>
          <a:bodyPr wrap="square" rtlCol="0">
            <a:spAutoFit/>
          </a:bodyPr>
          <a:lstStyle/>
          <a:p>
            <a:pPr algn="l">
              <a:lnSpc>
                <a:spcPct val="100000"/>
              </a:lnSpc>
            </a:pPr>
            <a:r>
              <a:rPr lang="zh-CN" altLang="en-US" sz="28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rPr>
              <a:t>进度</a:t>
            </a:r>
            <a:r>
              <a:rPr lang="zh-CN" altLang="en-US" sz="28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rPr>
              <a:t>安排</a:t>
            </a:r>
            <a:endParaRPr lang="zh-CN" altLang="en-US" sz="2800" dirty="0">
              <a:solidFill>
                <a:srgbClr val="0062A6"/>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73" name="文本框 6"/>
          <p:cNvSpPr txBox="1"/>
          <p:nvPr>
            <p:custDataLst>
              <p:tags r:id="rId2"/>
            </p:custDataLst>
          </p:nvPr>
        </p:nvSpPr>
        <p:spPr>
          <a:xfrm>
            <a:off x="1544955" y="1616075"/>
            <a:ext cx="4326890" cy="541020"/>
          </a:xfrm>
          <a:prstGeom prst="rect">
            <a:avLst/>
          </a:prstGeom>
          <a:noFill/>
          <a:effectLst/>
        </p:spPr>
        <p:txBody>
          <a:bodyPr wrap="square" rtlCol="0" anchor="ctr">
            <a:noAutofit/>
          </a:bodyPr>
          <a:lstStyle/>
          <a:p>
            <a:pPr algn="l">
              <a:lnSpc>
                <a:spcPct val="90000"/>
              </a:lnSpc>
            </a:pPr>
            <a:r>
              <a:rPr sz="2400" b="1"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第一阶段（策划与需求分析）</a:t>
            </a:r>
            <a:endParaRPr lang="zh-CN" altLang="en-US" sz="2400" b="1"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74" name="文本框 21"/>
          <p:cNvSpPr>
            <a:spLocks noChangeArrowheads="1"/>
          </p:cNvSpPr>
          <p:nvPr>
            <p:custDataLst>
              <p:tags r:id="rId3"/>
            </p:custDataLst>
          </p:nvPr>
        </p:nvSpPr>
        <p:spPr bwMode="auto">
          <a:xfrm>
            <a:off x="1699895" y="2293620"/>
            <a:ext cx="4326255" cy="368300"/>
          </a:xfrm>
          <a:prstGeom prst="rect">
            <a:avLst/>
          </a:prstGeom>
          <a:noFill/>
          <a:ln w="9525">
            <a:noFill/>
            <a:miter lim="800000"/>
          </a:ln>
        </p:spPr>
        <p:txBody>
          <a:bodyPr wrap="square">
            <a:spAutoFit/>
          </a:bodyPr>
          <a:lstStyle/>
          <a:p>
            <a:pPr algn="l">
              <a:lnSpc>
                <a:spcPct val="150000"/>
              </a:lnSpc>
              <a:spcBef>
                <a:spcPts val="0"/>
              </a:spcBef>
              <a:spcAft>
                <a:spcPts val="0"/>
              </a:spcAft>
            </a:pPr>
            <a:r>
              <a:rPr sz="12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调研需求、撰写需求文档，计划完成时间：2023.</a:t>
            </a:r>
            <a:r>
              <a:rPr lang="en-US" sz="12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7-2023.9</a:t>
            </a:r>
            <a:endParaRPr lang="en-US" sz="12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cxnSp>
        <p:nvCxnSpPr>
          <p:cNvPr id="75" name="直接连接符 74"/>
          <p:cNvCxnSpPr/>
          <p:nvPr/>
        </p:nvCxnSpPr>
        <p:spPr>
          <a:xfrm>
            <a:off x="1641475" y="2751455"/>
            <a:ext cx="4067810"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6" name="椭圆 75"/>
          <p:cNvSpPr/>
          <p:nvPr/>
        </p:nvSpPr>
        <p:spPr>
          <a:xfrm>
            <a:off x="1082675" y="1670685"/>
            <a:ext cx="474980" cy="474980"/>
          </a:xfrm>
          <a:prstGeom prst="ellipse">
            <a:avLst/>
          </a:prstGeom>
          <a:solidFill>
            <a:srgbClr val="006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7" name="文本框 6"/>
          <p:cNvSpPr txBox="1"/>
          <p:nvPr>
            <p:custDataLst>
              <p:tags r:id="rId4"/>
            </p:custDataLst>
          </p:nvPr>
        </p:nvSpPr>
        <p:spPr>
          <a:xfrm>
            <a:off x="1026795" y="1747520"/>
            <a:ext cx="594360" cy="395605"/>
          </a:xfrm>
          <a:prstGeom prst="rect">
            <a:avLst/>
          </a:prstGeom>
          <a:noFill/>
          <a:effectLst/>
        </p:spPr>
        <p:txBody>
          <a:bodyPr wrap="square" rtlCol="0" anchor="ctr">
            <a:spAutoFit/>
          </a:bodyPr>
          <a:lstStyle/>
          <a:p>
            <a:pPr algn="ctr">
              <a:lnSpc>
                <a:spcPct val="90000"/>
              </a:lnSpc>
            </a:pPr>
            <a:r>
              <a:rPr lang="en-US" altLang="zh-CN" sz="22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rPr>
              <a:t>01</a:t>
            </a:r>
            <a:endParaRPr lang="en-US" altLang="zh-CN" sz="22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78" name="文本框 6"/>
          <p:cNvSpPr txBox="1"/>
          <p:nvPr>
            <p:custDataLst>
              <p:tags r:id="rId5"/>
            </p:custDataLst>
          </p:nvPr>
        </p:nvSpPr>
        <p:spPr>
          <a:xfrm>
            <a:off x="1517650" y="3044825"/>
            <a:ext cx="5208270" cy="526415"/>
          </a:xfrm>
          <a:prstGeom prst="rect">
            <a:avLst/>
          </a:prstGeom>
          <a:noFill/>
          <a:effectLst/>
        </p:spPr>
        <p:txBody>
          <a:bodyPr wrap="square" rtlCol="0" anchor="ctr">
            <a:noAutofit/>
          </a:bodyPr>
          <a:lstStyle/>
          <a:p>
            <a:pPr algn="l">
              <a:lnSpc>
                <a:spcPct val="90000"/>
              </a:lnSpc>
            </a:pPr>
            <a:r>
              <a:rPr lang="zh-CN" altLang="en-US" sz="2600" b="1"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第二阶段（系统设计与界面设计）：</a:t>
            </a:r>
            <a:endParaRPr lang="zh-CN" altLang="en-US" sz="2600" b="1"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79" name="文本框 21"/>
          <p:cNvSpPr>
            <a:spLocks noChangeArrowheads="1"/>
          </p:cNvSpPr>
          <p:nvPr>
            <p:custDataLst>
              <p:tags r:id="rId6"/>
            </p:custDataLst>
          </p:nvPr>
        </p:nvSpPr>
        <p:spPr bwMode="auto">
          <a:xfrm>
            <a:off x="1501775" y="3733165"/>
            <a:ext cx="4836160" cy="368300"/>
          </a:xfrm>
          <a:prstGeom prst="rect">
            <a:avLst/>
          </a:prstGeom>
          <a:noFill/>
          <a:ln w="9525">
            <a:noFill/>
            <a:miter lim="800000"/>
          </a:ln>
        </p:spPr>
        <p:txBody>
          <a:bodyPr wrap="square">
            <a:spAutoFit/>
          </a:bodyPr>
          <a:lstStyle/>
          <a:p>
            <a:pPr algn="l">
              <a:lnSpc>
                <a:spcPct val="150000"/>
              </a:lnSpc>
              <a:spcBef>
                <a:spcPts val="0"/>
              </a:spcBef>
              <a:spcAft>
                <a:spcPts val="0"/>
              </a:spcAft>
            </a:pPr>
            <a:r>
              <a:rPr sz="12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完成系统设计、界面设计文档，计划完成时间：2023.</a:t>
            </a:r>
            <a:r>
              <a:rPr lang="en-US" sz="12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10-2023.11</a:t>
            </a:r>
            <a:endParaRPr lang="en-US" sz="12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cxnSp>
        <p:nvCxnSpPr>
          <p:cNvPr id="80" name="直接连接符 79"/>
          <p:cNvCxnSpPr/>
          <p:nvPr/>
        </p:nvCxnSpPr>
        <p:spPr>
          <a:xfrm>
            <a:off x="1641475" y="4220210"/>
            <a:ext cx="4067810"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a:off x="1082675" y="3139440"/>
            <a:ext cx="474980" cy="474980"/>
          </a:xfrm>
          <a:prstGeom prst="ellipse">
            <a:avLst/>
          </a:pr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3" name="文本框 6"/>
          <p:cNvSpPr txBox="1"/>
          <p:nvPr>
            <p:custDataLst>
              <p:tags r:id="rId7"/>
            </p:custDataLst>
          </p:nvPr>
        </p:nvSpPr>
        <p:spPr>
          <a:xfrm>
            <a:off x="1026795" y="3216275"/>
            <a:ext cx="594360" cy="395605"/>
          </a:xfrm>
          <a:prstGeom prst="rect">
            <a:avLst/>
          </a:prstGeom>
          <a:noFill/>
          <a:effectLst/>
        </p:spPr>
        <p:txBody>
          <a:bodyPr wrap="square" rtlCol="0" anchor="ctr">
            <a:spAutoFit/>
          </a:bodyPr>
          <a:lstStyle/>
          <a:p>
            <a:pPr algn="ctr">
              <a:lnSpc>
                <a:spcPct val="90000"/>
              </a:lnSpc>
            </a:pPr>
            <a:r>
              <a:rPr lang="en-US" altLang="zh-CN" sz="22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rPr>
              <a:t>02</a:t>
            </a:r>
            <a:endParaRPr lang="en-US" altLang="zh-CN" sz="22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84" name="文本框 6"/>
          <p:cNvSpPr txBox="1"/>
          <p:nvPr>
            <p:custDataLst>
              <p:tags r:id="rId8"/>
            </p:custDataLst>
          </p:nvPr>
        </p:nvSpPr>
        <p:spPr>
          <a:xfrm>
            <a:off x="1544955" y="4644073"/>
            <a:ext cx="3983355" cy="450850"/>
          </a:xfrm>
          <a:prstGeom prst="rect">
            <a:avLst/>
          </a:prstGeom>
          <a:noFill/>
          <a:effectLst/>
        </p:spPr>
        <p:txBody>
          <a:bodyPr wrap="square" rtlCol="0" anchor="ctr">
            <a:spAutoFit/>
          </a:bodyPr>
          <a:lstStyle/>
          <a:p>
            <a:pPr algn="l">
              <a:lnSpc>
                <a:spcPct val="90000"/>
              </a:lnSpc>
            </a:pPr>
            <a:r>
              <a:rPr lang="zh-CN" altLang="en-US" sz="2600" b="1"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第三阶段（开发与测试）</a:t>
            </a:r>
            <a:endParaRPr lang="zh-CN" altLang="en-US" sz="2600" b="1"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85" name="文本框 21"/>
          <p:cNvSpPr>
            <a:spLocks noChangeArrowheads="1"/>
          </p:cNvSpPr>
          <p:nvPr>
            <p:custDataLst>
              <p:tags r:id="rId9"/>
            </p:custDataLst>
          </p:nvPr>
        </p:nvSpPr>
        <p:spPr bwMode="auto">
          <a:xfrm>
            <a:off x="1557655" y="5208270"/>
            <a:ext cx="4326890" cy="368300"/>
          </a:xfrm>
          <a:prstGeom prst="rect">
            <a:avLst/>
          </a:prstGeom>
          <a:noFill/>
          <a:ln w="9525">
            <a:noFill/>
            <a:miter lim="800000"/>
          </a:ln>
        </p:spPr>
        <p:txBody>
          <a:bodyPr wrap="square">
            <a:spAutoFit/>
          </a:bodyPr>
          <a:lstStyle/>
          <a:p>
            <a:pPr algn="l">
              <a:lnSpc>
                <a:spcPct val="150000"/>
              </a:lnSpc>
              <a:spcBef>
                <a:spcPts val="0"/>
              </a:spcBef>
              <a:spcAft>
                <a:spcPts val="0"/>
              </a:spcAft>
            </a:pPr>
            <a:r>
              <a:rPr sz="12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完成系统开发与测试，计划完成时间：202</a:t>
            </a:r>
            <a:r>
              <a:rPr lang="en-US" sz="12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3.12-2024.2</a:t>
            </a:r>
            <a:endParaRPr lang="en-US" sz="12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cxnSp>
        <p:nvCxnSpPr>
          <p:cNvPr id="86" name="直接连接符 85"/>
          <p:cNvCxnSpPr/>
          <p:nvPr/>
        </p:nvCxnSpPr>
        <p:spPr>
          <a:xfrm>
            <a:off x="1641475" y="5688965"/>
            <a:ext cx="4067810"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1082675" y="4608195"/>
            <a:ext cx="474980" cy="474980"/>
          </a:xfrm>
          <a:prstGeom prst="ellipse">
            <a:avLst/>
          </a:prstGeom>
          <a:solidFill>
            <a:srgbClr val="006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8" name="文本框 6"/>
          <p:cNvSpPr txBox="1"/>
          <p:nvPr>
            <p:custDataLst>
              <p:tags r:id="rId10"/>
            </p:custDataLst>
          </p:nvPr>
        </p:nvSpPr>
        <p:spPr>
          <a:xfrm>
            <a:off x="1026795" y="4685030"/>
            <a:ext cx="594360" cy="395605"/>
          </a:xfrm>
          <a:prstGeom prst="rect">
            <a:avLst/>
          </a:prstGeom>
          <a:noFill/>
          <a:effectLst/>
        </p:spPr>
        <p:txBody>
          <a:bodyPr wrap="square" rtlCol="0" anchor="ctr">
            <a:spAutoFit/>
          </a:bodyPr>
          <a:lstStyle/>
          <a:p>
            <a:pPr algn="ctr">
              <a:lnSpc>
                <a:spcPct val="90000"/>
              </a:lnSpc>
            </a:pPr>
            <a:r>
              <a:rPr lang="en-US" altLang="zh-CN" sz="22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rPr>
              <a:t>03</a:t>
            </a:r>
            <a:endParaRPr lang="en-US" altLang="zh-CN" sz="22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90" name="文本框 21"/>
          <p:cNvSpPr>
            <a:spLocks noChangeArrowheads="1"/>
          </p:cNvSpPr>
          <p:nvPr>
            <p:custDataLst>
              <p:tags r:id="rId11"/>
            </p:custDataLst>
          </p:nvPr>
        </p:nvSpPr>
        <p:spPr bwMode="auto">
          <a:xfrm>
            <a:off x="6952615" y="2293620"/>
            <a:ext cx="4326255" cy="368300"/>
          </a:xfrm>
          <a:prstGeom prst="rect">
            <a:avLst/>
          </a:prstGeom>
          <a:noFill/>
          <a:ln w="9525">
            <a:noFill/>
            <a:miter lim="800000"/>
          </a:ln>
        </p:spPr>
        <p:txBody>
          <a:bodyPr wrap="square">
            <a:spAutoFit/>
          </a:bodyPr>
          <a:lstStyle/>
          <a:p>
            <a:pPr algn="l">
              <a:lnSpc>
                <a:spcPct val="150000"/>
              </a:lnSpc>
              <a:spcBef>
                <a:spcPts val="0"/>
              </a:spcBef>
              <a:spcAft>
                <a:spcPts val="0"/>
              </a:spcAft>
            </a:pPr>
            <a:r>
              <a:rPr sz="12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完成系统部署和性能优化，计划完成时间：2024.3</a:t>
            </a:r>
            <a:r>
              <a:rPr lang="en-US" sz="12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-2024.4</a:t>
            </a:r>
            <a:endParaRPr lang="en-US" sz="12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cxnSp>
        <p:nvCxnSpPr>
          <p:cNvPr id="91" name="直接连接符 90"/>
          <p:cNvCxnSpPr/>
          <p:nvPr/>
        </p:nvCxnSpPr>
        <p:spPr>
          <a:xfrm>
            <a:off x="6952615" y="2751455"/>
            <a:ext cx="4067810"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6393815" y="1670685"/>
            <a:ext cx="474980" cy="474980"/>
          </a:xfrm>
          <a:prstGeom prst="ellipse">
            <a:avLst/>
          </a:prstGeom>
          <a:solidFill>
            <a:srgbClr val="1A8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3" name="文本框 6"/>
          <p:cNvSpPr txBox="1"/>
          <p:nvPr>
            <p:custDataLst>
              <p:tags r:id="rId12"/>
            </p:custDataLst>
          </p:nvPr>
        </p:nvSpPr>
        <p:spPr>
          <a:xfrm>
            <a:off x="6337935" y="1747520"/>
            <a:ext cx="594360" cy="395605"/>
          </a:xfrm>
          <a:prstGeom prst="rect">
            <a:avLst/>
          </a:prstGeom>
          <a:noFill/>
          <a:effectLst/>
        </p:spPr>
        <p:txBody>
          <a:bodyPr wrap="square" rtlCol="0" anchor="ctr">
            <a:spAutoFit/>
          </a:bodyPr>
          <a:lstStyle/>
          <a:p>
            <a:pPr algn="ctr">
              <a:lnSpc>
                <a:spcPct val="90000"/>
              </a:lnSpc>
            </a:pPr>
            <a:r>
              <a:rPr lang="en-US" altLang="zh-CN" sz="22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rPr>
              <a:t>04</a:t>
            </a:r>
            <a:endParaRPr lang="en-US" altLang="zh-CN" sz="22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94" name="文本框 6"/>
          <p:cNvSpPr txBox="1"/>
          <p:nvPr>
            <p:custDataLst>
              <p:tags r:id="rId13"/>
            </p:custDataLst>
          </p:nvPr>
        </p:nvSpPr>
        <p:spPr>
          <a:xfrm>
            <a:off x="6856095" y="3175635"/>
            <a:ext cx="4857115" cy="450850"/>
          </a:xfrm>
          <a:prstGeom prst="rect">
            <a:avLst/>
          </a:prstGeom>
          <a:noFill/>
          <a:effectLst/>
        </p:spPr>
        <p:txBody>
          <a:bodyPr wrap="square" rtlCol="0" anchor="ctr">
            <a:spAutoFit/>
          </a:bodyPr>
          <a:lstStyle/>
          <a:p>
            <a:pPr algn="l">
              <a:lnSpc>
                <a:spcPct val="90000"/>
              </a:lnSpc>
            </a:pPr>
            <a:r>
              <a:rPr lang="zh-CN" altLang="en-US" sz="2600" b="1"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第五阶段（撰写毕业设计论文）</a:t>
            </a:r>
            <a:endParaRPr lang="zh-CN" altLang="en-US" sz="2600" b="1"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95" name="文本框 21"/>
          <p:cNvSpPr>
            <a:spLocks noChangeArrowheads="1"/>
          </p:cNvSpPr>
          <p:nvPr>
            <p:custDataLst>
              <p:tags r:id="rId14"/>
            </p:custDataLst>
          </p:nvPr>
        </p:nvSpPr>
        <p:spPr bwMode="auto">
          <a:xfrm>
            <a:off x="6856095" y="3738880"/>
            <a:ext cx="4658995" cy="368300"/>
          </a:xfrm>
          <a:prstGeom prst="rect">
            <a:avLst/>
          </a:prstGeom>
          <a:noFill/>
          <a:ln w="9525">
            <a:noFill/>
            <a:miter lim="800000"/>
          </a:ln>
        </p:spPr>
        <p:txBody>
          <a:bodyPr wrap="square">
            <a:spAutoFit/>
          </a:bodyPr>
          <a:lstStyle/>
          <a:p>
            <a:pPr algn="l">
              <a:lnSpc>
                <a:spcPct val="150000"/>
              </a:lnSpc>
              <a:spcBef>
                <a:spcPts val="0"/>
              </a:spcBef>
              <a:spcAft>
                <a:spcPts val="0"/>
              </a:spcAft>
            </a:pPr>
            <a:r>
              <a:rPr sz="12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完成毕业设计论文的撰写和整理，计划完成时间：2024.5</a:t>
            </a:r>
            <a:r>
              <a:rPr lang="en-US" sz="12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-2024.6</a:t>
            </a:r>
            <a:endParaRPr lang="en-US" sz="1200"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cxnSp>
        <p:nvCxnSpPr>
          <p:cNvPr id="96" name="直接连接符 95"/>
          <p:cNvCxnSpPr/>
          <p:nvPr/>
        </p:nvCxnSpPr>
        <p:spPr>
          <a:xfrm>
            <a:off x="6952615" y="4220210"/>
            <a:ext cx="4067810" cy="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6393815" y="3139440"/>
            <a:ext cx="474980" cy="474980"/>
          </a:xfrm>
          <a:prstGeom prst="ellipse">
            <a:avLst/>
          </a:prstGeom>
          <a:solidFill>
            <a:srgbClr val="0062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8" name="文本框 6"/>
          <p:cNvSpPr txBox="1"/>
          <p:nvPr>
            <p:custDataLst>
              <p:tags r:id="rId15"/>
            </p:custDataLst>
          </p:nvPr>
        </p:nvSpPr>
        <p:spPr>
          <a:xfrm>
            <a:off x="6337935" y="3216275"/>
            <a:ext cx="594360" cy="395605"/>
          </a:xfrm>
          <a:prstGeom prst="rect">
            <a:avLst/>
          </a:prstGeom>
          <a:noFill/>
          <a:effectLst/>
        </p:spPr>
        <p:txBody>
          <a:bodyPr wrap="square" rtlCol="0" anchor="ctr">
            <a:spAutoFit/>
          </a:bodyPr>
          <a:lstStyle/>
          <a:p>
            <a:pPr algn="ctr">
              <a:lnSpc>
                <a:spcPct val="90000"/>
              </a:lnSpc>
            </a:pPr>
            <a:r>
              <a:rPr lang="en-US" altLang="zh-CN" sz="22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rPr>
              <a:t>05</a:t>
            </a:r>
            <a:endParaRPr lang="en-US" altLang="zh-CN" sz="2200" dirty="0">
              <a:solidFill>
                <a:schemeClr val="bg1"/>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
        <p:nvSpPr>
          <p:cNvPr id="6" name="文本框 6"/>
          <p:cNvSpPr txBox="1"/>
          <p:nvPr>
            <p:custDataLst>
              <p:tags r:id="rId16"/>
            </p:custDataLst>
          </p:nvPr>
        </p:nvSpPr>
        <p:spPr>
          <a:xfrm>
            <a:off x="6868795" y="1617980"/>
            <a:ext cx="4511675" cy="450850"/>
          </a:xfrm>
          <a:prstGeom prst="rect">
            <a:avLst/>
          </a:prstGeom>
          <a:noFill/>
          <a:effectLst/>
        </p:spPr>
        <p:txBody>
          <a:bodyPr wrap="square" rtlCol="0" anchor="ctr">
            <a:spAutoFit/>
          </a:bodyPr>
          <a:lstStyle/>
          <a:p>
            <a:pPr algn="l">
              <a:lnSpc>
                <a:spcPct val="90000"/>
              </a:lnSpc>
            </a:pPr>
            <a:r>
              <a:rPr lang="zh-CN" altLang="en-US" sz="2600" b="1"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rPr>
              <a:t>第四阶段（系统部署与优化）</a:t>
            </a:r>
            <a:endParaRPr lang="zh-CN" altLang="en-US" sz="2600" b="1" dirty="0">
              <a:solidFill>
                <a:schemeClr val="tx1">
                  <a:lumMod val="65000"/>
                  <a:lumOff val="35000"/>
                </a:schemeClr>
              </a:solidFill>
              <a:latin typeface="Arial" panose="020B0604020202020204"/>
              <a:ea typeface="微软雅黑" panose="020B0503020204020204" pitchFamily="34" charset="-122"/>
              <a:cs typeface="汉仪旗黑-55简" panose="00020600040101010101" charset="-128"/>
              <a:sym typeface="Arial" panose="020B0604020202020204"/>
            </a:endParaRPr>
          </a:p>
        </p:txBody>
      </p:sp>
    </p:spTree>
  </p:cSld>
  <p:clrMapOvr>
    <a:masterClrMapping/>
  </p:clrMapOvr>
  <p:transition spd="slow">
    <p:fade/>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COMMONDATA" val="eyJjb3VudCI6MSwiaGRpZCI6ImIzZDQ2MTJiMDZjOTU2Njk3ZDg2MTRjNjhmNmJiNjhmIiwidXNlckNvdW50IjoxfQ=="/>
  <p:tag name="KSO_WPP_MARK_KEY" val="624fd6b1-57c0-4236-9737-ebde3cade67e"/>
  <p:tag name="commondata" val="eyJjb3VudCI6MS4wLCJoZGlkIjoiZjA3N2RjODRiNzllYmU0YmNlZTgyZDA1ZGNkMmIwMmYiLCJ1c2VyQ291bnQiOjEuMH0="/>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汉仪旗黑-55简"/>
        <a:ea typeface="汉仪旗黑-55简"/>
        <a:cs typeface=""/>
      </a:majorFont>
      <a:minorFont>
        <a:latin typeface="汉仪旗黑-55简"/>
        <a:ea typeface="汉仪旗黑-55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55简"/>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旗黑-55简"/>
        <a:ea typeface=""/>
        <a:cs typeface=""/>
        <a:font script="Jpan" typeface="ＭＳ Ｐゴシック"/>
        <a:font script="Hang" typeface="맑은 고딕"/>
        <a:font script="Hans" typeface="汉仪旗黑-55简"/>
        <a:font script="Hant" typeface="新細明體"/>
        <a:font script="Arab" typeface="汉仪旗黑-55简"/>
        <a:font script="Hebr" typeface="汉仪旗黑-55简"/>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5简"/>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55简"/>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汉仪旗黑-55简"/>
        <a:ea typeface=""/>
        <a:cs typeface=""/>
        <a:font script="Jpan" typeface="ＭＳ Ｐゴシック"/>
        <a:font script="Hang" typeface="맑은 고딕"/>
        <a:font script="Hans" typeface="汉仪旗黑-55简"/>
        <a:font script="Hant" typeface="新細明體"/>
        <a:font script="Arab" typeface="汉仪旗黑-55简"/>
        <a:font script="Hebr" typeface="汉仪旗黑-55简"/>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5简"/>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1704</Words>
  <Application>WPS 演示</Application>
  <PresentationFormat>宽屏</PresentationFormat>
  <Paragraphs>151</Paragraphs>
  <Slides>10</Slides>
  <Notes>18</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10</vt:i4>
      </vt:variant>
    </vt:vector>
  </HeadingPairs>
  <TitlesOfParts>
    <vt:vector size="24" baseType="lpstr">
      <vt:lpstr>Arial</vt:lpstr>
      <vt:lpstr>宋体</vt:lpstr>
      <vt:lpstr>Wingdings</vt:lpstr>
      <vt:lpstr>汉仪旗黑-55简</vt:lpstr>
      <vt:lpstr>黑体</vt:lpstr>
      <vt:lpstr>微软雅黑</vt:lpstr>
      <vt:lpstr>Arial</vt:lpstr>
      <vt:lpstr>腾讯体 W7</vt:lpstr>
      <vt:lpstr>汉真广标</vt:lpstr>
      <vt:lpstr>汉仪旗黑-55简</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开题答辩</dc:title>
  <dc:creator>第一PPT</dc:creator>
  <cp:keywords>www.1ppt.com</cp:keywords>
  <dc:description>www.1ppt.com</dc:description>
  <cp:lastModifiedBy>冨 民_</cp:lastModifiedBy>
  <cp:revision>272</cp:revision>
  <dcterms:created xsi:type="dcterms:W3CDTF">2016-05-20T12:59:00Z</dcterms:created>
  <dcterms:modified xsi:type="dcterms:W3CDTF">2023-10-28T04:21:27Z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C54226257D98417EA73765C6B305929C_12</vt:lpwstr>
  </property>
  <property fmtid="{D5CDD505-2E9C-101B-9397-08002B2CF9AE}" pid="3" name="KSOProductBuildVer">
    <vt:lpwstr>2052-12.1.0.15712</vt:lpwstr>
  </property>
</Properties>
</file>