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58" r:id="rId7"/>
    <p:sldId id="265" r:id="rId8"/>
    <p:sldId id="280" r:id="rId9"/>
    <p:sldId id="283" r:id="rId10"/>
    <p:sldId id="289" r:id="rId11"/>
    <p:sldId id="275" r:id="rId12"/>
    <p:sldId id="272" r:id="rId13"/>
    <p:sldId id="268" r:id="rId14"/>
    <p:sldId id="267" r:id="rId15"/>
    <p:sldId id="291" r:id="rId16"/>
    <p:sldId id="292" r:id="rId17"/>
    <p:sldId id="261" r:id="rId18"/>
    <p:sldId id="259" r:id="rId19"/>
    <p:sldId id="287" r:id="rId20"/>
    <p:sldId id="273" r:id="rId21"/>
    <p:sldId id="270" r:id="rId22"/>
    <p:sldId id="263" r:id="rId23"/>
    <p:sldId id="276" r:id="rId24"/>
    <p:sldId id="290" r:id="rId2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Fira Sans Extra Condensed SemiBold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Times New Roman Bold" panose="02020803070505020304" pitchFamily="18" charset="0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FFF"/>
    <a:srgbClr val="CEFFFF"/>
    <a:srgbClr val="9358F1"/>
    <a:srgbClr val="E86EEB"/>
    <a:srgbClr val="8F97F8"/>
    <a:srgbClr val="885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6BF6F-9829-4290-9B00-4F15D045CD6A}" v="196" dt="2022-06-18T12:18:07.361"/>
    <p1510:client id="{AA73AF43-798B-4E3A-9381-B89BCF4C873A}" v="557" dt="2022-06-18T12:22:18.658"/>
  </p1510:revLst>
</p1510:revInfo>
</file>

<file path=ppt/tableStyles.xml><?xml version="1.0" encoding="utf-8"?>
<a:tblStyleLst xmlns:a="http://schemas.openxmlformats.org/drawingml/2006/main" def="{01171875-851A-441E-913C-DB48047C5E09}">
  <a:tblStyle styleId="{01171875-851A-441E-913C-DB48047C5E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034e70190a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034e70190a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034e70190a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034e70190a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868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312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795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034e70190a_0_2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1034e70190a_0_2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034e70190a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1034e70190a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34e70190a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34e70190a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34e70190a_0_2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034e70190a_0_2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34e70190a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34e70190a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1034e70190a_0_2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1034e70190a_0_2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1034e70190a_0_2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1034e70190a_0_2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975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847625" y="1984204"/>
            <a:ext cx="3746388" cy="299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prstTxWarp prst="textArchUp">
              <a:avLst/>
            </a:prstTxWarp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TIỂU LUẬN </a:t>
            </a:r>
            <a:br>
              <a:rPr lang="en-GB"/>
            </a:b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955954" y="4002114"/>
            <a:ext cx="7692795" cy="446400"/>
          </a:xfrm>
          <a:custGeom>
            <a:avLst/>
            <a:gdLst>
              <a:gd name="connsiteX0" fmla="*/ 0 w 7692795"/>
              <a:gd name="connsiteY0" fmla="*/ 0 h 446400"/>
              <a:gd name="connsiteX1" fmla="*/ 514826 w 7692795"/>
              <a:gd name="connsiteY1" fmla="*/ 0 h 446400"/>
              <a:gd name="connsiteX2" fmla="*/ 875795 w 7692795"/>
              <a:gd name="connsiteY2" fmla="*/ 0 h 446400"/>
              <a:gd name="connsiteX3" fmla="*/ 1544477 w 7692795"/>
              <a:gd name="connsiteY3" fmla="*/ 0 h 446400"/>
              <a:gd name="connsiteX4" fmla="*/ 2290086 w 7692795"/>
              <a:gd name="connsiteY4" fmla="*/ 0 h 446400"/>
              <a:gd name="connsiteX5" fmla="*/ 2651056 w 7692795"/>
              <a:gd name="connsiteY5" fmla="*/ 0 h 446400"/>
              <a:gd name="connsiteX6" fmla="*/ 3165881 w 7692795"/>
              <a:gd name="connsiteY6" fmla="*/ 0 h 446400"/>
              <a:gd name="connsiteX7" fmla="*/ 3757634 w 7692795"/>
              <a:gd name="connsiteY7" fmla="*/ 0 h 446400"/>
              <a:gd name="connsiteX8" fmla="*/ 4426316 w 7692795"/>
              <a:gd name="connsiteY8" fmla="*/ 0 h 446400"/>
              <a:gd name="connsiteX9" fmla="*/ 5171925 w 7692795"/>
              <a:gd name="connsiteY9" fmla="*/ 0 h 446400"/>
              <a:gd name="connsiteX10" fmla="*/ 5609823 w 7692795"/>
              <a:gd name="connsiteY10" fmla="*/ 0 h 446400"/>
              <a:gd name="connsiteX11" fmla="*/ 6355432 w 7692795"/>
              <a:gd name="connsiteY11" fmla="*/ 0 h 446400"/>
              <a:gd name="connsiteX12" fmla="*/ 6716402 w 7692795"/>
              <a:gd name="connsiteY12" fmla="*/ 0 h 446400"/>
              <a:gd name="connsiteX13" fmla="*/ 7692795 w 7692795"/>
              <a:gd name="connsiteY13" fmla="*/ 0 h 446400"/>
              <a:gd name="connsiteX14" fmla="*/ 7692795 w 7692795"/>
              <a:gd name="connsiteY14" fmla="*/ 446400 h 446400"/>
              <a:gd name="connsiteX15" fmla="*/ 7024114 w 7692795"/>
              <a:gd name="connsiteY15" fmla="*/ 446400 h 446400"/>
              <a:gd name="connsiteX16" fmla="*/ 6586216 w 7692795"/>
              <a:gd name="connsiteY16" fmla="*/ 446400 h 446400"/>
              <a:gd name="connsiteX17" fmla="*/ 6071391 w 7692795"/>
              <a:gd name="connsiteY17" fmla="*/ 446400 h 446400"/>
              <a:gd name="connsiteX18" fmla="*/ 5556565 w 7692795"/>
              <a:gd name="connsiteY18" fmla="*/ 446400 h 446400"/>
              <a:gd name="connsiteX19" fmla="*/ 5041739 w 7692795"/>
              <a:gd name="connsiteY19" fmla="*/ 446400 h 446400"/>
              <a:gd name="connsiteX20" fmla="*/ 4603842 w 7692795"/>
              <a:gd name="connsiteY20" fmla="*/ 446400 h 446400"/>
              <a:gd name="connsiteX21" fmla="*/ 3858233 w 7692795"/>
              <a:gd name="connsiteY21" fmla="*/ 446400 h 446400"/>
              <a:gd name="connsiteX22" fmla="*/ 3189551 w 7692795"/>
              <a:gd name="connsiteY22" fmla="*/ 446400 h 446400"/>
              <a:gd name="connsiteX23" fmla="*/ 2751654 w 7692795"/>
              <a:gd name="connsiteY23" fmla="*/ 446400 h 446400"/>
              <a:gd name="connsiteX24" fmla="*/ 2236828 w 7692795"/>
              <a:gd name="connsiteY24" fmla="*/ 446400 h 446400"/>
              <a:gd name="connsiteX25" fmla="*/ 1568147 w 7692795"/>
              <a:gd name="connsiteY25" fmla="*/ 446400 h 446400"/>
              <a:gd name="connsiteX26" fmla="*/ 976393 w 7692795"/>
              <a:gd name="connsiteY26" fmla="*/ 446400 h 446400"/>
              <a:gd name="connsiteX27" fmla="*/ 615424 w 7692795"/>
              <a:gd name="connsiteY27" fmla="*/ 446400 h 446400"/>
              <a:gd name="connsiteX28" fmla="*/ 0 w 7692795"/>
              <a:gd name="connsiteY28" fmla="*/ 446400 h 446400"/>
              <a:gd name="connsiteX29" fmla="*/ 0 w 7692795"/>
              <a:gd name="connsiteY29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92795" h="446400" extrusionOk="0">
                <a:moveTo>
                  <a:pt x="0" y="0"/>
                </a:moveTo>
                <a:cubicBezTo>
                  <a:pt x="255887" y="-51452"/>
                  <a:pt x="319733" y="6271"/>
                  <a:pt x="514826" y="0"/>
                </a:cubicBezTo>
                <a:cubicBezTo>
                  <a:pt x="709919" y="-6271"/>
                  <a:pt x="748258" y="34745"/>
                  <a:pt x="875795" y="0"/>
                </a:cubicBezTo>
                <a:cubicBezTo>
                  <a:pt x="1003332" y="-34745"/>
                  <a:pt x="1315942" y="299"/>
                  <a:pt x="1544477" y="0"/>
                </a:cubicBezTo>
                <a:cubicBezTo>
                  <a:pt x="1773012" y="-299"/>
                  <a:pt x="2082752" y="47897"/>
                  <a:pt x="2290086" y="0"/>
                </a:cubicBezTo>
                <a:cubicBezTo>
                  <a:pt x="2497420" y="-47897"/>
                  <a:pt x="2519437" y="32182"/>
                  <a:pt x="2651056" y="0"/>
                </a:cubicBezTo>
                <a:cubicBezTo>
                  <a:pt x="2782675" y="-32182"/>
                  <a:pt x="3020470" y="34433"/>
                  <a:pt x="3165881" y="0"/>
                </a:cubicBezTo>
                <a:cubicBezTo>
                  <a:pt x="3311293" y="-34433"/>
                  <a:pt x="3504086" y="10263"/>
                  <a:pt x="3757634" y="0"/>
                </a:cubicBezTo>
                <a:cubicBezTo>
                  <a:pt x="4011182" y="-10263"/>
                  <a:pt x="4103634" y="66456"/>
                  <a:pt x="4426316" y="0"/>
                </a:cubicBezTo>
                <a:cubicBezTo>
                  <a:pt x="4748998" y="-66456"/>
                  <a:pt x="4861029" y="42232"/>
                  <a:pt x="5171925" y="0"/>
                </a:cubicBezTo>
                <a:cubicBezTo>
                  <a:pt x="5482821" y="-42232"/>
                  <a:pt x="5429547" y="49980"/>
                  <a:pt x="5609823" y="0"/>
                </a:cubicBezTo>
                <a:cubicBezTo>
                  <a:pt x="5790099" y="-49980"/>
                  <a:pt x="6056486" y="1005"/>
                  <a:pt x="6355432" y="0"/>
                </a:cubicBezTo>
                <a:cubicBezTo>
                  <a:pt x="6654378" y="-1005"/>
                  <a:pt x="6636515" y="27852"/>
                  <a:pt x="6716402" y="0"/>
                </a:cubicBezTo>
                <a:cubicBezTo>
                  <a:pt x="6796289" y="-27852"/>
                  <a:pt x="7348390" y="81699"/>
                  <a:pt x="7692795" y="0"/>
                </a:cubicBezTo>
                <a:cubicBezTo>
                  <a:pt x="7712922" y="181814"/>
                  <a:pt x="7647111" y="284134"/>
                  <a:pt x="7692795" y="446400"/>
                </a:cubicBezTo>
                <a:cubicBezTo>
                  <a:pt x="7527529" y="503043"/>
                  <a:pt x="7329368" y="441459"/>
                  <a:pt x="7024114" y="446400"/>
                </a:cubicBezTo>
                <a:cubicBezTo>
                  <a:pt x="6718860" y="451341"/>
                  <a:pt x="6728798" y="439782"/>
                  <a:pt x="6586216" y="446400"/>
                </a:cubicBezTo>
                <a:cubicBezTo>
                  <a:pt x="6443634" y="453018"/>
                  <a:pt x="6238086" y="397355"/>
                  <a:pt x="6071391" y="446400"/>
                </a:cubicBezTo>
                <a:cubicBezTo>
                  <a:pt x="5904696" y="495445"/>
                  <a:pt x="5791929" y="393670"/>
                  <a:pt x="5556565" y="446400"/>
                </a:cubicBezTo>
                <a:cubicBezTo>
                  <a:pt x="5321201" y="499130"/>
                  <a:pt x="5288504" y="427142"/>
                  <a:pt x="5041739" y="446400"/>
                </a:cubicBezTo>
                <a:cubicBezTo>
                  <a:pt x="4794974" y="465658"/>
                  <a:pt x="4742382" y="429299"/>
                  <a:pt x="4603842" y="446400"/>
                </a:cubicBezTo>
                <a:cubicBezTo>
                  <a:pt x="4465302" y="463501"/>
                  <a:pt x="4048017" y="437336"/>
                  <a:pt x="3858233" y="446400"/>
                </a:cubicBezTo>
                <a:cubicBezTo>
                  <a:pt x="3668449" y="455464"/>
                  <a:pt x="3343208" y="417195"/>
                  <a:pt x="3189551" y="446400"/>
                </a:cubicBezTo>
                <a:cubicBezTo>
                  <a:pt x="3035894" y="475605"/>
                  <a:pt x="2903124" y="420569"/>
                  <a:pt x="2751654" y="446400"/>
                </a:cubicBezTo>
                <a:cubicBezTo>
                  <a:pt x="2600184" y="472231"/>
                  <a:pt x="2364209" y="437374"/>
                  <a:pt x="2236828" y="446400"/>
                </a:cubicBezTo>
                <a:cubicBezTo>
                  <a:pt x="2109447" y="455426"/>
                  <a:pt x="1878050" y="426494"/>
                  <a:pt x="1568147" y="446400"/>
                </a:cubicBezTo>
                <a:cubicBezTo>
                  <a:pt x="1258244" y="466306"/>
                  <a:pt x="1145299" y="394645"/>
                  <a:pt x="976393" y="446400"/>
                </a:cubicBezTo>
                <a:cubicBezTo>
                  <a:pt x="807487" y="498155"/>
                  <a:pt x="727261" y="424425"/>
                  <a:pt x="615424" y="446400"/>
                </a:cubicBezTo>
                <a:cubicBezTo>
                  <a:pt x="503587" y="468375"/>
                  <a:pt x="245343" y="437190"/>
                  <a:pt x="0" y="446400"/>
                </a:cubicBezTo>
                <a:cubicBezTo>
                  <a:pt x="-27638" y="247799"/>
                  <a:pt x="11888" y="172032"/>
                  <a:pt x="0" y="0"/>
                </a:cubicBezTo>
                <a:close/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2155971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ira Sans Extra Condensed Medium" panose="020B0604020202020204" charset="0"/>
              </a:rPr>
              <a:t>Đề</a:t>
            </a:r>
            <a:r>
              <a:rPr lang="en-GB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ira Sans Extra Condensed Medium" panose="020B0604020202020204" charset="0"/>
              </a:rPr>
              <a:t> </a:t>
            </a:r>
            <a:r>
              <a:rPr lang="en-GB" sz="200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ira Sans Extra Condensed Medium" panose="020B0604020202020204" charset="0"/>
              </a:rPr>
              <a:t>tài</a:t>
            </a:r>
            <a:r>
              <a:rPr lang="en-GB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ira Sans Extra Condensed Medium" panose="020B0604020202020204" charset="0"/>
              </a:rPr>
              <a:t>: QUẢN LÝ THIẾT BỊ LINH KIỆN MÁY TÍNH</a:t>
            </a:r>
            <a:endParaRPr sz="20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ira Sans Extra Condensed Medium" panose="020B0604020202020204" charset="0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7187257" y="1858134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5173583" y="99037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432819" y="1042823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426394" y="672032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452916" y="11561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452916" y="1207254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452916" y="125863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452916" y="131001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452916" y="1361391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452916" y="145296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452916" y="1504343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452916" y="1555417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452916" y="160679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452916" y="165817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452916" y="174974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452916" y="180112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452916" y="1852505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452916" y="1903579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52916" y="195495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452916" y="2046530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452916" y="209790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452916" y="214928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452916" y="2200667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452916" y="2251764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8081681" y="11561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8081681" y="1207254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8081681" y="125863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8081681" y="131001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8081681" y="1361391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8081681" y="145296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8081681" y="1504343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8081681" y="1555417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8081681" y="160679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8081681" y="165817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8081681" y="174974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8081681" y="180112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8081681" y="1852505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8081681" y="1903579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8081681" y="195495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8081681" y="2046530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8081681" y="209790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8081681" y="214928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8081681" y="2200667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8081681" y="2251764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7181883" y="533052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6000356" y="659326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6138431" y="382276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388931" y="449326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434356" y="173951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668856" y="271276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927381" y="431951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927381" y="211276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7161781" y="382276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7281906" y="544876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469031" y="562176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549581" y="719751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677506" y="741076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BEBAD-51B0-3334-F301-7731C8013879}"/>
              </a:ext>
            </a:extLst>
          </p:cNvPr>
          <p:cNvSpPr txBox="1"/>
          <p:nvPr/>
        </p:nvSpPr>
        <p:spPr>
          <a:xfrm>
            <a:off x="853318" y="2031506"/>
            <a:ext cx="3747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Fira Sans Extra Condensed Medium" panose="020B0604020202020204" charset="0"/>
              </a:rPr>
              <a:t>CÔNG NGHỆ PHẦN MỀM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7"/>
          <p:cNvSpPr txBox="1">
            <a:spLocks noGrp="1"/>
          </p:cNvSpPr>
          <p:nvPr>
            <p:ph type="title"/>
          </p:nvPr>
        </p:nvSpPr>
        <p:spPr>
          <a:xfrm>
            <a:off x="1494135" y="457978"/>
            <a:ext cx="6571872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ln w="2222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</a:rPr>
              <a:t>02. ĐẶC TẢ YÊU CẦU BÀI TOÁN</a:t>
            </a:r>
            <a:endParaRPr sz="280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49" name="Google Shape;1649;p27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1650" name="Google Shape;1650;p27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651" name="Google Shape;1651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7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27"/>
            <p:cNvSpPr/>
            <p:nvPr/>
          </p:nvSpPr>
          <p:spPr>
            <a:xfrm>
              <a:off x="3979488" y="2993900"/>
              <a:ext cx="264050" cy="127700"/>
            </a:xfrm>
            <a:custGeom>
              <a:avLst/>
              <a:gdLst/>
              <a:ahLst/>
              <a:cxnLst/>
              <a:rect l="l" t="t" r="r" b="b"/>
              <a:pathLst>
                <a:path w="10562" h="5108" extrusionOk="0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045863" y="2849525"/>
              <a:ext cx="24725" cy="219100"/>
            </a:xfrm>
            <a:custGeom>
              <a:avLst/>
              <a:gdLst/>
              <a:ahLst/>
              <a:cxnLst/>
              <a:rect l="l" t="t" r="r" b="b"/>
              <a:pathLst>
                <a:path w="989" h="8764" extrusionOk="0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045863" y="2788200"/>
              <a:ext cx="130400" cy="75350"/>
            </a:xfrm>
            <a:custGeom>
              <a:avLst/>
              <a:gdLst/>
              <a:ahLst/>
              <a:cxnLst/>
              <a:rect l="l" t="t" r="r" b="b"/>
              <a:pathLst>
                <a:path w="5216" h="3014" extrusionOk="0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069963" y="2802200"/>
              <a:ext cx="106900" cy="266425"/>
            </a:xfrm>
            <a:custGeom>
              <a:avLst/>
              <a:gdLst/>
              <a:ahLst/>
              <a:cxnLst/>
              <a:rect l="l" t="t" r="r" b="b"/>
              <a:pathLst>
                <a:path w="4276" h="10657" extrusionOk="0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554138" y="3162650"/>
              <a:ext cx="30975" cy="29200"/>
            </a:xfrm>
            <a:custGeom>
              <a:avLst/>
              <a:gdLst/>
              <a:ahLst/>
              <a:cxnLst/>
              <a:rect l="l" t="t" r="r" b="b"/>
              <a:pathLst>
                <a:path w="1239" h="1168" extrusionOk="0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552338" y="1956550"/>
              <a:ext cx="973075" cy="1221025"/>
            </a:xfrm>
            <a:custGeom>
              <a:avLst/>
              <a:gdLst/>
              <a:ahLst/>
              <a:cxnLst/>
              <a:rect l="l" t="t" r="r" b="b"/>
              <a:pathLst>
                <a:path w="38923" h="48841" extrusionOk="0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576463" y="1969250"/>
              <a:ext cx="957875" cy="1224425"/>
            </a:xfrm>
            <a:custGeom>
              <a:avLst/>
              <a:gdLst/>
              <a:ahLst/>
              <a:cxnLst/>
              <a:rect l="l" t="t" r="r" b="b"/>
              <a:pathLst>
                <a:path w="38315" h="48977" extrusionOk="0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576463" y="1969350"/>
              <a:ext cx="957875" cy="1224300"/>
            </a:xfrm>
            <a:custGeom>
              <a:avLst/>
              <a:gdLst/>
              <a:ahLst/>
              <a:cxnLst/>
              <a:rect l="l" t="t" r="r" b="b"/>
              <a:pathLst>
                <a:path w="38315" h="48972" extrusionOk="0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597288" y="1989600"/>
              <a:ext cx="919200" cy="1168625"/>
            </a:xfrm>
            <a:custGeom>
              <a:avLst/>
              <a:gdLst/>
              <a:ahLst/>
              <a:cxnLst/>
              <a:rect l="l" t="t" r="r" b="b"/>
              <a:pathLst>
                <a:path w="36768" h="46745" extrusionOk="0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981863" y="3106100"/>
              <a:ext cx="524200" cy="225050"/>
            </a:xfrm>
            <a:custGeom>
              <a:avLst/>
              <a:gdLst/>
              <a:ahLst/>
              <a:cxnLst/>
              <a:rect l="l" t="t" r="r" b="b"/>
              <a:pathLst>
                <a:path w="20968" h="9002" extrusionOk="0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978888" y="3021150"/>
              <a:ext cx="529850" cy="299750"/>
            </a:xfrm>
            <a:custGeom>
              <a:avLst/>
              <a:gdLst/>
              <a:ahLst/>
              <a:cxnLst/>
              <a:rect l="l" t="t" r="r" b="b"/>
              <a:pathLst>
                <a:path w="21194" h="11990" extrusionOk="0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3981563" y="3021275"/>
              <a:ext cx="524500" cy="299475"/>
            </a:xfrm>
            <a:custGeom>
              <a:avLst/>
              <a:gdLst/>
              <a:ahLst/>
              <a:cxnLst/>
              <a:rect l="l" t="t" r="r" b="b"/>
              <a:pathLst>
                <a:path w="20980" h="11979" extrusionOk="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019663" y="3036300"/>
              <a:ext cx="436700" cy="257875"/>
            </a:xfrm>
            <a:custGeom>
              <a:avLst/>
              <a:gdLst/>
              <a:ahLst/>
              <a:cxnLst/>
              <a:rect l="l" t="t" r="r" b="b"/>
              <a:pathLst>
                <a:path w="17468" h="10315" extrusionOk="0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010438" y="2155100"/>
              <a:ext cx="448300" cy="417025"/>
            </a:xfrm>
            <a:custGeom>
              <a:avLst/>
              <a:gdLst/>
              <a:ahLst/>
              <a:cxnLst/>
              <a:rect l="l" t="t" r="r" b="b"/>
              <a:pathLst>
                <a:path w="17932" h="16681" extrusionOk="0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051513" y="2226225"/>
              <a:ext cx="410500" cy="322700"/>
            </a:xfrm>
            <a:custGeom>
              <a:avLst/>
              <a:gdLst/>
              <a:ahLst/>
              <a:cxnLst/>
              <a:rect l="l" t="t" r="r" b="b"/>
              <a:pathLst>
                <a:path w="16420" h="12908" extrusionOk="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3968163" y="2370900"/>
              <a:ext cx="25" cy="284275"/>
            </a:xfrm>
            <a:custGeom>
              <a:avLst/>
              <a:gdLst/>
              <a:ahLst/>
              <a:cxnLst/>
              <a:rect l="l" t="t" r="r" b="b"/>
              <a:pathLst>
                <a:path w="1" h="11371" fill="none" extrusionOk="0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952688" y="2330125"/>
              <a:ext cx="527775" cy="303325"/>
            </a:xfrm>
            <a:custGeom>
              <a:avLst/>
              <a:gdLst/>
              <a:ahLst/>
              <a:cxnLst/>
              <a:rect l="l" t="t" r="r" b="b"/>
              <a:pathLst>
                <a:path w="21111" h="12133" fill="none" extrusionOk="0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3646113" y="2778375"/>
              <a:ext cx="246175" cy="245375"/>
            </a:xfrm>
            <a:custGeom>
              <a:avLst/>
              <a:gdLst/>
              <a:ahLst/>
              <a:cxnLst/>
              <a:rect l="l" t="t" r="r" b="b"/>
              <a:pathLst>
                <a:path w="9847" h="9815" extrusionOk="0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3720513" y="2747725"/>
              <a:ext cx="80100" cy="162250"/>
            </a:xfrm>
            <a:custGeom>
              <a:avLst/>
              <a:gdLst/>
              <a:ahLst/>
              <a:cxnLst/>
              <a:rect l="l" t="t" r="r" b="b"/>
              <a:pathLst>
                <a:path w="3204" h="6490" extrusionOk="0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621988" y="2435025"/>
              <a:ext cx="287575" cy="359850"/>
            </a:xfrm>
            <a:custGeom>
              <a:avLst/>
              <a:gdLst/>
              <a:ahLst/>
              <a:cxnLst/>
              <a:rect l="l" t="t" r="r" b="b"/>
              <a:pathLst>
                <a:path w="11503" h="14394" extrusionOk="0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982463" y="2408100"/>
              <a:ext cx="489075" cy="431025"/>
            </a:xfrm>
            <a:custGeom>
              <a:avLst/>
              <a:gdLst/>
              <a:ahLst/>
              <a:cxnLst/>
              <a:rect l="l" t="t" r="r" b="b"/>
              <a:pathLst>
                <a:path w="19563" h="17241" extrusionOk="0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308863" y="2388488"/>
              <a:ext cx="674525" cy="1025150"/>
            </a:xfrm>
            <a:custGeom>
              <a:avLst/>
              <a:gdLst/>
              <a:ahLst/>
              <a:cxnLst/>
              <a:rect l="l" t="t" r="r" b="b"/>
              <a:pathLst>
                <a:path w="26981" h="41006" extrusionOk="0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43438" y="2542050"/>
              <a:ext cx="131900" cy="95575"/>
            </a:xfrm>
            <a:custGeom>
              <a:avLst/>
              <a:gdLst/>
              <a:ahLst/>
              <a:cxnLst/>
              <a:rect l="l" t="t" r="r" b="b"/>
              <a:pathLst>
                <a:path w="5276" h="3823" extrusionOk="0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301838" y="1738075"/>
              <a:ext cx="535825" cy="814425"/>
            </a:xfrm>
            <a:custGeom>
              <a:avLst/>
              <a:gdLst/>
              <a:ahLst/>
              <a:cxnLst/>
              <a:rect l="l" t="t" r="r" b="b"/>
              <a:pathLst>
                <a:path w="21433" h="32577" extrusionOk="0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4321788" y="1809825"/>
              <a:ext cx="430425" cy="672725"/>
            </a:xfrm>
            <a:custGeom>
              <a:avLst/>
              <a:gdLst/>
              <a:ahLst/>
              <a:cxnLst/>
              <a:rect l="l" t="t" r="r" b="b"/>
              <a:pathLst>
                <a:path w="17217" h="26909" extrusionOk="0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369288" y="2576313"/>
              <a:ext cx="508725" cy="768875"/>
            </a:xfrm>
            <a:custGeom>
              <a:avLst/>
              <a:gdLst/>
              <a:ahLst/>
              <a:cxnLst/>
              <a:rect l="l" t="t" r="r" b="b"/>
              <a:pathLst>
                <a:path w="20349" h="30755" extrusionOk="0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27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1695" name="Google Shape;1695;p27"/>
            <p:cNvSpPr/>
            <p:nvPr/>
          </p:nvSpPr>
          <p:spPr>
            <a:xfrm>
              <a:off x="1828850" y="2766100"/>
              <a:ext cx="1070200" cy="1007875"/>
            </a:xfrm>
            <a:custGeom>
              <a:avLst/>
              <a:gdLst/>
              <a:ahLst/>
              <a:cxnLst/>
              <a:rect l="l" t="t" r="r" b="b"/>
              <a:pathLst>
                <a:path w="42808" h="40315" extrusionOk="0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6" name="Google Shape;1696;p27"/>
            <p:cNvSpPr/>
            <p:nvPr/>
          </p:nvSpPr>
          <p:spPr>
            <a:xfrm>
              <a:off x="1828850" y="2765150"/>
              <a:ext cx="1070200" cy="1004800"/>
            </a:xfrm>
            <a:custGeom>
              <a:avLst/>
              <a:gdLst/>
              <a:ahLst/>
              <a:cxnLst/>
              <a:rect l="l" t="t" r="r" b="b"/>
              <a:pathLst>
                <a:path w="42808" h="40192" extrusionOk="0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7" name="Google Shape;1697;p27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1698" name="Google Shape;1698;p27"/>
            <p:cNvSpPr/>
            <p:nvPr/>
          </p:nvSpPr>
          <p:spPr>
            <a:xfrm>
              <a:off x="5659725" y="1746113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9" name="Google Shape;1699;p27"/>
            <p:cNvSpPr/>
            <p:nvPr/>
          </p:nvSpPr>
          <p:spPr>
            <a:xfrm>
              <a:off x="5659725" y="1742100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00" name="Google Shape;1700;p27"/>
          <p:cNvSpPr txBox="1"/>
          <p:nvPr/>
        </p:nvSpPr>
        <p:spPr>
          <a:xfrm>
            <a:off x="689903" y="2164507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CÁC TÁC NHÂN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1" name="Google Shape;1701;p27"/>
          <p:cNvSpPr txBox="1"/>
          <p:nvPr/>
        </p:nvSpPr>
        <p:spPr>
          <a:xfrm>
            <a:off x="6412351" y="2917234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USE CASE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6"/>
          <p:cNvSpPr txBox="1">
            <a:spLocks noGrp="1"/>
          </p:cNvSpPr>
          <p:nvPr>
            <p:ph type="title"/>
          </p:nvPr>
        </p:nvSpPr>
        <p:spPr>
          <a:xfrm>
            <a:off x="68726" y="300700"/>
            <a:ext cx="3685517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>
                    <a:lumMod val="75000"/>
                  </a:schemeClr>
                </a:solidFill>
              </a:rPr>
              <a:t>SƠ ĐỒ USE CASE TỔNG QUÁT</a:t>
            </a:r>
            <a:endParaRPr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4" name="image12.png" descr="Diagram&#10;&#10;Description automatically generated">
            <a:extLst>
              <a:ext uri="{FF2B5EF4-FFF2-40B4-BE49-F238E27FC236}">
                <a16:creationId xmlns:a16="http://schemas.microsoft.com/office/drawing/2014/main" id="{0C242D64-093B-181F-6364-32CF88D6F06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95218" y="949945"/>
            <a:ext cx="6029093" cy="3670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086A68-ECCD-FD26-3331-82C27C13E05B}"/>
              </a:ext>
            </a:extLst>
          </p:cNvPr>
          <p:cNvSpPr txBox="1"/>
          <p:nvPr/>
        </p:nvSpPr>
        <p:spPr>
          <a:xfrm>
            <a:off x="16687" y="2455371"/>
            <a:ext cx="2810107" cy="2246769"/>
          </a:xfrm>
          <a:custGeom>
            <a:avLst/>
            <a:gdLst>
              <a:gd name="connsiteX0" fmla="*/ 0 w 2810107"/>
              <a:gd name="connsiteY0" fmla="*/ 0 h 2246769"/>
              <a:gd name="connsiteX1" fmla="*/ 2810107 w 2810107"/>
              <a:gd name="connsiteY1" fmla="*/ 0 h 2246769"/>
              <a:gd name="connsiteX2" fmla="*/ 2810107 w 2810107"/>
              <a:gd name="connsiteY2" fmla="*/ 2246769 h 2246769"/>
              <a:gd name="connsiteX3" fmla="*/ 0 w 2810107"/>
              <a:gd name="connsiteY3" fmla="*/ 2246769 h 2246769"/>
              <a:gd name="connsiteX4" fmla="*/ 0 w 2810107"/>
              <a:gd name="connsiteY4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0107" h="2246769" extrusionOk="0">
                <a:moveTo>
                  <a:pt x="0" y="0"/>
                </a:moveTo>
                <a:cubicBezTo>
                  <a:pt x="977135" y="-14887"/>
                  <a:pt x="1742968" y="24732"/>
                  <a:pt x="2810107" y="0"/>
                </a:cubicBezTo>
                <a:cubicBezTo>
                  <a:pt x="2791369" y="471699"/>
                  <a:pt x="2730895" y="1533003"/>
                  <a:pt x="2810107" y="2246769"/>
                </a:cubicBezTo>
                <a:cubicBezTo>
                  <a:pt x="2182939" y="2409316"/>
                  <a:pt x="731440" y="2310043"/>
                  <a:pt x="0" y="2246769"/>
                </a:cubicBezTo>
                <a:cubicBezTo>
                  <a:pt x="-38755" y="1794214"/>
                  <a:pt x="97273" y="814755"/>
                  <a:pt x="0" y="0"/>
                </a:cubicBez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07657515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Khái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quát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chức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năng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chính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của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hệ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thống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chức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năng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này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có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tính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tổng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quá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dễ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dàng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nhìn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thấy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trên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quan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điểm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các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tác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nhân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.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Dựa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vào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yêu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cầu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của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bài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toán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ta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có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use case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tổng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quát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như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sau</a:t>
            </a:r>
            <a:r>
              <a:rPr lang="en-US" sz="1800">
                <a:solidFill>
                  <a:srgbClr val="9358F1"/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:</a:t>
            </a:r>
          </a:p>
          <a:p>
            <a:endParaRPr lang="en-US">
              <a:solidFill>
                <a:srgbClr val="8F97F8"/>
              </a:solidFill>
            </a:endParaRPr>
          </a:p>
        </p:txBody>
      </p:sp>
      <p:sp>
        <p:nvSpPr>
          <p:cNvPr id="57" name="Google Shape;3183;p36">
            <a:extLst>
              <a:ext uri="{FF2B5EF4-FFF2-40B4-BE49-F238E27FC236}">
                <a16:creationId xmlns:a16="http://schemas.microsoft.com/office/drawing/2014/main" id="{4CE16A7C-032D-494C-EABB-F6CBFAFC0003}"/>
              </a:ext>
            </a:extLst>
          </p:cNvPr>
          <p:cNvSpPr/>
          <p:nvPr/>
        </p:nvSpPr>
        <p:spPr>
          <a:xfrm>
            <a:off x="2248121" y="1069697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3806;p40">
            <a:extLst>
              <a:ext uri="{FF2B5EF4-FFF2-40B4-BE49-F238E27FC236}">
                <a16:creationId xmlns:a16="http://schemas.microsoft.com/office/drawing/2014/main" id="{93CE5D9D-AAA9-DECC-068A-78111AED1250}"/>
              </a:ext>
            </a:extLst>
          </p:cNvPr>
          <p:cNvGrpSpPr/>
          <p:nvPr/>
        </p:nvGrpSpPr>
        <p:grpSpPr>
          <a:xfrm>
            <a:off x="2282318" y="1152141"/>
            <a:ext cx="444605" cy="419659"/>
            <a:chOff x="-1960150" y="3956600"/>
            <a:chExt cx="308775" cy="291450"/>
          </a:xfrm>
        </p:grpSpPr>
        <p:sp>
          <p:nvSpPr>
            <p:cNvPr id="59" name="Google Shape;3807;p40">
              <a:extLst>
                <a:ext uri="{FF2B5EF4-FFF2-40B4-BE49-F238E27FC236}">
                  <a16:creationId xmlns:a16="http://schemas.microsoft.com/office/drawing/2014/main" id="{45C27726-1C89-FD40-4BDB-8BC3A35C7A87}"/>
                </a:ext>
              </a:extLst>
            </p:cNvPr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08;p40">
              <a:extLst>
                <a:ext uri="{FF2B5EF4-FFF2-40B4-BE49-F238E27FC236}">
                  <a16:creationId xmlns:a16="http://schemas.microsoft.com/office/drawing/2014/main" id="{03CA37E5-896C-8480-7721-D279318CD32E}"/>
                </a:ext>
              </a:extLst>
            </p:cNvPr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3183;p36">
            <a:extLst>
              <a:ext uri="{FF2B5EF4-FFF2-40B4-BE49-F238E27FC236}">
                <a16:creationId xmlns:a16="http://schemas.microsoft.com/office/drawing/2014/main" id="{8ED9E133-B394-16F2-0B81-5E9E9CDACD49}"/>
              </a:ext>
            </a:extLst>
          </p:cNvPr>
          <p:cNvSpPr/>
          <p:nvPr/>
        </p:nvSpPr>
        <p:spPr>
          <a:xfrm>
            <a:off x="201595" y="1751000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3806;p40">
            <a:extLst>
              <a:ext uri="{FF2B5EF4-FFF2-40B4-BE49-F238E27FC236}">
                <a16:creationId xmlns:a16="http://schemas.microsoft.com/office/drawing/2014/main" id="{2914E10F-EF74-7D6F-0FEE-C017F7A43543}"/>
              </a:ext>
            </a:extLst>
          </p:cNvPr>
          <p:cNvGrpSpPr/>
          <p:nvPr/>
        </p:nvGrpSpPr>
        <p:grpSpPr>
          <a:xfrm>
            <a:off x="235792" y="1844341"/>
            <a:ext cx="444605" cy="419659"/>
            <a:chOff x="-1960150" y="3956600"/>
            <a:chExt cx="308775" cy="291450"/>
          </a:xfrm>
        </p:grpSpPr>
        <p:sp>
          <p:nvSpPr>
            <p:cNvPr id="63" name="Google Shape;3807;p40">
              <a:extLst>
                <a:ext uri="{FF2B5EF4-FFF2-40B4-BE49-F238E27FC236}">
                  <a16:creationId xmlns:a16="http://schemas.microsoft.com/office/drawing/2014/main" id="{60BED93D-CABE-D55B-91FE-826113F2A8D8}"/>
                </a:ext>
              </a:extLst>
            </p:cNvPr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08;p40">
              <a:extLst>
                <a:ext uri="{FF2B5EF4-FFF2-40B4-BE49-F238E27FC236}">
                  <a16:creationId xmlns:a16="http://schemas.microsoft.com/office/drawing/2014/main" id="{D45590FD-61AB-B5B0-5DD9-E4E08EFB7620}"/>
                </a:ext>
              </a:extLst>
            </p:cNvPr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 descr="A picture containing accessory, necklet&#10;&#10;Description automatically generated">
            <a:extLst>
              <a:ext uri="{FF2B5EF4-FFF2-40B4-BE49-F238E27FC236}">
                <a16:creationId xmlns:a16="http://schemas.microsoft.com/office/drawing/2014/main" id="{B9F03BEA-BB0D-1689-8D89-DC874A168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517713" y="1109149"/>
            <a:ext cx="743681" cy="1822326"/>
          </a:xfrm>
          <a:prstGeom prst="rect">
            <a:avLst/>
          </a:prstGeom>
        </p:spPr>
      </p:pic>
      <p:pic>
        <p:nvPicPr>
          <p:cNvPr id="67" name="Picture 66" descr="A picture containing accessory, necklet&#10;&#10;Description automatically generated">
            <a:extLst>
              <a:ext uri="{FF2B5EF4-FFF2-40B4-BE49-F238E27FC236}">
                <a16:creationId xmlns:a16="http://schemas.microsoft.com/office/drawing/2014/main" id="{59BF503C-9425-3529-DB02-96BB3E194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7471" y="457452"/>
            <a:ext cx="743681" cy="1822326"/>
          </a:xfrm>
          <a:prstGeom prst="rect">
            <a:avLst/>
          </a:prstGeom>
        </p:spPr>
      </p:pic>
      <p:grpSp>
        <p:nvGrpSpPr>
          <p:cNvPr id="68" name="Google Shape;2823;p34">
            <a:extLst>
              <a:ext uri="{FF2B5EF4-FFF2-40B4-BE49-F238E27FC236}">
                <a16:creationId xmlns:a16="http://schemas.microsoft.com/office/drawing/2014/main" id="{C61360DE-260D-982B-E383-8F6759E70BF8}"/>
              </a:ext>
            </a:extLst>
          </p:cNvPr>
          <p:cNvGrpSpPr/>
          <p:nvPr/>
        </p:nvGrpSpPr>
        <p:grpSpPr>
          <a:xfrm>
            <a:off x="4826089" y="445936"/>
            <a:ext cx="192686" cy="222528"/>
            <a:chOff x="3669150" y="2223718"/>
            <a:chExt cx="436237" cy="503799"/>
          </a:xfrm>
        </p:grpSpPr>
        <p:sp>
          <p:nvSpPr>
            <p:cNvPr id="69" name="Google Shape;2824;p34">
              <a:extLst>
                <a:ext uri="{FF2B5EF4-FFF2-40B4-BE49-F238E27FC236}">
                  <a16:creationId xmlns:a16="http://schemas.microsoft.com/office/drawing/2014/main" id="{563DFB5F-9ABC-38AD-95C8-E797393D0193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25;p34">
              <a:extLst>
                <a:ext uri="{FF2B5EF4-FFF2-40B4-BE49-F238E27FC236}">
                  <a16:creationId xmlns:a16="http://schemas.microsoft.com/office/drawing/2014/main" id="{CB60806C-E384-57C5-72DF-548E536CD914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26;p34">
              <a:extLst>
                <a:ext uri="{FF2B5EF4-FFF2-40B4-BE49-F238E27FC236}">
                  <a16:creationId xmlns:a16="http://schemas.microsoft.com/office/drawing/2014/main" id="{47267B8B-053E-9D49-700A-5D5DE88A5A36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2823;p34">
            <a:extLst>
              <a:ext uri="{FF2B5EF4-FFF2-40B4-BE49-F238E27FC236}">
                <a16:creationId xmlns:a16="http://schemas.microsoft.com/office/drawing/2014/main" id="{7A5630EA-636B-B1B7-5AFF-E8ED3520D110}"/>
              </a:ext>
            </a:extLst>
          </p:cNvPr>
          <p:cNvGrpSpPr/>
          <p:nvPr/>
        </p:nvGrpSpPr>
        <p:grpSpPr>
          <a:xfrm>
            <a:off x="5817081" y="445936"/>
            <a:ext cx="192686" cy="222528"/>
            <a:chOff x="3669150" y="2223718"/>
            <a:chExt cx="436237" cy="503799"/>
          </a:xfrm>
        </p:grpSpPr>
        <p:sp>
          <p:nvSpPr>
            <p:cNvPr id="73" name="Google Shape;2824;p34">
              <a:extLst>
                <a:ext uri="{FF2B5EF4-FFF2-40B4-BE49-F238E27FC236}">
                  <a16:creationId xmlns:a16="http://schemas.microsoft.com/office/drawing/2014/main" id="{88BCF31B-1599-1BFE-1B3D-E1F4F9F68A1B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25;p34">
              <a:extLst>
                <a:ext uri="{FF2B5EF4-FFF2-40B4-BE49-F238E27FC236}">
                  <a16:creationId xmlns:a16="http://schemas.microsoft.com/office/drawing/2014/main" id="{E72E2491-2D9D-87A4-4CC5-FBBDC5DF947D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26;p34">
              <a:extLst>
                <a:ext uri="{FF2B5EF4-FFF2-40B4-BE49-F238E27FC236}">
                  <a16:creationId xmlns:a16="http://schemas.microsoft.com/office/drawing/2014/main" id="{77293D1A-ADE6-F294-E9A5-104AFC116DA5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2823;p34">
            <a:extLst>
              <a:ext uri="{FF2B5EF4-FFF2-40B4-BE49-F238E27FC236}">
                <a16:creationId xmlns:a16="http://schemas.microsoft.com/office/drawing/2014/main" id="{7BB38933-C7D9-C63B-A401-B2D8A98542C7}"/>
              </a:ext>
            </a:extLst>
          </p:cNvPr>
          <p:cNvGrpSpPr/>
          <p:nvPr/>
        </p:nvGrpSpPr>
        <p:grpSpPr>
          <a:xfrm>
            <a:off x="6993141" y="445936"/>
            <a:ext cx="192686" cy="222528"/>
            <a:chOff x="3669150" y="2223718"/>
            <a:chExt cx="436237" cy="503799"/>
          </a:xfrm>
        </p:grpSpPr>
        <p:sp>
          <p:nvSpPr>
            <p:cNvPr id="77" name="Google Shape;2824;p34">
              <a:extLst>
                <a:ext uri="{FF2B5EF4-FFF2-40B4-BE49-F238E27FC236}">
                  <a16:creationId xmlns:a16="http://schemas.microsoft.com/office/drawing/2014/main" id="{C7A42ACB-8E60-A808-EBEC-2CBBAF74D085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25;p34">
              <a:extLst>
                <a:ext uri="{FF2B5EF4-FFF2-40B4-BE49-F238E27FC236}">
                  <a16:creationId xmlns:a16="http://schemas.microsoft.com/office/drawing/2014/main" id="{59DB0AB5-0E66-D722-B458-10748B334150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26;p34">
              <a:extLst>
                <a:ext uri="{FF2B5EF4-FFF2-40B4-BE49-F238E27FC236}">
                  <a16:creationId xmlns:a16="http://schemas.microsoft.com/office/drawing/2014/main" id="{C7DC554A-EC37-45FE-14B9-33D5348D841C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823;p34">
            <a:extLst>
              <a:ext uri="{FF2B5EF4-FFF2-40B4-BE49-F238E27FC236}">
                <a16:creationId xmlns:a16="http://schemas.microsoft.com/office/drawing/2014/main" id="{0796D92C-3ED9-EC51-4F83-5D26B1427E86}"/>
              </a:ext>
            </a:extLst>
          </p:cNvPr>
          <p:cNvGrpSpPr/>
          <p:nvPr/>
        </p:nvGrpSpPr>
        <p:grpSpPr>
          <a:xfrm>
            <a:off x="8176821" y="445936"/>
            <a:ext cx="192686" cy="222528"/>
            <a:chOff x="3669150" y="2223718"/>
            <a:chExt cx="436237" cy="503799"/>
          </a:xfrm>
        </p:grpSpPr>
        <p:sp>
          <p:nvSpPr>
            <p:cNvPr id="81" name="Google Shape;2824;p34">
              <a:extLst>
                <a:ext uri="{FF2B5EF4-FFF2-40B4-BE49-F238E27FC236}">
                  <a16:creationId xmlns:a16="http://schemas.microsoft.com/office/drawing/2014/main" id="{24EB230D-2DC8-17E4-C5AE-D9CE4BAB11C8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25;p34">
              <a:extLst>
                <a:ext uri="{FF2B5EF4-FFF2-40B4-BE49-F238E27FC236}">
                  <a16:creationId xmlns:a16="http://schemas.microsoft.com/office/drawing/2014/main" id="{D69709F7-6F7B-B8E9-8CF4-811BEC0324D4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26;p34">
              <a:extLst>
                <a:ext uri="{FF2B5EF4-FFF2-40B4-BE49-F238E27FC236}">
                  <a16:creationId xmlns:a16="http://schemas.microsoft.com/office/drawing/2014/main" id="{F5F00188-C322-6F40-55A0-B99278EE94D9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5" name="image5.png" descr="Diagram&#10;&#10;Description automatically generated">
            <a:extLst>
              <a:ext uri="{FF2B5EF4-FFF2-40B4-BE49-F238E27FC236}">
                <a16:creationId xmlns:a16="http://schemas.microsoft.com/office/drawing/2014/main" id="{80BA2042-CE3C-DE38-558A-40270B394A3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6499" y="53753"/>
            <a:ext cx="4778481" cy="2958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image3.png" descr="Diagram&#10;&#10;Description automatically generated">
            <a:extLst>
              <a:ext uri="{FF2B5EF4-FFF2-40B4-BE49-F238E27FC236}">
                <a16:creationId xmlns:a16="http://schemas.microsoft.com/office/drawing/2014/main" id="{6F45C946-9079-A7BA-E73C-D6CB494D71D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157401" y="2356800"/>
            <a:ext cx="4927127" cy="2534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A205BD-A8BC-1672-B5FC-FE7B8C90A859}"/>
              </a:ext>
            </a:extLst>
          </p:cNvPr>
          <p:cNvSpPr txBox="1"/>
          <p:nvPr/>
        </p:nvSpPr>
        <p:spPr>
          <a:xfrm>
            <a:off x="5939883" y="713678"/>
            <a:ext cx="2653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D0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Extra Condensed Medium" panose="020B0604020202020204" charset="0"/>
              </a:rPr>
              <a:t>USE CASE KHÁCH HÀNG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DF150F-7FC9-A20D-69C8-C53F5B7C6DEE}"/>
              </a:ext>
            </a:extLst>
          </p:cNvPr>
          <p:cNvSpPr txBox="1"/>
          <p:nvPr/>
        </p:nvSpPr>
        <p:spPr>
          <a:xfrm>
            <a:off x="989029" y="3805070"/>
            <a:ext cx="2653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D0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ira Sans Extra Condensed Medium" panose="020B0604020202020204" charset="0"/>
              </a:rPr>
              <a:t>USE CASE NHÂN VIÊN </a:t>
            </a:r>
          </a:p>
        </p:txBody>
      </p:sp>
    </p:spTree>
    <p:extLst>
      <p:ext uri="{BB962C8B-B14F-4D97-AF65-F5344CB8AC3E}">
        <p14:creationId xmlns:p14="http://schemas.microsoft.com/office/powerpoint/2010/main" val="377123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1">
                <a:ln w="22225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</a:rPr>
              <a:t>USE CASE QUẢN LÝ</a:t>
            </a:r>
            <a:endParaRPr sz="2800" b="1">
              <a:ln w="22225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5" name="image2.png" descr="Diagram&#10;&#10;Description automatically generated">
            <a:extLst>
              <a:ext uri="{FF2B5EF4-FFF2-40B4-BE49-F238E27FC236}">
                <a16:creationId xmlns:a16="http://schemas.microsoft.com/office/drawing/2014/main" id="{85FA1E82-A909-45B8-3E7A-275BC2BD903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20333" y="806018"/>
            <a:ext cx="5362755" cy="4087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014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Google Shape;1112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4" name="Google Shape;1114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0"/>
          <p:cNvCxnSpPr>
            <a:endCxn id="1110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6" name="Google Shape;1116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0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0"/>
          <p:cNvSpPr txBox="1"/>
          <p:nvPr/>
        </p:nvSpPr>
        <p:spPr>
          <a:xfrm>
            <a:off x="3872050" y="1975048"/>
            <a:ext cx="1544400" cy="87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Thuộc</a:t>
            </a:r>
            <a:r>
              <a:rPr lang="en-GB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tính</a:t>
            </a:r>
            <a:r>
              <a:rPr lang="en-GB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của</a:t>
            </a:r>
            <a:r>
              <a:rPr lang="en-GB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mô</a:t>
            </a:r>
            <a:r>
              <a:rPr lang="en-GB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hình</a:t>
            </a:r>
            <a:r>
              <a:rPr lang="en-GB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PDM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24" name="Google Shape;1124;p20"/>
          <p:cNvSpPr txBox="1"/>
          <p:nvPr/>
        </p:nvSpPr>
        <p:spPr>
          <a:xfrm>
            <a:off x="1349128" y="1975049"/>
            <a:ext cx="1571322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Sơ</a:t>
            </a:r>
            <a:r>
              <a:rPr lang="en-GB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đồ</a:t>
            </a:r>
            <a:r>
              <a:rPr lang="en-GB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CDM - PDM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27" name="Google Shape;1127;p20"/>
          <p:cNvSpPr txBox="1"/>
          <p:nvPr/>
        </p:nvSpPr>
        <p:spPr>
          <a:xfrm>
            <a:off x="6393101" y="1987396"/>
            <a:ext cx="1544400" cy="94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Khóa</a:t>
            </a:r>
            <a:r>
              <a:rPr lang="en-GB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chính</a:t>
            </a:r>
            <a:r>
              <a:rPr lang="en-GB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&amp; </a:t>
            </a:r>
            <a:r>
              <a:rPr lang="en-GB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khóa</a:t>
            </a:r>
            <a:r>
              <a:rPr lang="en-GB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ngoại</a:t>
            </a:r>
            <a:r>
              <a:rPr lang="en-GB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mô</a:t>
            </a:r>
            <a:r>
              <a:rPr lang="en-GB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hình</a:t>
            </a:r>
            <a:r>
              <a:rPr lang="en-GB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PDM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29" name="Google Shape;1129;p20"/>
          <p:cNvSpPr/>
          <p:nvPr/>
        </p:nvSpPr>
        <p:spPr>
          <a:xfrm>
            <a:off x="3565786" y="1416309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cxnSp>
        <p:nvCxnSpPr>
          <p:cNvPr id="1130" name="Google Shape;1130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stCxn id="1117" idx="2"/>
            <a:endCxn id="1110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0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20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6053161" y="1405704"/>
            <a:ext cx="354778" cy="339271"/>
            <a:chOff x="5045500" y="842250"/>
            <a:chExt cx="503875" cy="481850"/>
          </a:xfrm>
        </p:grpSpPr>
        <p:sp>
          <p:nvSpPr>
            <p:cNvPr id="1135" name="Google Shape;1135;p20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7" name="Google Shape;1137;p20"/>
          <p:cNvGrpSpPr/>
          <p:nvPr/>
        </p:nvGrpSpPr>
        <p:grpSpPr>
          <a:xfrm>
            <a:off x="1070198" y="1426281"/>
            <a:ext cx="340204" cy="298116"/>
            <a:chOff x="899850" y="871450"/>
            <a:chExt cx="483175" cy="423400"/>
          </a:xfrm>
        </p:grpSpPr>
        <p:sp>
          <p:nvSpPr>
            <p:cNvPr id="1138" name="Google Shape;1138;p20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2" name="Google Shape;1142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DEE19C-7395-F7E1-5D20-715F011B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236" y="446108"/>
            <a:ext cx="6354028" cy="513000"/>
          </a:xfrm>
        </p:spPr>
        <p:txBody>
          <a:bodyPr/>
          <a:lstStyle/>
          <a:p>
            <a:r>
              <a:rPr lang="en-GB" sz="2800" b="1">
                <a:ln w="22225">
                  <a:solidFill>
                    <a:schemeClr val="accent3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03. PHÂN TÍCH YÊU CẦU</a:t>
            </a:r>
            <a:endParaRPr lang="en-US" sz="2800"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1">
                <a:ln w="22225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</a:rPr>
              <a:t>SƠ ĐỒ CDM</a:t>
            </a:r>
            <a:endParaRPr sz="2800" b="1">
              <a:ln w="22225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27" name="image4.png" descr="Diagram&#10;&#10;Description automatically generated">
            <a:extLst>
              <a:ext uri="{FF2B5EF4-FFF2-40B4-BE49-F238E27FC236}">
                <a16:creationId xmlns:a16="http://schemas.microsoft.com/office/drawing/2014/main" id="{D9E1EE13-4BB3-2F33-60FE-C0F843CFBE9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37320" y="981307"/>
            <a:ext cx="6917474" cy="3746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1">
                <a:ln w="22225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</a:rPr>
              <a:t>SƠ ĐỒ PDM</a:t>
            </a:r>
            <a:endParaRPr sz="2800"/>
          </a:p>
        </p:txBody>
      </p:sp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5" name="image6.png">
            <a:extLst>
              <a:ext uri="{FF2B5EF4-FFF2-40B4-BE49-F238E27FC236}">
                <a16:creationId xmlns:a16="http://schemas.microsoft.com/office/drawing/2014/main" id="{9F799FFB-D32C-CFB9-61E3-6606F6487CA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30684" y="963741"/>
            <a:ext cx="7255727" cy="3564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4968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1">
                <a:ln w="2222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04. THIẾT KẾ GIAO DIỆN </a:t>
            </a:r>
            <a:endParaRPr sz="280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grpSp>
        <p:nvGrpSpPr>
          <p:cNvPr id="2524" name="Google Shape;2524;p32"/>
          <p:cNvGrpSpPr/>
          <p:nvPr/>
        </p:nvGrpSpPr>
        <p:grpSpPr>
          <a:xfrm>
            <a:off x="3447842" y="1065021"/>
            <a:ext cx="2103875" cy="1894171"/>
            <a:chOff x="3447842" y="1065021"/>
            <a:chExt cx="2103875" cy="1894171"/>
          </a:xfrm>
        </p:grpSpPr>
        <p:grpSp>
          <p:nvGrpSpPr>
            <p:cNvPr id="2525" name="Google Shape;2525;p32"/>
            <p:cNvGrpSpPr/>
            <p:nvPr/>
          </p:nvGrpSpPr>
          <p:grpSpPr>
            <a:xfrm>
              <a:off x="3447842" y="1065021"/>
              <a:ext cx="2103875" cy="1278963"/>
              <a:chOff x="961647" y="2401547"/>
              <a:chExt cx="1302628" cy="791878"/>
            </a:xfrm>
          </p:grpSpPr>
          <p:sp>
            <p:nvSpPr>
              <p:cNvPr id="2526" name="Google Shape;2526;p32"/>
              <p:cNvSpPr/>
              <p:nvPr/>
            </p:nvSpPr>
            <p:spPr>
              <a:xfrm>
                <a:off x="961647" y="2476847"/>
                <a:ext cx="595925" cy="698925"/>
              </a:xfrm>
              <a:custGeom>
                <a:avLst/>
                <a:gdLst/>
                <a:ahLst/>
                <a:cxnLst/>
                <a:rect l="l" t="t" r="r" b="b"/>
                <a:pathLst>
                  <a:path w="23837" h="27957" extrusionOk="0">
                    <a:moveTo>
                      <a:pt x="18848" y="1"/>
                    </a:moveTo>
                    <a:cubicBezTo>
                      <a:pt x="18598" y="1"/>
                      <a:pt x="18336" y="13"/>
                      <a:pt x="18074" y="25"/>
                    </a:cubicBezTo>
                    <a:lnTo>
                      <a:pt x="17908" y="25"/>
                    </a:lnTo>
                    <a:cubicBezTo>
                      <a:pt x="17872" y="25"/>
                      <a:pt x="17836" y="48"/>
                      <a:pt x="17800" y="48"/>
                    </a:cubicBezTo>
                    <a:cubicBezTo>
                      <a:pt x="17396" y="96"/>
                      <a:pt x="16979" y="168"/>
                      <a:pt x="16586" y="275"/>
                    </a:cubicBezTo>
                    <a:cubicBezTo>
                      <a:pt x="16550" y="275"/>
                      <a:pt x="16526" y="275"/>
                      <a:pt x="16503" y="287"/>
                    </a:cubicBezTo>
                    <a:cubicBezTo>
                      <a:pt x="16360" y="322"/>
                      <a:pt x="16229" y="370"/>
                      <a:pt x="16086" y="418"/>
                    </a:cubicBezTo>
                    <a:cubicBezTo>
                      <a:pt x="15991" y="441"/>
                      <a:pt x="15907" y="465"/>
                      <a:pt x="15824" y="501"/>
                    </a:cubicBezTo>
                    <a:cubicBezTo>
                      <a:pt x="15550" y="596"/>
                      <a:pt x="15276" y="703"/>
                      <a:pt x="15002" y="822"/>
                    </a:cubicBezTo>
                    <a:cubicBezTo>
                      <a:pt x="14538" y="1025"/>
                      <a:pt x="14086" y="1263"/>
                      <a:pt x="13645" y="1537"/>
                    </a:cubicBezTo>
                    <a:lnTo>
                      <a:pt x="13502" y="1620"/>
                    </a:lnTo>
                    <a:lnTo>
                      <a:pt x="13395" y="1680"/>
                    </a:lnTo>
                    <a:cubicBezTo>
                      <a:pt x="13300" y="1751"/>
                      <a:pt x="13193" y="1811"/>
                      <a:pt x="13086" y="1882"/>
                    </a:cubicBezTo>
                    <a:cubicBezTo>
                      <a:pt x="12943" y="1977"/>
                      <a:pt x="12824" y="2096"/>
                      <a:pt x="12693" y="2192"/>
                    </a:cubicBezTo>
                    <a:cubicBezTo>
                      <a:pt x="12407" y="2394"/>
                      <a:pt x="12133" y="2608"/>
                      <a:pt x="11859" y="2835"/>
                    </a:cubicBezTo>
                    <a:cubicBezTo>
                      <a:pt x="11669" y="3001"/>
                      <a:pt x="11466" y="3168"/>
                      <a:pt x="11276" y="3347"/>
                    </a:cubicBezTo>
                    <a:cubicBezTo>
                      <a:pt x="11014" y="3597"/>
                      <a:pt x="10764" y="3835"/>
                      <a:pt x="10514" y="4097"/>
                    </a:cubicBezTo>
                    <a:cubicBezTo>
                      <a:pt x="10419" y="4192"/>
                      <a:pt x="10323" y="4287"/>
                      <a:pt x="10216" y="4394"/>
                    </a:cubicBezTo>
                    <a:cubicBezTo>
                      <a:pt x="10121" y="4501"/>
                      <a:pt x="10049" y="4609"/>
                      <a:pt x="9954" y="4716"/>
                    </a:cubicBezTo>
                    <a:cubicBezTo>
                      <a:pt x="9752" y="4954"/>
                      <a:pt x="9549" y="5204"/>
                      <a:pt x="9359" y="5454"/>
                    </a:cubicBezTo>
                    <a:cubicBezTo>
                      <a:pt x="9252" y="5585"/>
                      <a:pt x="9145" y="5704"/>
                      <a:pt x="9049" y="5835"/>
                    </a:cubicBezTo>
                    <a:cubicBezTo>
                      <a:pt x="8954" y="5966"/>
                      <a:pt x="8871" y="6097"/>
                      <a:pt x="8787" y="6216"/>
                    </a:cubicBezTo>
                    <a:cubicBezTo>
                      <a:pt x="8656" y="6395"/>
                      <a:pt x="8537" y="6573"/>
                      <a:pt x="8418" y="6764"/>
                    </a:cubicBezTo>
                    <a:cubicBezTo>
                      <a:pt x="8335" y="6883"/>
                      <a:pt x="8252" y="6990"/>
                      <a:pt x="8180" y="7121"/>
                    </a:cubicBezTo>
                    <a:cubicBezTo>
                      <a:pt x="8037" y="7335"/>
                      <a:pt x="7918" y="7561"/>
                      <a:pt x="7787" y="7788"/>
                    </a:cubicBezTo>
                    <a:cubicBezTo>
                      <a:pt x="7704" y="7919"/>
                      <a:pt x="7632" y="8049"/>
                      <a:pt x="7561" y="8180"/>
                    </a:cubicBezTo>
                    <a:cubicBezTo>
                      <a:pt x="7525" y="8240"/>
                      <a:pt x="7490" y="8288"/>
                      <a:pt x="7466" y="8335"/>
                    </a:cubicBezTo>
                    <a:cubicBezTo>
                      <a:pt x="7251" y="8740"/>
                      <a:pt x="7049" y="9145"/>
                      <a:pt x="6859" y="9550"/>
                    </a:cubicBezTo>
                    <a:cubicBezTo>
                      <a:pt x="6847" y="9585"/>
                      <a:pt x="6835" y="9621"/>
                      <a:pt x="6811" y="9657"/>
                    </a:cubicBezTo>
                    <a:cubicBezTo>
                      <a:pt x="6775" y="9752"/>
                      <a:pt x="6740" y="9859"/>
                      <a:pt x="6692" y="9954"/>
                    </a:cubicBezTo>
                    <a:cubicBezTo>
                      <a:pt x="6573" y="10228"/>
                      <a:pt x="6454" y="10502"/>
                      <a:pt x="6347" y="10788"/>
                    </a:cubicBezTo>
                    <a:cubicBezTo>
                      <a:pt x="6251" y="11014"/>
                      <a:pt x="6168" y="11252"/>
                      <a:pt x="6085" y="11478"/>
                    </a:cubicBezTo>
                    <a:lnTo>
                      <a:pt x="5823" y="11598"/>
                    </a:lnTo>
                    <a:cubicBezTo>
                      <a:pt x="5537" y="11728"/>
                      <a:pt x="5251" y="11883"/>
                      <a:pt x="4977" y="12050"/>
                    </a:cubicBezTo>
                    <a:cubicBezTo>
                      <a:pt x="4954" y="12074"/>
                      <a:pt x="4918" y="12086"/>
                      <a:pt x="4882" y="12109"/>
                    </a:cubicBezTo>
                    <a:lnTo>
                      <a:pt x="4751" y="12181"/>
                    </a:lnTo>
                    <a:cubicBezTo>
                      <a:pt x="4739" y="12205"/>
                      <a:pt x="4715" y="12217"/>
                      <a:pt x="4692" y="12229"/>
                    </a:cubicBezTo>
                    <a:cubicBezTo>
                      <a:pt x="4430" y="12419"/>
                      <a:pt x="4168" y="12621"/>
                      <a:pt x="3918" y="12824"/>
                    </a:cubicBezTo>
                    <a:lnTo>
                      <a:pt x="3763" y="12967"/>
                    </a:lnTo>
                    <a:cubicBezTo>
                      <a:pt x="3549" y="13157"/>
                      <a:pt x="3346" y="13372"/>
                      <a:pt x="3144" y="13586"/>
                    </a:cubicBezTo>
                    <a:cubicBezTo>
                      <a:pt x="3108" y="13622"/>
                      <a:pt x="3072" y="13645"/>
                      <a:pt x="3037" y="13681"/>
                    </a:cubicBezTo>
                    <a:cubicBezTo>
                      <a:pt x="3013" y="13717"/>
                      <a:pt x="3013" y="13717"/>
                      <a:pt x="2989" y="13741"/>
                    </a:cubicBezTo>
                    <a:cubicBezTo>
                      <a:pt x="2787" y="13979"/>
                      <a:pt x="2584" y="14217"/>
                      <a:pt x="2394" y="14479"/>
                    </a:cubicBezTo>
                    <a:cubicBezTo>
                      <a:pt x="2382" y="14491"/>
                      <a:pt x="2370" y="14503"/>
                      <a:pt x="2358" y="14515"/>
                    </a:cubicBezTo>
                    <a:cubicBezTo>
                      <a:pt x="2310" y="14574"/>
                      <a:pt x="2275" y="14646"/>
                      <a:pt x="2227" y="14705"/>
                    </a:cubicBezTo>
                    <a:cubicBezTo>
                      <a:pt x="2120" y="14860"/>
                      <a:pt x="2013" y="15015"/>
                      <a:pt x="1906" y="15181"/>
                    </a:cubicBezTo>
                    <a:cubicBezTo>
                      <a:pt x="1894" y="15217"/>
                      <a:pt x="1870" y="15241"/>
                      <a:pt x="1846" y="15265"/>
                    </a:cubicBezTo>
                    <a:cubicBezTo>
                      <a:pt x="1798" y="15348"/>
                      <a:pt x="1751" y="15431"/>
                      <a:pt x="1715" y="15503"/>
                    </a:cubicBezTo>
                    <a:cubicBezTo>
                      <a:pt x="1632" y="15634"/>
                      <a:pt x="1560" y="15753"/>
                      <a:pt x="1501" y="15872"/>
                    </a:cubicBezTo>
                    <a:cubicBezTo>
                      <a:pt x="1477" y="15908"/>
                      <a:pt x="1453" y="15943"/>
                      <a:pt x="1441" y="15979"/>
                    </a:cubicBezTo>
                    <a:cubicBezTo>
                      <a:pt x="1394" y="16062"/>
                      <a:pt x="1346" y="16158"/>
                      <a:pt x="1310" y="16241"/>
                    </a:cubicBezTo>
                    <a:cubicBezTo>
                      <a:pt x="1251" y="16348"/>
                      <a:pt x="1191" y="16467"/>
                      <a:pt x="1144" y="16574"/>
                    </a:cubicBezTo>
                    <a:cubicBezTo>
                      <a:pt x="1120" y="16610"/>
                      <a:pt x="1108" y="16646"/>
                      <a:pt x="1084" y="16681"/>
                    </a:cubicBezTo>
                    <a:cubicBezTo>
                      <a:pt x="1036" y="16777"/>
                      <a:pt x="1001" y="16884"/>
                      <a:pt x="965" y="16979"/>
                    </a:cubicBezTo>
                    <a:cubicBezTo>
                      <a:pt x="917" y="17074"/>
                      <a:pt x="870" y="17193"/>
                      <a:pt x="822" y="17301"/>
                    </a:cubicBezTo>
                    <a:lnTo>
                      <a:pt x="786" y="17396"/>
                    </a:lnTo>
                    <a:cubicBezTo>
                      <a:pt x="751" y="17503"/>
                      <a:pt x="715" y="17610"/>
                      <a:pt x="667" y="17717"/>
                    </a:cubicBezTo>
                    <a:cubicBezTo>
                      <a:pt x="632" y="17824"/>
                      <a:pt x="596" y="17944"/>
                      <a:pt x="560" y="18051"/>
                    </a:cubicBezTo>
                    <a:cubicBezTo>
                      <a:pt x="548" y="18075"/>
                      <a:pt x="536" y="18098"/>
                      <a:pt x="524" y="18122"/>
                    </a:cubicBezTo>
                    <a:cubicBezTo>
                      <a:pt x="501" y="18229"/>
                      <a:pt x="477" y="18336"/>
                      <a:pt x="441" y="18444"/>
                    </a:cubicBezTo>
                    <a:cubicBezTo>
                      <a:pt x="405" y="18575"/>
                      <a:pt x="370" y="18706"/>
                      <a:pt x="334" y="18837"/>
                    </a:cubicBezTo>
                    <a:cubicBezTo>
                      <a:pt x="334" y="18860"/>
                      <a:pt x="322" y="18884"/>
                      <a:pt x="310" y="18908"/>
                    </a:cubicBezTo>
                    <a:cubicBezTo>
                      <a:pt x="286" y="18991"/>
                      <a:pt x="274" y="19075"/>
                      <a:pt x="263" y="19158"/>
                    </a:cubicBezTo>
                    <a:cubicBezTo>
                      <a:pt x="227" y="19325"/>
                      <a:pt x="191" y="19503"/>
                      <a:pt x="155" y="19670"/>
                    </a:cubicBezTo>
                    <a:cubicBezTo>
                      <a:pt x="155" y="19718"/>
                      <a:pt x="143" y="19753"/>
                      <a:pt x="132" y="19789"/>
                    </a:cubicBezTo>
                    <a:cubicBezTo>
                      <a:pt x="132" y="19825"/>
                      <a:pt x="120" y="19908"/>
                      <a:pt x="120" y="19956"/>
                    </a:cubicBezTo>
                    <a:cubicBezTo>
                      <a:pt x="84" y="20206"/>
                      <a:pt x="60" y="20444"/>
                      <a:pt x="36" y="20682"/>
                    </a:cubicBezTo>
                    <a:cubicBezTo>
                      <a:pt x="36" y="20742"/>
                      <a:pt x="24" y="20801"/>
                      <a:pt x="12" y="20861"/>
                    </a:cubicBezTo>
                    <a:cubicBezTo>
                      <a:pt x="12" y="20920"/>
                      <a:pt x="12" y="20932"/>
                      <a:pt x="12" y="20968"/>
                    </a:cubicBezTo>
                    <a:cubicBezTo>
                      <a:pt x="1" y="21289"/>
                      <a:pt x="1" y="21611"/>
                      <a:pt x="12" y="21920"/>
                    </a:cubicBezTo>
                    <a:cubicBezTo>
                      <a:pt x="143" y="24432"/>
                      <a:pt x="1263" y="26218"/>
                      <a:pt x="2870" y="26921"/>
                    </a:cubicBezTo>
                    <a:lnTo>
                      <a:pt x="5287" y="27957"/>
                    </a:lnTo>
                    <a:cubicBezTo>
                      <a:pt x="3680" y="27254"/>
                      <a:pt x="2560" y="25480"/>
                      <a:pt x="2429" y="22968"/>
                    </a:cubicBezTo>
                    <a:cubicBezTo>
                      <a:pt x="2418" y="22647"/>
                      <a:pt x="2418" y="22325"/>
                      <a:pt x="2429" y="22004"/>
                    </a:cubicBezTo>
                    <a:cubicBezTo>
                      <a:pt x="2429" y="21908"/>
                      <a:pt x="2441" y="21825"/>
                      <a:pt x="2453" y="21730"/>
                    </a:cubicBezTo>
                    <a:cubicBezTo>
                      <a:pt x="2465" y="21480"/>
                      <a:pt x="2501" y="21242"/>
                      <a:pt x="2525" y="21003"/>
                    </a:cubicBezTo>
                    <a:cubicBezTo>
                      <a:pt x="2549" y="20908"/>
                      <a:pt x="2560" y="20813"/>
                      <a:pt x="2572" y="20718"/>
                    </a:cubicBezTo>
                    <a:cubicBezTo>
                      <a:pt x="2596" y="20539"/>
                      <a:pt x="2644" y="20372"/>
                      <a:pt x="2679" y="20206"/>
                    </a:cubicBezTo>
                    <a:cubicBezTo>
                      <a:pt x="2703" y="20099"/>
                      <a:pt x="2715" y="19991"/>
                      <a:pt x="2751" y="19884"/>
                    </a:cubicBezTo>
                    <a:cubicBezTo>
                      <a:pt x="2775" y="19741"/>
                      <a:pt x="2822" y="19610"/>
                      <a:pt x="2858" y="19479"/>
                    </a:cubicBezTo>
                    <a:cubicBezTo>
                      <a:pt x="2894" y="19348"/>
                      <a:pt x="2930" y="19218"/>
                      <a:pt x="2965" y="19098"/>
                    </a:cubicBezTo>
                    <a:cubicBezTo>
                      <a:pt x="3013" y="18967"/>
                      <a:pt x="3049" y="18872"/>
                      <a:pt x="3084" y="18765"/>
                    </a:cubicBezTo>
                    <a:cubicBezTo>
                      <a:pt x="3132" y="18622"/>
                      <a:pt x="3180" y="18479"/>
                      <a:pt x="3239" y="18348"/>
                    </a:cubicBezTo>
                    <a:cubicBezTo>
                      <a:pt x="3275" y="18241"/>
                      <a:pt x="3322" y="18134"/>
                      <a:pt x="3370" y="18015"/>
                    </a:cubicBezTo>
                    <a:cubicBezTo>
                      <a:pt x="3430" y="17884"/>
                      <a:pt x="3489" y="17753"/>
                      <a:pt x="3549" y="17622"/>
                    </a:cubicBezTo>
                    <a:cubicBezTo>
                      <a:pt x="3608" y="17491"/>
                      <a:pt x="3656" y="17396"/>
                      <a:pt x="3715" y="17289"/>
                    </a:cubicBezTo>
                    <a:cubicBezTo>
                      <a:pt x="3775" y="17170"/>
                      <a:pt x="3846" y="17039"/>
                      <a:pt x="3906" y="16920"/>
                    </a:cubicBezTo>
                    <a:cubicBezTo>
                      <a:pt x="3977" y="16801"/>
                      <a:pt x="4049" y="16670"/>
                      <a:pt x="4120" y="16551"/>
                    </a:cubicBezTo>
                    <a:cubicBezTo>
                      <a:pt x="4192" y="16431"/>
                      <a:pt x="4251" y="16336"/>
                      <a:pt x="4323" y="16229"/>
                    </a:cubicBezTo>
                    <a:cubicBezTo>
                      <a:pt x="4418" y="16062"/>
                      <a:pt x="4537" y="15908"/>
                      <a:pt x="4644" y="15753"/>
                    </a:cubicBezTo>
                    <a:cubicBezTo>
                      <a:pt x="4692" y="15681"/>
                      <a:pt x="4751" y="15598"/>
                      <a:pt x="4787" y="15527"/>
                    </a:cubicBezTo>
                    <a:cubicBezTo>
                      <a:pt x="4989" y="15265"/>
                      <a:pt x="5192" y="15027"/>
                      <a:pt x="5394" y="14788"/>
                    </a:cubicBezTo>
                    <a:cubicBezTo>
                      <a:pt x="5442" y="14729"/>
                      <a:pt x="5489" y="14681"/>
                      <a:pt x="5549" y="14634"/>
                    </a:cubicBezTo>
                    <a:cubicBezTo>
                      <a:pt x="5751" y="14419"/>
                      <a:pt x="5954" y="14205"/>
                      <a:pt x="6168" y="14014"/>
                    </a:cubicBezTo>
                    <a:cubicBezTo>
                      <a:pt x="6228" y="13967"/>
                      <a:pt x="6275" y="13919"/>
                      <a:pt x="6323" y="13884"/>
                    </a:cubicBezTo>
                    <a:cubicBezTo>
                      <a:pt x="6573" y="13669"/>
                      <a:pt x="6835" y="13467"/>
                      <a:pt x="7097" y="13288"/>
                    </a:cubicBezTo>
                    <a:cubicBezTo>
                      <a:pt x="7192" y="13217"/>
                      <a:pt x="7287" y="13157"/>
                      <a:pt x="7394" y="13098"/>
                    </a:cubicBezTo>
                    <a:cubicBezTo>
                      <a:pt x="7656" y="12931"/>
                      <a:pt x="7942" y="12776"/>
                      <a:pt x="8240" y="12645"/>
                    </a:cubicBezTo>
                    <a:lnTo>
                      <a:pt x="8502" y="12526"/>
                    </a:lnTo>
                    <a:cubicBezTo>
                      <a:pt x="8680" y="12014"/>
                      <a:pt x="8883" y="11502"/>
                      <a:pt x="9097" y="11002"/>
                    </a:cubicBezTo>
                    <a:cubicBezTo>
                      <a:pt x="9133" y="10907"/>
                      <a:pt x="9168" y="10812"/>
                      <a:pt x="9216" y="10705"/>
                    </a:cubicBezTo>
                    <a:cubicBezTo>
                      <a:pt x="9442" y="10204"/>
                      <a:pt x="9692" y="9716"/>
                      <a:pt x="9954" y="9228"/>
                    </a:cubicBezTo>
                    <a:cubicBezTo>
                      <a:pt x="10038" y="9097"/>
                      <a:pt x="10109" y="8966"/>
                      <a:pt x="10192" y="8835"/>
                    </a:cubicBezTo>
                    <a:cubicBezTo>
                      <a:pt x="10383" y="8490"/>
                      <a:pt x="10597" y="8145"/>
                      <a:pt x="10823" y="7811"/>
                    </a:cubicBezTo>
                    <a:cubicBezTo>
                      <a:pt x="10942" y="7633"/>
                      <a:pt x="11061" y="7454"/>
                      <a:pt x="11192" y="7276"/>
                    </a:cubicBezTo>
                    <a:cubicBezTo>
                      <a:pt x="11371" y="7014"/>
                      <a:pt x="11562" y="6764"/>
                      <a:pt x="11764" y="6514"/>
                    </a:cubicBezTo>
                    <a:cubicBezTo>
                      <a:pt x="11954" y="6264"/>
                      <a:pt x="12157" y="6014"/>
                      <a:pt x="12359" y="5763"/>
                    </a:cubicBezTo>
                    <a:cubicBezTo>
                      <a:pt x="12550" y="5549"/>
                      <a:pt x="12728" y="5347"/>
                      <a:pt x="12919" y="5144"/>
                    </a:cubicBezTo>
                    <a:cubicBezTo>
                      <a:pt x="13169" y="4894"/>
                      <a:pt x="13419" y="4644"/>
                      <a:pt x="13681" y="4406"/>
                    </a:cubicBezTo>
                    <a:cubicBezTo>
                      <a:pt x="13871" y="4228"/>
                      <a:pt x="14062" y="4049"/>
                      <a:pt x="14264" y="3882"/>
                    </a:cubicBezTo>
                    <a:cubicBezTo>
                      <a:pt x="14538" y="3656"/>
                      <a:pt x="14812" y="3454"/>
                      <a:pt x="15086" y="3251"/>
                    </a:cubicBezTo>
                    <a:cubicBezTo>
                      <a:pt x="15372" y="3049"/>
                      <a:pt x="15622" y="2846"/>
                      <a:pt x="15907" y="2680"/>
                    </a:cubicBezTo>
                    <a:cubicBezTo>
                      <a:pt x="15955" y="2644"/>
                      <a:pt x="16003" y="2620"/>
                      <a:pt x="16050" y="2585"/>
                    </a:cubicBezTo>
                    <a:cubicBezTo>
                      <a:pt x="16491" y="2323"/>
                      <a:pt x="16943" y="2084"/>
                      <a:pt x="17408" y="1870"/>
                    </a:cubicBezTo>
                    <a:cubicBezTo>
                      <a:pt x="17681" y="1751"/>
                      <a:pt x="17955" y="1644"/>
                      <a:pt x="18229" y="1549"/>
                    </a:cubicBezTo>
                    <a:cubicBezTo>
                      <a:pt x="18312" y="1525"/>
                      <a:pt x="18408" y="1501"/>
                      <a:pt x="18491" y="1465"/>
                    </a:cubicBezTo>
                    <a:cubicBezTo>
                      <a:pt x="18670" y="1418"/>
                      <a:pt x="18824" y="1370"/>
                      <a:pt x="18991" y="1322"/>
                    </a:cubicBezTo>
                    <a:cubicBezTo>
                      <a:pt x="19396" y="1215"/>
                      <a:pt x="19801" y="1144"/>
                      <a:pt x="20217" y="1096"/>
                    </a:cubicBezTo>
                    <a:cubicBezTo>
                      <a:pt x="20313" y="1096"/>
                      <a:pt x="20396" y="1084"/>
                      <a:pt x="20491" y="1072"/>
                    </a:cubicBezTo>
                    <a:cubicBezTo>
                      <a:pt x="20676" y="1064"/>
                      <a:pt x="20856" y="1056"/>
                      <a:pt x="21037" y="1056"/>
                    </a:cubicBezTo>
                    <a:cubicBezTo>
                      <a:pt x="21113" y="1056"/>
                      <a:pt x="21188" y="1057"/>
                      <a:pt x="21265" y="1061"/>
                    </a:cubicBezTo>
                    <a:lnTo>
                      <a:pt x="21515" y="1061"/>
                    </a:lnTo>
                    <a:cubicBezTo>
                      <a:pt x="21813" y="1072"/>
                      <a:pt x="22099" y="1108"/>
                      <a:pt x="22396" y="1156"/>
                    </a:cubicBezTo>
                    <a:cubicBezTo>
                      <a:pt x="22420" y="1156"/>
                      <a:pt x="22444" y="1168"/>
                      <a:pt x="22468" y="1180"/>
                    </a:cubicBezTo>
                    <a:cubicBezTo>
                      <a:pt x="22932" y="1275"/>
                      <a:pt x="23396" y="1418"/>
                      <a:pt x="23837" y="1596"/>
                    </a:cubicBezTo>
                    <a:lnTo>
                      <a:pt x="21420" y="560"/>
                    </a:lnTo>
                    <a:cubicBezTo>
                      <a:pt x="21241" y="477"/>
                      <a:pt x="21063" y="406"/>
                      <a:pt x="20872" y="346"/>
                    </a:cubicBezTo>
                    <a:cubicBezTo>
                      <a:pt x="20848" y="334"/>
                      <a:pt x="20825" y="334"/>
                      <a:pt x="20801" y="334"/>
                    </a:cubicBezTo>
                    <a:cubicBezTo>
                      <a:pt x="20551" y="251"/>
                      <a:pt x="20313" y="179"/>
                      <a:pt x="20051" y="132"/>
                    </a:cubicBezTo>
                    <a:lnTo>
                      <a:pt x="19991" y="120"/>
                    </a:lnTo>
                    <a:lnTo>
                      <a:pt x="19979" y="120"/>
                    </a:lnTo>
                    <a:cubicBezTo>
                      <a:pt x="19694" y="60"/>
                      <a:pt x="19396" y="37"/>
                      <a:pt x="19098" y="13"/>
                    </a:cubicBezTo>
                    <a:lnTo>
                      <a:pt x="190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1566497" y="2401547"/>
                <a:ext cx="288750" cy="169400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6776" extrusionOk="0">
                    <a:moveTo>
                      <a:pt x="11507" y="1387"/>
                    </a:moveTo>
                    <a:lnTo>
                      <a:pt x="11549" y="1406"/>
                    </a:lnTo>
                    <a:cubicBezTo>
                      <a:pt x="11535" y="1399"/>
                      <a:pt x="11521" y="1393"/>
                      <a:pt x="11507" y="1387"/>
                    </a:cubicBezTo>
                    <a:close/>
                    <a:moveTo>
                      <a:pt x="7596" y="1"/>
                    </a:moveTo>
                    <a:cubicBezTo>
                      <a:pt x="7513" y="1"/>
                      <a:pt x="7430" y="12"/>
                      <a:pt x="7334" y="12"/>
                    </a:cubicBezTo>
                    <a:lnTo>
                      <a:pt x="6894" y="12"/>
                    </a:lnTo>
                    <a:cubicBezTo>
                      <a:pt x="6727" y="24"/>
                      <a:pt x="6549" y="72"/>
                      <a:pt x="6382" y="108"/>
                    </a:cubicBezTo>
                    <a:cubicBezTo>
                      <a:pt x="6275" y="120"/>
                      <a:pt x="6179" y="132"/>
                      <a:pt x="6072" y="167"/>
                    </a:cubicBezTo>
                    <a:cubicBezTo>
                      <a:pt x="6048" y="167"/>
                      <a:pt x="6013" y="167"/>
                      <a:pt x="5989" y="179"/>
                    </a:cubicBezTo>
                    <a:cubicBezTo>
                      <a:pt x="5656" y="263"/>
                      <a:pt x="5334" y="382"/>
                      <a:pt x="5025" y="524"/>
                    </a:cubicBezTo>
                    <a:cubicBezTo>
                      <a:pt x="4715" y="655"/>
                      <a:pt x="4417" y="822"/>
                      <a:pt x="4132" y="1001"/>
                    </a:cubicBezTo>
                    <a:cubicBezTo>
                      <a:pt x="4108" y="1025"/>
                      <a:pt x="4072" y="1036"/>
                      <a:pt x="4036" y="1048"/>
                    </a:cubicBezTo>
                    <a:cubicBezTo>
                      <a:pt x="3941" y="1108"/>
                      <a:pt x="3858" y="1167"/>
                      <a:pt x="3762" y="1239"/>
                    </a:cubicBezTo>
                    <a:cubicBezTo>
                      <a:pt x="3727" y="1251"/>
                      <a:pt x="3703" y="1286"/>
                      <a:pt x="3667" y="1310"/>
                    </a:cubicBezTo>
                    <a:cubicBezTo>
                      <a:pt x="3381" y="1501"/>
                      <a:pt x="3096" y="1727"/>
                      <a:pt x="2834" y="1953"/>
                    </a:cubicBezTo>
                    <a:cubicBezTo>
                      <a:pt x="2572" y="2191"/>
                      <a:pt x="2310" y="2453"/>
                      <a:pt x="2060" y="2727"/>
                    </a:cubicBezTo>
                    <a:cubicBezTo>
                      <a:pt x="2036" y="2751"/>
                      <a:pt x="2012" y="2775"/>
                      <a:pt x="1988" y="2799"/>
                    </a:cubicBezTo>
                    <a:cubicBezTo>
                      <a:pt x="1929" y="2858"/>
                      <a:pt x="1893" y="2918"/>
                      <a:pt x="1834" y="2977"/>
                    </a:cubicBezTo>
                    <a:cubicBezTo>
                      <a:pt x="1667" y="3168"/>
                      <a:pt x="1512" y="3370"/>
                      <a:pt x="1345" y="3572"/>
                    </a:cubicBezTo>
                    <a:cubicBezTo>
                      <a:pt x="1310" y="3632"/>
                      <a:pt x="1262" y="3680"/>
                      <a:pt x="1226" y="3739"/>
                    </a:cubicBezTo>
                    <a:cubicBezTo>
                      <a:pt x="1179" y="3787"/>
                      <a:pt x="1143" y="3846"/>
                      <a:pt x="1107" y="3894"/>
                    </a:cubicBezTo>
                    <a:cubicBezTo>
                      <a:pt x="1012" y="4037"/>
                      <a:pt x="917" y="4180"/>
                      <a:pt x="810" y="4323"/>
                    </a:cubicBezTo>
                    <a:cubicBezTo>
                      <a:pt x="762" y="4406"/>
                      <a:pt x="703" y="4477"/>
                      <a:pt x="655" y="4561"/>
                    </a:cubicBezTo>
                    <a:cubicBezTo>
                      <a:pt x="619" y="4620"/>
                      <a:pt x="595" y="4668"/>
                      <a:pt x="560" y="4727"/>
                    </a:cubicBezTo>
                    <a:cubicBezTo>
                      <a:pt x="488" y="4846"/>
                      <a:pt x="405" y="4977"/>
                      <a:pt x="345" y="5096"/>
                    </a:cubicBezTo>
                    <a:cubicBezTo>
                      <a:pt x="298" y="5180"/>
                      <a:pt x="238" y="5263"/>
                      <a:pt x="191" y="5346"/>
                    </a:cubicBezTo>
                    <a:cubicBezTo>
                      <a:pt x="131" y="5477"/>
                      <a:pt x="60" y="5608"/>
                      <a:pt x="0" y="5727"/>
                    </a:cubicBezTo>
                    <a:lnTo>
                      <a:pt x="2417" y="6775"/>
                    </a:lnTo>
                    <a:cubicBezTo>
                      <a:pt x="2524" y="6561"/>
                      <a:pt x="2631" y="6359"/>
                      <a:pt x="2750" y="6144"/>
                    </a:cubicBezTo>
                    <a:cubicBezTo>
                      <a:pt x="2822" y="6025"/>
                      <a:pt x="2893" y="5894"/>
                      <a:pt x="2977" y="5775"/>
                    </a:cubicBezTo>
                    <a:cubicBezTo>
                      <a:pt x="3048" y="5656"/>
                      <a:pt x="3131" y="5513"/>
                      <a:pt x="3227" y="5382"/>
                    </a:cubicBezTo>
                    <a:cubicBezTo>
                      <a:pt x="3310" y="5239"/>
                      <a:pt x="3417" y="5096"/>
                      <a:pt x="3524" y="4954"/>
                    </a:cubicBezTo>
                    <a:cubicBezTo>
                      <a:pt x="3596" y="4846"/>
                      <a:pt x="3679" y="4739"/>
                      <a:pt x="3762" y="4632"/>
                    </a:cubicBezTo>
                    <a:cubicBezTo>
                      <a:pt x="3905" y="4430"/>
                      <a:pt x="4084" y="4227"/>
                      <a:pt x="4239" y="4037"/>
                    </a:cubicBezTo>
                    <a:cubicBezTo>
                      <a:pt x="4322" y="3953"/>
                      <a:pt x="4393" y="3858"/>
                      <a:pt x="4465" y="3775"/>
                    </a:cubicBezTo>
                    <a:cubicBezTo>
                      <a:pt x="4715" y="3513"/>
                      <a:pt x="4977" y="3251"/>
                      <a:pt x="5239" y="3013"/>
                    </a:cubicBezTo>
                    <a:cubicBezTo>
                      <a:pt x="5513" y="2775"/>
                      <a:pt x="5787" y="2560"/>
                      <a:pt x="6072" y="2358"/>
                    </a:cubicBezTo>
                    <a:cubicBezTo>
                      <a:pt x="6227" y="2251"/>
                      <a:pt x="6382" y="2156"/>
                      <a:pt x="6537" y="2060"/>
                    </a:cubicBezTo>
                    <a:cubicBezTo>
                      <a:pt x="6822" y="1882"/>
                      <a:pt x="7120" y="1715"/>
                      <a:pt x="7430" y="1572"/>
                    </a:cubicBezTo>
                    <a:cubicBezTo>
                      <a:pt x="7775" y="1429"/>
                      <a:pt x="8120" y="1310"/>
                      <a:pt x="8477" y="1215"/>
                    </a:cubicBezTo>
                    <a:cubicBezTo>
                      <a:pt x="8573" y="1191"/>
                      <a:pt x="8680" y="1179"/>
                      <a:pt x="8775" y="1167"/>
                    </a:cubicBezTo>
                    <a:cubicBezTo>
                      <a:pt x="9013" y="1108"/>
                      <a:pt x="9251" y="1084"/>
                      <a:pt x="9489" y="1060"/>
                    </a:cubicBezTo>
                    <a:lnTo>
                      <a:pt x="9739" y="1060"/>
                    </a:lnTo>
                    <a:cubicBezTo>
                      <a:pt x="10025" y="1060"/>
                      <a:pt x="10311" y="1072"/>
                      <a:pt x="10597" y="1132"/>
                    </a:cubicBezTo>
                    <a:lnTo>
                      <a:pt x="10620" y="1132"/>
                    </a:lnTo>
                    <a:cubicBezTo>
                      <a:pt x="10927" y="1177"/>
                      <a:pt x="11222" y="1266"/>
                      <a:pt x="11507" y="1387"/>
                    </a:cubicBezTo>
                    <a:lnTo>
                      <a:pt x="11507" y="1387"/>
                    </a:lnTo>
                    <a:lnTo>
                      <a:pt x="9132" y="358"/>
                    </a:lnTo>
                    <a:cubicBezTo>
                      <a:pt x="9013" y="310"/>
                      <a:pt x="8894" y="263"/>
                      <a:pt x="8775" y="227"/>
                    </a:cubicBezTo>
                    <a:cubicBezTo>
                      <a:pt x="8596" y="167"/>
                      <a:pt x="8406" y="108"/>
                      <a:pt x="8215" y="72"/>
                    </a:cubicBezTo>
                    <a:lnTo>
                      <a:pt x="8192" y="72"/>
                    </a:lnTo>
                    <a:cubicBezTo>
                      <a:pt x="8001" y="36"/>
                      <a:pt x="7799" y="12"/>
                      <a:pt x="75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1015300" y="2426475"/>
                <a:ext cx="1059075" cy="766950"/>
              </a:xfrm>
              <a:custGeom>
                <a:avLst/>
                <a:gdLst/>
                <a:ahLst/>
                <a:cxnLst/>
                <a:rect l="l" t="t" r="r" b="b"/>
                <a:pathLst>
                  <a:path w="42363" h="30678" extrusionOk="0">
                    <a:moveTo>
                      <a:pt x="31771" y="1"/>
                    </a:moveTo>
                    <a:cubicBezTo>
                      <a:pt x="31030" y="1"/>
                      <a:pt x="30238" y="171"/>
                      <a:pt x="29421" y="530"/>
                    </a:cubicBezTo>
                    <a:cubicBezTo>
                      <a:pt x="27361" y="1447"/>
                      <a:pt x="25563" y="3400"/>
                      <a:pt x="24396" y="5745"/>
                    </a:cubicBezTo>
                    <a:cubicBezTo>
                      <a:pt x="23026" y="3983"/>
                      <a:pt x="21089" y="3004"/>
                      <a:pt x="18867" y="3004"/>
                    </a:cubicBezTo>
                    <a:cubicBezTo>
                      <a:pt x="17711" y="3004"/>
                      <a:pt x="16476" y="3270"/>
                      <a:pt x="15205" y="3828"/>
                    </a:cubicBezTo>
                    <a:cubicBezTo>
                      <a:pt x="11240" y="5590"/>
                      <a:pt x="7930" y="9746"/>
                      <a:pt x="6299" y="14484"/>
                    </a:cubicBezTo>
                    <a:lnTo>
                      <a:pt x="6037" y="14591"/>
                    </a:lnTo>
                    <a:cubicBezTo>
                      <a:pt x="2608" y="16103"/>
                      <a:pt x="0" y="20735"/>
                      <a:pt x="215" y="24914"/>
                    </a:cubicBezTo>
                    <a:cubicBezTo>
                      <a:pt x="383" y="28200"/>
                      <a:pt x="2241" y="30241"/>
                      <a:pt x="4683" y="30241"/>
                    </a:cubicBezTo>
                    <a:cubicBezTo>
                      <a:pt x="5356" y="30241"/>
                      <a:pt x="6073" y="30087"/>
                      <a:pt x="6811" y="29760"/>
                    </a:cubicBezTo>
                    <a:lnTo>
                      <a:pt x="8418" y="29046"/>
                    </a:lnTo>
                    <a:cubicBezTo>
                      <a:pt x="9660" y="30103"/>
                      <a:pt x="11193" y="30678"/>
                      <a:pt x="12894" y="30678"/>
                    </a:cubicBezTo>
                    <a:cubicBezTo>
                      <a:pt x="14048" y="30678"/>
                      <a:pt x="15280" y="30413"/>
                      <a:pt x="16550" y="29855"/>
                    </a:cubicBezTo>
                    <a:cubicBezTo>
                      <a:pt x="19693" y="28462"/>
                      <a:pt x="22420" y="25545"/>
                      <a:pt x="24229" y="22057"/>
                    </a:cubicBezTo>
                    <a:lnTo>
                      <a:pt x="36338" y="16711"/>
                    </a:lnTo>
                    <a:cubicBezTo>
                      <a:pt x="39755" y="15199"/>
                      <a:pt x="42363" y="10579"/>
                      <a:pt x="42148" y="6388"/>
                    </a:cubicBezTo>
                    <a:cubicBezTo>
                      <a:pt x="41980" y="3112"/>
                      <a:pt x="40122" y="1072"/>
                      <a:pt x="37681" y="1072"/>
                    </a:cubicBezTo>
                    <a:cubicBezTo>
                      <a:pt x="37008" y="1072"/>
                      <a:pt x="36291" y="1227"/>
                      <a:pt x="35552" y="1554"/>
                    </a:cubicBezTo>
                    <a:lnTo>
                      <a:pt x="35255" y="1685"/>
                    </a:lnTo>
                    <a:cubicBezTo>
                      <a:pt x="34384" y="604"/>
                      <a:pt x="33167" y="1"/>
                      <a:pt x="317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165072" y="2660222"/>
                <a:ext cx="682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691" extrusionOk="0">
                    <a:moveTo>
                      <a:pt x="834" y="0"/>
                    </a:moveTo>
                    <a:cubicBezTo>
                      <a:pt x="774" y="0"/>
                      <a:pt x="715" y="24"/>
                      <a:pt x="643" y="36"/>
                    </a:cubicBezTo>
                    <a:lnTo>
                      <a:pt x="524" y="48"/>
                    </a:lnTo>
                    <a:lnTo>
                      <a:pt x="489" y="60"/>
                    </a:lnTo>
                    <a:cubicBezTo>
                      <a:pt x="370" y="95"/>
                      <a:pt x="239" y="143"/>
                      <a:pt x="120" y="191"/>
                    </a:cubicBezTo>
                    <a:lnTo>
                      <a:pt x="1" y="250"/>
                    </a:lnTo>
                    <a:lnTo>
                      <a:pt x="1024" y="691"/>
                    </a:lnTo>
                    <a:lnTo>
                      <a:pt x="1144" y="643"/>
                    </a:lnTo>
                    <a:cubicBezTo>
                      <a:pt x="1275" y="584"/>
                      <a:pt x="1405" y="536"/>
                      <a:pt x="1548" y="500"/>
                    </a:cubicBezTo>
                    <a:cubicBezTo>
                      <a:pt x="1584" y="488"/>
                      <a:pt x="1632" y="488"/>
                      <a:pt x="1667" y="476"/>
                    </a:cubicBezTo>
                    <a:cubicBezTo>
                      <a:pt x="1763" y="464"/>
                      <a:pt x="1846" y="453"/>
                      <a:pt x="1941" y="441"/>
                    </a:cubicBezTo>
                    <a:lnTo>
                      <a:pt x="2037" y="441"/>
                    </a:lnTo>
                    <a:cubicBezTo>
                      <a:pt x="2144" y="441"/>
                      <a:pt x="2263" y="453"/>
                      <a:pt x="2370" y="464"/>
                    </a:cubicBezTo>
                    <a:cubicBezTo>
                      <a:pt x="2489" y="488"/>
                      <a:pt x="2608" y="524"/>
                      <a:pt x="2727" y="572"/>
                    </a:cubicBezTo>
                    <a:lnTo>
                      <a:pt x="1703" y="131"/>
                    </a:lnTo>
                    <a:cubicBezTo>
                      <a:pt x="1656" y="107"/>
                      <a:pt x="1608" y="95"/>
                      <a:pt x="1572" y="83"/>
                    </a:cubicBezTo>
                    <a:cubicBezTo>
                      <a:pt x="1501" y="60"/>
                      <a:pt x="1417" y="36"/>
                      <a:pt x="1346" y="24"/>
                    </a:cubicBezTo>
                    <a:cubicBezTo>
                      <a:pt x="1263" y="12"/>
                      <a:pt x="1191" y="0"/>
                      <a:pt x="11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2050472" y="2648897"/>
                <a:ext cx="121775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871" extrusionOk="0">
                    <a:moveTo>
                      <a:pt x="4780" y="556"/>
                    </a:moveTo>
                    <a:lnTo>
                      <a:pt x="4870" y="596"/>
                    </a:lnTo>
                    <a:cubicBezTo>
                      <a:pt x="4841" y="581"/>
                      <a:pt x="4811" y="568"/>
                      <a:pt x="4780" y="556"/>
                    </a:cubicBezTo>
                    <a:close/>
                    <a:moveTo>
                      <a:pt x="2906" y="1"/>
                    </a:moveTo>
                    <a:cubicBezTo>
                      <a:pt x="2846" y="1"/>
                      <a:pt x="2763" y="24"/>
                      <a:pt x="2691" y="36"/>
                    </a:cubicBezTo>
                    <a:cubicBezTo>
                      <a:pt x="2656" y="48"/>
                      <a:pt x="2608" y="48"/>
                      <a:pt x="2572" y="60"/>
                    </a:cubicBezTo>
                    <a:cubicBezTo>
                      <a:pt x="2549" y="60"/>
                      <a:pt x="2537" y="60"/>
                      <a:pt x="2537" y="72"/>
                    </a:cubicBezTo>
                    <a:cubicBezTo>
                      <a:pt x="2394" y="108"/>
                      <a:pt x="2251" y="155"/>
                      <a:pt x="2120" y="215"/>
                    </a:cubicBezTo>
                    <a:cubicBezTo>
                      <a:pt x="1989" y="275"/>
                      <a:pt x="1870" y="346"/>
                      <a:pt x="1739" y="417"/>
                    </a:cubicBezTo>
                    <a:lnTo>
                      <a:pt x="1703" y="441"/>
                    </a:lnTo>
                    <a:cubicBezTo>
                      <a:pt x="1668" y="465"/>
                      <a:pt x="1620" y="489"/>
                      <a:pt x="1584" y="513"/>
                    </a:cubicBezTo>
                    <a:lnTo>
                      <a:pt x="1548" y="548"/>
                    </a:lnTo>
                    <a:cubicBezTo>
                      <a:pt x="1429" y="632"/>
                      <a:pt x="1310" y="727"/>
                      <a:pt x="1191" y="822"/>
                    </a:cubicBezTo>
                    <a:cubicBezTo>
                      <a:pt x="1084" y="929"/>
                      <a:pt x="977" y="1037"/>
                      <a:pt x="870" y="1144"/>
                    </a:cubicBezTo>
                    <a:cubicBezTo>
                      <a:pt x="858" y="1156"/>
                      <a:pt x="846" y="1167"/>
                      <a:pt x="834" y="1179"/>
                    </a:cubicBezTo>
                    <a:cubicBezTo>
                      <a:pt x="822" y="1191"/>
                      <a:pt x="798" y="1227"/>
                      <a:pt x="775" y="1251"/>
                    </a:cubicBezTo>
                    <a:cubicBezTo>
                      <a:pt x="703" y="1334"/>
                      <a:pt x="632" y="1418"/>
                      <a:pt x="572" y="1501"/>
                    </a:cubicBezTo>
                    <a:cubicBezTo>
                      <a:pt x="548" y="1525"/>
                      <a:pt x="536" y="1548"/>
                      <a:pt x="513" y="1572"/>
                    </a:cubicBezTo>
                    <a:lnTo>
                      <a:pt x="465" y="1644"/>
                    </a:lnTo>
                    <a:cubicBezTo>
                      <a:pt x="429" y="1703"/>
                      <a:pt x="382" y="1763"/>
                      <a:pt x="346" y="1822"/>
                    </a:cubicBezTo>
                    <a:cubicBezTo>
                      <a:pt x="322" y="1858"/>
                      <a:pt x="298" y="1894"/>
                      <a:pt x="274" y="1918"/>
                    </a:cubicBezTo>
                    <a:cubicBezTo>
                      <a:pt x="251" y="1953"/>
                      <a:pt x="251" y="1965"/>
                      <a:pt x="239" y="1989"/>
                    </a:cubicBezTo>
                    <a:cubicBezTo>
                      <a:pt x="203" y="2049"/>
                      <a:pt x="179" y="2096"/>
                      <a:pt x="144" y="2156"/>
                    </a:cubicBezTo>
                    <a:cubicBezTo>
                      <a:pt x="120" y="2203"/>
                      <a:pt x="96" y="2227"/>
                      <a:pt x="84" y="2263"/>
                    </a:cubicBezTo>
                    <a:cubicBezTo>
                      <a:pt x="60" y="2299"/>
                      <a:pt x="24" y="2370"/>
                      <a:pt x="1" y="2418"/>
                    </a:cubicBezTo>
                    <a:lnTo>
                      <a:pt x="1025" y="2870"/>
                    </a:lnTo>
                    <a:cubicBezTo>
                      <a:pt x="1060" y="2775"/>
                      <a:pt x="1120" y="2680"/>
                      <a:pt x="1167" y="2596"/>
                    </a:cubicBezTo>
                    <a:cubicBezTo>
                      <a:pt x="1203" y="2549"/>
                      <a:pt x="1227" y="2489"/>
                      <a:pt x="1263" y="2441"/>
                    </a:cubicBezTo>
                    <a:cubicBezTo>
                      <a:pt x="1287" y="2382"/>
                      <a:pt x="1322" y="2322"/>
                      <a:pt x="1358" y="2275"/>
                    </a:cubicBezTo>
                    <a:cubicBezTo>
                      <a:pt x="1406" y="2203"/>
                      <a:pt x="1441" y="2144"/>
                      <a:pt x="1489" y="2084"/>
                    </a:cubicBezTo>
                    <a:cubicBezTo>
                      <a:pt x="1525" y="2025"/>
                      <a:pt x="1548" y="2001"/>
                      <a:pt x="1584" y="1953"/>
                    </a:cubicBezTo>
                    <a:cubicBezTo>
                      <a:pt x="1656" y="1870"/>
                      <a:pt x="1715" y="1787"/>
                      <a:pt x="1787" y="1703"/>
                    </a:cubicBezTo>
                    <a:cubicBezTo>
                      <a:pt x="1822" y="1668"/>
                      <a:pt x="1858" y="1620"/>
                      <a:pt x="1882" y="1596"/>
                    </a:cubicBezTo>
                    <a:cubicBezTo>
                      <a:pt x="1989" y="1477"/>
                      <a:pt x="2096" y="1370"/>
                      <a:pt x="2215" y="1263"/>
                    </a:cubicBezTo>
                    <a:cubicBezTo>
                      <a:pt x="2322" y="1167"/>
                      <a:pt x="2441" y="1072"/>
                      <a:pt x="2560" y="989"/>
                    </a:cubicBezTo>
                    <a:cubicBezTo>
                      <a:pt x="2632" y="953"/>
                      <a:pt x="2691" y="906"/>
                      <a:pt x="2763" y="858"/>
                    </a:cubicBezTo>
                    <a:cubicBezTo>
                      <a:pt x="2882" y="786"/>
                      <a:pt x="3013" y="715"/>
                      <a:pt x="3144" y="656"/>
                    </a:cubicBezTo>
                    <a:cubicBezTo>
                      <a:pt x="3287" y="596"/>
                      <a:pt x="3430" y="548"/>
                      <a:pt x="3584" y="513"/>
                    </a:cubicBezTo>
                    <a:cubicBezTo>
                      <a:pt x="3632" y="501"/>
                      <a:pt x="3668" y="501"/>
                      <a:pt x="3715" y="489"/>
                    </a:cubicBezTo>
                    <a:cubicBezTo>
                      <a:pt x="3811" y="465"/>
                      <a:pt x="3918" y="453"/>
                      <a:pt x="4013" y="441"/>
                    </a:cubicBezTo>
                    <a:lnTo>
                      <a:pt x="4120" y="441"/>
                    </a:lnTo>
                    <a:cubicBezTo>
                      <a:pt x="4239" y="441"/>
                      <a:pt x="4358" y="453"/>
                      <a:pt x="4477" y="477"/>
                    </a:cubicBezTo>
                    <a:cubicBezTo>
                      <a:pt x="4585" y="495"/>
                      <a:pt x="4686" y="520"/>
                      <a:pt x="4780" y="556"/>
                    </a:cubicBezTo>
                    <a:lnTo>
                      <a:pt x="4780" y="556"/>
                    </a:lnTo>
                    <a:lnTo>
                      <a:pt x="3846" y="144"/>
                    </a:lnTo>
                    <a:cubicBezTo>
                      <a:pt x="3799" y="132"/>
                      <a:pt x="3751" y="108"/>
                      <a:pt x="3703" y="84"/>
                    </a:cubicBezTo>
                    <a:cubicBezTo>
                      <a:pt x="3620" y="60"/>
                      <a:pt x="3549" y="48"/>
                      <a:pt x="3465" y="24"/>
                    </a:cubicBezTo>
                    <a:cubicBezTo>
                      <a:pt x="3382" y="13"/>
                      <a:pt x="3299" y="1"/>
                      <a:pt x="321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1879975" y="2954350"/>
                <a:ext cx="435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894" extrusionOk="0">
                    <a:moveTo>
                      <a:pt x="1" y="1"/>
                    </a:moveTo>
                    <a:cubicBezTo>
                      <a:pt x="215" y="180"/>
                      <a:pt x="465" y="334"/>
                      <a:pt x="727" y="453"/>
                    </a:cubicBezTo>
                    <a:lnTo>
                      <a:pt x="1646" y="853"/>
                    </a:lnTo>
                    <a:lnTo>
                      <a:pt x="1646" y="853"/>
                    </a:lnTo>
                    <a:cubicBezTo>
                      <a:pt x="1420" y="749"/>
                      <a:pt x="1213" y="611"/>
                      <a:pt x="1025" y="453"/>
                    </a:cubicBezTo>
                    <a:lnTo>
                      <a:pt x="1" y="1"/>
                    </a:lnTo>
                    <a:close/>
                    <a:moveTo>
                      <a:pt x="1646" y="853"/>
                    </a:moveTo>
                    <a:cubicBezTo>
                      <a:pt x="1676" y="867"/>
                      <a:pt x="1708" y="881"/>
                      <a:pt x="1739" y="894"/>
                    </a:cubicBezTo>
                    <a:lnTo>
                      <a:pt x="1646" y="8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1794797" y="2680447"/>
                <a:ext cx="251825" cy="295300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11812" extrusionOk="0">
                    <a:moveTo>
                      <a:pt x="7965" y="1"/>
                    </a:moveTo>
                    <a:cubicBezTo>
                      <a:pt x="7858" y="1"/>
                      <a:pt x="7751" y="1"/>
                      <a:pt x="7632" y="13"/>
                    </a:cubicBezTo>
                    <a:lnTo>
                      <a:pt x="7573" y="13"/>
                    </a:lnTo>
                    <a:cubicBezTo>
                      <a:pt x="7549" y="13"/>
                      <a:pt x="7537" y="13"/>
                      <a:pt x="7525" y="25"/>
                    </a:cubicBezTo>
                    <a:cubicBezTo>
                      <a:pt x="7346" y="36"/>
                      <a:pt x="7180" y="72"/>
                      <a:pt x="7001" y="108"/>
                    </a:cubicBezTo>
                    <a:lnTo>
                      <a:pt x="6965" y="108"/>
                    </a:lnTo>
                    <a:cubicBezTo>
                      <a:pt x="6918" y="132"/>
                      <a:pt x="6858" y="156"/>
                      <a:pt x="6799" y="167"/>
                    </a:cubicBezTo>
                    <a:lnTo>
                      <a:pt x="6680" y="203"/>
                    </a:lnTo>
                    <a:cubicBezTo>
                      <a:pt x="6572" y="239"/>
                      <a:pt x="6453" y="286"/>
                      <a:pt x="6334" y="346"/>
                    </a:cubicBezTo>
                    <a:cubicBezTo>
                      <a:pt x="6144" y="429"/>
                      <a:pt x="5953" y="525"/>
                      <a:pt x="5763" y="644"/>
                    </a:cubicBezTo>
                    <a:lnTo>
                      <a:pt x="5703" y="679"/>
                    </a:lnTo>
                    <a:lnTo>
                      <a:pt x="5656" y="703"/>
                    </a:lnTo>
                    <a:lnTo>
                      <a:pt x="5525" y="787"/>
                    </a:lnTo>
                    <a:cubicBezTo>
                      <a:pt x="5465" y="822"/>
                      <a:pt x="5418" y="870"/>
                      <a:pt x="5358" y="918"/>
                    </a:cubicBezTo>
                    <a:cubicBezTo>
                      <a:pt x="5239" y="1001"/>
                      <a:pt x="5120" y="1096"/>
                      <a:pt x="5013" y="1191"/>
                    </a:cubicBezTo>
                    <a:cubicBezTo>
                      <a:pt x="4929" y="1263"/>
                      <a:pt x="4846" y="1334"/>
                      <a:pt x="4763" y="1406"/>
                    </a:cubicBezTo>
                    <a:cubicBezTo>
                      <a:pt x="4656" y="1513"/>
                      <a:pt x="4548" y="1620"/>
                      <a:pt x="4441" y="1727"/>
                    </a:cubicBezTo>
                    <a:cubicBezTo>
                      <a:pt x="4394" y="1763"/>
                      <a:pt x="4358" y="1799"/>
                      <a:pt x="4310" y="1846"/>
                    </a:cubicBezTo>
                    <a:cubicBezTo>
                      <a:pt x="4275" y="1894"/>
                      <a:pt x="4239" y="1941"/>
                      <a:pt x="4203" y="1989"/>
                    </a:cubicBezTo>
                    <a:cubicBezTo>
                      <a:pt x="4120" y="2084"/>
                      <a:pt x="4036" y="2191"/>
                      <a:pt x="3953" y="2299"/>
                    </a:cubicBezTo>
                    <a:cubicBezTo>
                      <a:pt x="3905" y="2346"/>
                      <a:pt x="3858" y="2394"/>
                      <a:pt x="3822" y="2453"/>
                    </a:cubicBezTo>
                    <a:cubicBezTo>
                      <a:pt x="3774" y="2513"/>
                      <a:pt x="3751" y="2561"/>
                      <a:pt x="3703" y="2620"/>
                    </a:cubicBezTo>
                    <a:lnTo>
                      <a:pt x="3560" y="2846"/>
                    </a:lnTo>
                    <a:cubicBezTo>
                      <a:pt x="3524" y="2894"/>
                      <a:pt x="3489" y="2942"/>
                      <a:pt x="3453" y="3001"/>
                    </a:cubicBezTo>
                    <a:cubicBezTo>
                      <a:pt x="3405" y="3084"/>
                      <a:pt x="3346" y="3180"/>
                      <a:pt x="3286" y="3275"/>
                    </a:cubicBezTo>
                    <a:cubicBezTo>
                      <a:pt x="3262" y="3334"/>
                      <a:pt x="3227" y="3394"/>
                      <a:pt x="3191" y="3442"/>
                    </a:cubicBezTo>
                    <a:cubicBezTo>
                      <a:pt x="3179" y="3465"/>
                      <a:pt x="3167" y="3489"/>
                      <a:pt x="3155" y="3513"/>
                    </a:cubicBezTo>
                    <a:cubicBezTo>
                      <a:pt x="3072" y="3680"/>
                      <a:pt x="2977" y="3846"/>
                      <a:pt x="2905" y="4025"/>
                    </a:cubicBezTo>
                    <a:cubicBezTo>
                      <a:pt x="2893" y="4037"/>
                      <a:pt x="2893" y="4061"/>
                      <a:pt x="2881" y="4073"/>
                    </a:cubicBezTo>
                    <a:cubicBezTo>
                      <a:pt x="2870" y="4108"/>
                      <a:pt x="2846" y="4156"/>
                      <a:pt x="2834" y="4192"/>
                    </a:cubicBezTo>
                    <a:cubicBezTo>
                      <a:pt x="2786" y="4311"/>
                      <a:pt x="2727" y="4430"/>
                      <a:pt x="2679" y="4549"/>
                    </a:cubicBezTo>
                    <a:cubicBezTo>
                      <a:pt x="2643" y="4644"/>
                      <a:pt x="2608" y="4739"/>
                      <a:pt x="2572" y="4847"/>
                    </a:cubicBezTo>
                    <a:lnTo>
                      <a:pt x="2465" y="4894"/>
                    </a:lnTo>
                    <a:cubicBezTo>
                      <a:pt x="2346" y="4942"/>
                      <a:pt x="2215" y="5013"/>
                      <a:pt x="2108" y="5085"/>
                    </a:cubicBezTo>
                    <a:lnTo>
                      <a:pt x="2060" y="5108"/>
                    </a:lnTo>
                    <a:lnTo>
                      <a:pt x="2012" y="5144"/>
                    </a:lnTo>
                    <a:lnTo>
                      <a:pt x="1989" y="5156"/>
                    </a:lnTo>
                    <a:cubicBezTo>
                      <a:pt x="1869" y="5239"/>
                      <a:pt x="1762" y="5323"/>
                      <a:pt x="1655" y="5406"/>
                    </a:cubicBezTo>
                    <a:lnTo>
                      <a:pt x="1596" y="5466"/>
                    </a:lnTo>
                    <a:cubicBezTo>
                      <a:pt x="1500" y="5549"/>
                      <a:pt x="1417" y="5644"/>
                      <a:pt x="1322" y="5728"/>
                    </a:cubicBezTo>
                    <a:lnTo>
                      <a:pt x="1286" y="5775"/>
                    </a:lnTo>
                    <a:cubicBezTo>
                      <a:pt x="1274" y="5775"/>
                      <a:pt x="1274" y="5787"/>
                      <a:pt x="1262" y="5799"/>
                    </a:cubicBezTo>
                    <a:cubicBezTo>
                      <a:pt x="1179" y="5894"/>
                      <a:pt x="1096" y="6001"/>
                      <a:pt x="1012" y="6109"/>
                    </a:cubicBezTo>
                    <a:lnTo>
                      <a:pt x="1000" y="6121"/>
                    </a:lnTo>
                    <a:cubicBezTo>
                      <a:pt x="976" y="6144"/>
                      <a:pt x="965" y="6180"/>
                      <a:pt x="941" y="6204"/>
                    </a:cubicBezTo>
                    <a:cubicBezTo>
                      <a:pt x="893" y="6275"/>
                      <a:pt x="846" y="6335"/>
                      <a:pt x="810" y="6406"/>
                    </a:cubicBezTo>
                    <a:lnTo>
                      <a:pt x="774" y="6442"/>
                    </a:lnTo>
                    <a:cubicBezTo>
                      <a:pt x="762" y="6478"/>
                      <a:pt x="738" y="6513"/>
                      <a:pt x="726" y="6537"/>
                    </a:cubicBezTo>
                    <a:cubicBezTo>
                      <a:pt x="703" y="6573"/>
                      <a:pt x="655" y="6644"/>
                      <a:pt x="631" y="6692"/>
                    </a:cubicBezTo>
                    <a:lnTo>
                      <a:pt x="607" y="6740"/>
                    </a:lnTo>
                    <a:cubicBezTo>
                      <a:pt x="584" y="6775"/>
                      <a:pt x="572" y="6811"/>
                      <a:pt x="548" y="6847"/>
                    </a:cubicBezTo>
                    <a:cubicBezTo>
                      <a:pt x="524" y="6883"/>
                      <a:pt x="500" y="6942"/>
                      <a:pt x="476" y="6990"/>
                    </a:cubicBezTo>
                    <a:lnTo>
                      <a:pt x="453" y="7037"/>
                    </a:lnTo>
                    <a:cubicBezTo>
                      <a:pt x="441" y="7085"/>
                      <a:pt x="417" y="7121"/>
                      <a:pt x="405" y="7168"/>
                    </a:cubicBezTo>
                    <a:cubicBezTo>
                      <a:pt x="381" y="7204"/>
                      <a:pt x="369" y="7252"/>
                      <a:pt x="345" y="7299"/>
                    </a:cubicBezTo>
                    <a:cubicBezTo>
                      <a:pt x="345" y="7311"/>
                      <a:pt x="334" y="7323"/>
                      <a:pt x="334" y="7335"/>
                    </a:cubicBezTo>
                    <a:cubicBezTo>
                      <a:pt x="310" y="7383"/>
                      <a:pt x="298" y="7430"/>
                      <a:pt x="286" y="7478"/>
                    </a:cubicBezTo>
                    <a:cubicBezTo>
                      <a:pt x="262" y="7525"/>
                      <a:pt x="250" y="7573"/>
                      <a:pt x="226" y="7621"/>
                    </a:cubicBezTo>
                    <a:cubicBezTo>
                      <a:pt x="226" y="7633"/>
                      <a:pt x="226" y="7633"/>
                      <a:pt x="226" y="7645"/>
                    </a:cubicBezTo>
                    <a:cubicBezTo>
                      <a:pt x="214" y="7692"/>
                      <a:pt x="203" y="7740"/>
                      <a:pt x="179" y="7775"/>
                    </a:cubicBezTo>
                    <a:cubicBezTo>
                      <a:pt x="167" y="7823"/>
                      <a:pt x="155" y="7895"/>
                      <a:pt x="143" y="7954"/>
                    </a:cubicBezTo>
                    <a:lnTo>
                      <a:pt x="131" y="7978"/>
                    </a:lnTo>
                    <a:cubicBezTo>
                      <a:pt x="119" y="8014"/>
                      <a:pt x="119" y="8049"/>
                      <a:pt x="107" y="8085"/>
                    </a:cubicBezTo>
                    <a:cubicBezTo>
                      <a:pt x="95" y="8156"/>
                      <a:pt x="72" y="8228"/>
                      <a:pt x="60" y="8299"/>
                    </a:cubicBezTo>
                    <a:lnTo>
                      <a:pt x="60" y="8347"/>
                    </a:lnTo>
                    <a:cubicBezTo>
                      <a:pt x="60" y="8371"/>
                      <a:pt x="60" y="8407"/>
                      <a:pt x="48" y="8430"/>
                    </a:cubicBezTo>
                    <a:cubicBezTo>
                      <a:pt x="36" y="8526"/>
                      <a:pt x="24" y="8633"/>
                      <a:pt x="12" y="8728"/>
                    </a:cubicBezTo>
                    <a:cubicBezTo>
                      <a:pt x="12" y="8752"/>
                      <a:pt x="0" y="8776"/>
                      <a:pt x="0" y="8799"/>
                    </a:cubicBezTo>
                    <a:cubicBezTo>
                      <a:pt x="0" y="8835"/>
                      <a:pt x="0" y="8835"/>
                      <a:pt x="0" y="8847"/>
                    </a:cubicBezTo>
                    <a:cubicBezTo>
                      <a:pt x="0" y="8990"/>
                      <a:pt x="0" y="9121"/>
                      <a:pt x="0" y="9252"/>
                    </a:cubicBezTo>
                    <a:cubicBezTo>
                      <a:pt x="60" y="10312"/>
                      <a:pt x="524" y="11074"/>
                      <a:pt x="1215" y="11371"/>
                    </a:cubicBezTo>
                    <a:lnTo>
                      <a:pt x="2227" y="11812"/>
                    </a:lnTo>
                    <a:cubicBezTo>
                      <a:pt x="1548" y="11514"/>
                      <a:pt x="1084" y="10776"/>
                      <a:pt x="1024" y="9704"/>
                    </a:cubicBezTo>
                    <a:cubicBezTo>
                      <a:pt x="1012" y="9573"/>
                      <a:pt x="1024" y="9430"/>
                      <a:pt x="1024" y="9299"/>
                    </a:cubicBezTo>
                    <a:lnTo>
                      <a:pt x="1036" y="9180"/>
                    </a:lnTo>
                    <a:cubicBezTo>
                      <a:pt x="1036" y="9073"/>
                      <a:pt x="1048" y="8978"/>
                      <a:pt x="1072" y="8871"/>
                    </a:cubicBezTo>
                    <a:lnTo>
                      <a:pt x="1084" y="8752"/>
                    </a:lnTo>
                    <a:cubicBezTo>
                      <a:pt x="1096" y="8680"/>
                      <a:pt x="1107" y="8609"/>
                      <a:pt x="1131" y="8537"/>
                    </a:cubicBezTo>
                    <a:cubicBezTo>
                      <a:pt x="1143" y="8490"/>
                      <a:pt x="1143" y="8442"/>
                      <a:pt x="1155" y="8395"/>
                    </a:cubicBezTo>
                    <a:cubicBezTo>
                      <a:pt x="1167" y="8347"/>
                      <a:pt x="1191" y="8287"/>
                      <a:pt x="1203" y="8228"/>
                    </a:cubicBezTo>
                    <a:lnTo>
                      <a:pt x="1250" y="8061"/>
                    </a:lnTo>
                    <a:cubicBezTo>
                      <a:pt x="1274" y="8014"/>
                      <a:pt x="1286" y="7966"/>
                      <a:pt x="1298" y="7918"/>
                    </a:cubicBezTo>
                    <a:cubicBezTo>
                      <a:pt x="1322" y="7859"/>
                      <a:pt x="1346" y="7799"/>
                      <a:pt x="1369" y="7740"/>
                    </a:cubicBezTo>
                    <a:cubicBezTo>
                      <a:pt x="1393" y="7680"/>
                      <a:pt x="1405" y="7645"/>
                      <a:pt x="1429" y="7597"/>
                    </a:cubicBezTo>
                    <a:cubicBezTo>
                      <a:pt x="1441" y="7561"/>
                      <a:pt x="1477" y="7490"/>
                      <a:pt x="1500" y="7430"/>
                    </a:cubicBezTo>
                    <a:cubicBezTo>
                      <a:pt x="1524" y="7383"/>
                      <a:pt x="1548" y="7335"/>
                      <a:pt x="1572" y="7287"/>
                    </a:cubicBezTo>
                    <a:cubicBezTo>
                      <a:pt x="1596" y="7252"/>
                      <a:pt x="1619" y="7192"/>
                      <a:pt x="1655" y="7133"/>
                    </a:cubicBezTo>
                    <a:cubicBezTo>
                      <a:pt x="1679" y="7085"/>
                      <a:pt x="1715" y="7037"/>
                      <a:pt x="1738" y="6990"/>
                    </a:cubicBezTo>
                    <a:cubicBezTo>
                      <a:pt x="1774" y="6942"/>
                      <a:pt x="1798" y="6894"/>
                      <a:pt x="1822" y="6847"/>
                    </a:cubicBezTo>
                    <a:cubicBezTo>
                      <a:pt x="1869" y="6775"/>
                      <a:pt x="1917" y="6716"/>
                      <a:pt x="1965" y="6644"/>
                    </a:cubicBezTo>
                    <a:lnTo>
                      <a:pt x="2024" y="6549"/>
                    </a:lnTo>
                    <a:cubicBezTo>
                      <a:pt x="2108" y="6442"/>
                      <a:pt x="2191" y="6347"/>
                      <a:pt x="2286" y="6240"/>
                    </a:cubicBezTo>
                    <a:cubicBezTo>
                      <a:pt x="2310" y="6216"/>
                      <a:pt x="2322" y="6204"/>
                      <a:pt x="2346" y="6180"/>
                    </a:cubicBezTo>
                    <a:cubicBezTo>
                      <a:pt x="2429" y="6085"/>
                      <a:pt x="2524" y="6001"/>
                      <a:pt x="2608" y="5918"/>
                    </a:cubicBezTo>
                    <a:lnTo>
                      <a:pt x="2679" y="5859"/>
                    </a:lnTo>
                    <a:cubicBezTo>
                      <a:pt x="2786" y="5763"/>
                      <a:pt x="2893" y="5680"/>
                      <a:pt x="3001" y="5609"/>
                    </a:cubicBezTo>
                    <a:lnTo>
                      <a:pt x="3132" y="5525"/>
                    </a:lnTo>
                    <a:cubicBezTo>
                      <a:pt x="3239" y="5454"/>
                      <a:pt x="3358" y="5394"/>
                      <a:pt x="3489" y="5335"/>
                    </a:cubicBezTo>
                    <a:lnTo>
                      <a:pt x="3596" y="5287"/>
                    </a:lnTo>
                    <a:cubicBezTo>
                      <a:pt x="3667" y="5073"/>
                      <a:pt x="3763" y="4858"/>
                      <a:pt x="3846" y="4644"/>
                    </a:cubicBezTo>
                    <a:cubicBezTo>
                      <a:pt x="3870" y="4597"/>
                      <a:pt x="3882" y="4561"/>
                      <a:pt x="3905" y="4513"/>
                    </a:cubicBezTo>
                    <a:cubicBezTo>
                      <a:pt x="4001" y="4311"/>
                      <a:pt x="4108" y="4096"/>
                      <a:pt x="4215" y="3894"/>
                    </a:cubicBezTo>
                    <a:cubicBezTo>
                      <a:pt x="4251" y="3835"/>
                      <a:pt x="4286" y="3787"/>
                      <a:pt x="4310" y="3727"/>
                    </a:cubicBezTo>
                    <a:cubicBezTo>
                      <a:pt x="4394" y="3573"/>
                      <a:pt x="4489" y="3430"/>
                      <a:pt x="4584" y="3299"/>
                    </a:cubicBezTo>
                    <a:cubicBezTo>
                      <a:pt x="4632" y="3215"/>
                      <a:pt x="4679" y="3144"/>
                      <a:pt x="4739" y="3061"/>
                    </a:cubicBezTo>
                    <a:cubicBezTo>
                      <a:pt x="4810" y="2953"/>
                      <a:pt x="4894" y="2846"/>
                      <a:pt x="4977" y="2739"/>
                    </a:cubicBezTo>
                    <a:cubicBezTo>
                      <a:pt x="5060" y="2644"/>
                      <a:pt x="5144" y="2537"/>
                      <a:pt x="5227" y="2430"/>
                    </a:cubicBezTo>
                    <a:cubicBezTo>
                      <a:pt x="5322" y="2334"/>
                      <a:pt x="5382" y="2251"/>
                      <a:pt x="5465" y="2168"/>
                    </a:cubicBezTo>
                    <a:cubicBezTo>
                      <a:pt x="5572" y="2060"/>
                      <a:pt x="5679" y="1953"/>
                      <a:pt x="5787" y="1858"/>
                    </a:cubicBezTo>
                    <a:cubicBezTo>
                      <a:pt x="5870" y="1775"/>
                      <a:pt x="5953" y="1703"/>
                      <a:pt x="6037" y="1632"/>
                    </a:cubicBezTo>
                    <a:cubicBezTo>
                      <a:pt x="6156" y="1537"/>
                      <a:pt x="6263" y="1453"/>
                      <a:pt x="6382" y="1370"/>
                    </a:cubicBezTo>
                    <a:cubicBezTo>
                      <a:pt x="6501" y="1275"/>
                      <a:pt x="6608" y="1191"/>
                      <a:pt x="6727" y="1120"/>
                    </a:cubicBezTo>
                    <a:lnTo>
                      <a:pt x="6787" y="1084"/>
                    </a:lnTo>
                    <a:cubicBezTo>
                      <a:pt x="6977" y="977"/>
                      <a:pt x="7168" y="870"/>
                      <a:pt x="7370" y="787"/>
                    </a:cubicBezTo>
                    <a:cubicBezTo>
                      <a:pt x="7477" y="739"/>
                      <a:pt x="7596" y="691"/>
                      <a:pt x="7715" y="656"/>
                    </a:cubicBezTo>
                    <a:cubicBezTo>
                      <a:pt x="7751" y="644"/>
                      <a:pt x="7787" y="632"/>
                      <a:pt x="7823" y="620"/>
                    </a:cubicBezTo>
                    <a:cubicBezTo>
                      <a:pt x="7894" y="608"/>
                      <a:pt x="7954" y="584"/>
                      <a:pt x="8025" y="560"/>
                    </a:cubicBezTo>
                    <a:cubicBezTo>
                      <a:pt x="8192" y="525"/>
                      <a:pt x="8370" y="489"/>
                      <a:pt x="8549" y="465"/>
                    </a:cubicBezTo>
                    <a:lnTo>
                      <a:pt x="8656" y="453"/>
                    </a:lnTo>
                    <a:lnTo>
                      <a:pt x="9097" y="453"/>
                    </a:lnTo>
                    <a:cubicBezTo>
                      <a:pt x="9216" y="453"/>
                      <a:pt x="9347" y="477"/>
                      <a:pt x="9466" y="489"/>
                    </a:cubicBezTo>
                    <a:lnTo>
                      <a:pt x="9489" y="501"/>
                    </a:lnTo>
                    <a:cubicBezTo>
                      <a:pt x="9597" y="525"/>
                      <a:pt x="9704" y="548"/>
                      <a:pt x="9811" y="584"/>
                    </a:cubicBezTo>
                    <a:cubicBezTo>
                      <a:pt x="9894" y="608"/>
                      <a:pt x="9990" y="644"/>
                      <a:pt x="10073" y="679"/>
                    </a:cubicBezTo>
                    <a:lnTo>
                      <a:pt x="9049" y="239"/>
                    </a:lnTo>
                    <a:cubicBezTo>
                      <a:pt x="8977" y="203"/>
                      <a:pt x="8906" y="167"/>
                      <a:pt x="8823" y="144"/>
                    </a:cubicBezTo>
                    <a:lnTo>
                      <a:pt x="8787" y="132"/>
                    </a:lnTo>
                    <a:cubicBezTo>
                      <a:pt x="8680" y="108"/>
                      <a:pt x="8585" y="72"/>
                      <a:pt x="8477" y="60"/>
                    </a:cubicBezTo>
                    <a:lnTo>
                      <a:pt x="8442" y="48"/>
                    </a:lnTo>
                    <a:cubicBezTo>
                      <a:pt x="8323" y="25"/>
                      <a:pt x="8192" y="13"/>
                      <a:pt x="80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1816575" y="2658350"/>
                <a:ext cx="447700" cy="324350"/>
              </a:xfrm>
              <a:custGeom>
                <a:avLst/>
                <a:gdLst/>
                <a:ahLst/>
                <a:cxnLst/>
                <a:rect l="l" t="t" r="r" b="b"/>
                <a:pathLst>
                  <a:path w="17908" h="12974" extrusionOk="0">
                    <a:moveTo>
                      <a:pt x="13433" y="0"/>
                    </a:moveTo>
                    <a:cubicBezTo>
                      <a:pt x="13120" y="0"/>
                      <a:pt x="12787" y="71"/>
                      <a:pt x="12443" y="221"/>
                    </a:cubicBezTo>
                    <a:cubicBezTo>
                      <a:pt x="11562" y="613"/>
                      <a:pt x="10812" y="1435"/>
                      <a:pt x="10312" y="2435"/>
                    </a:cubicBezTo>
                    <a:cubicBezTo>
                      <a:pt x="9734" y="1686"/>
                      <a:pt x="8921" y="1274"/>
                      <a:pt x="7987" y="1274"/>
                    </a:cubicBezTo>
                    <a:cubicBezTo>
                      <a:pt x="7496" y="1274"/>
                      <a:pt x="6971" y="1388"/>
                      <a:pt x="6430" y="1625"/>
                    </a:cubicBezTo>
                    <a:cubicBezTo>
                      <a:pt x="4751" y="2364"/>
                      <a:pt x="3358" y="4126"/>
                      <a:pt x="2656" y="6126"/>
                    </a:cubicBezTo>
                    <a:lnTo>
                      <a:pt x="2549" y="6174"/>
                    </a:lnTo>
                    <a:cubicBezTo>
                      <a:pt x="1096" y="6817"/>
                      <a:pt x="1" y="8769"/>
                      <a:pt x="84" y="10543"/>
                    </a:cubicBezTo>
                    <a:cubicBezTo>
                      <a:pt x="159" y="11923"/>
                      <a:pt x="942" y="12785"/>
                      <a:pt x="1975" y="12785"/>
                    </a:cubicBezTo>
                    <a:cubicBezTo>
                      <a:pt x="2262" y="12785"/>
                      <a:pt x="2567" y="12719"/>
                      <a:pt x="2882" y="12579"/>
                    </a:cubicBezTo>
                    <a:lnTo>
                      <a:pt x="3561" y="12282"/>
                    </a:lnTo>
                    <a:cubicBezTo>
                      <a:pt x="4087" y="12729"/>
                      <a:pt x="4736" y="12973"/>
                      <a:pt x="5454" y="12973"/>
                    </a:cubicBezTo>
                    <a:cubicBezTo>
                      <a:pt x="5940" y="12973"/>
                      <a:pt x="6457" y="12862"/>
                      <a:pt x="6990" y="12627"/>
                    </a:cubicBezTo>
                    <a:cubicBezTo>
                      <a:pt x="8323" y="12043"/>
                      <a:pt x="9478" y="10805"/>
                      <a:pt x="10240" y="9329"/>
                    </a:cubicBezTo>
                    <a:lnTo>
                      <a:pt x="15360" y="7067"/>
                    </a:lnTo>
                    <a:cubicBezTo>
                      <a:pt x="16812" y="6424"/>
                      <a:pt x="17908" y="4471"/>
                      <a:pt x="17825" y="2709"/>
                    </a:cubicBezTo>
                    <a:cubicBezTo>
                      <a:pt x="17750" y="1319"/>
                      <a:pt x="16967" y="456"/>
                      <a:pt x="15933" y="456"/>
                    </a:cubicBezTo>
                    <a:cubicBezTo>
                      <a:pt x="15647" y="456"/>
                      <a:pt x="15341" y="522"/>
                      <a:pt x="15027" y="661"/>
                    </a:cubicBezTo>
                    <a:lnTo>
                      <a:pt x="14907" y="709"/>
                    </a:lnTo>
                    <a:cubicBezTo>
                      <a:pt x="14535" y="251"/>
                      <a:pt x="14020" y="0"/>
                      <a:pt x="134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4" name="Google Shape;2534;p32"/>
            <p:cNvGrpSpPr/>
            <p:nvPr/>
          </p:nvGrpSpPr>
          <p:grpSpPr>
            <a:xfrm flipH="1">
              <a:off x="4406916" y="2225198"/>
              <a:ext cx="247385" cy="733994"/>
              <a:chOff x="4482322" y="2464909"/>
              <a:chExt cx="173872" cy="515844"/>
            </a:xfrm>
          </p:grpSpPr>
          <p:sp>
            <p:nvSpPr>
              <p:cNvPr id="2535" name="Google Shape;2535;p32"/>
              <p:cNvSpPr/>
              <p:nvPr/>
            </p:nvSpPr>
            <p:spPr>
              <a:xfrm>
                <a:off x="4510935" y="2893753"/>
                <a:ext cx="87000" cy="87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4482322" y="2779038"/>
                <a:ext cx="65400" cy="65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4582394" y="2709659"/>
                <a:ext cx="73800" cy="73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4493409" y="2621315"/>
                <a:ext cx="59700" cy="597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4582399" y="2536883"/>
                <a:ext cx="50400" cy="50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510935" y="2464909"/>
                <a:ext cx="40500" cy="405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1" name="Google Shape;2541;p32"/>
          <p:cNvGrpSpPr/>
          <p:nvPr/>
        </p:nvGrpSpPr>
        <p:grpSpPr>
          <a:xfrm>
            <a:off x="922376" y="995974"/>
            <a:ext cx="1523710" cy="1957352"/>
            <a:chOff x="2616388" y="1504175"/>
            <a:chExt cx="2082425" cy="2675075"/>
          </a:xfrm>
        </p:grpSpPr>
        <p:sp>
          <p:nvSpPr>
            <p:cNvPr id="2542" name="Google Shape;2542;p32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5" name="Google Shape;2545;p32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546" name="Google Shape;2546;p32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2" name="Google Shape;2602;p32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32"/>
          <p:cNvGrpSpPr/>
          <p:nvPr/>
        </p:nvGrpSpPr>
        <p:grpSpPr>
          <a:xfrm>
            <a:off x="6330300" y="991275"/>
            <a:ext cx="1926218" cy="1867668"/>
            <a:chOff x="6330300" y="991275"/>
            <a:chExt cx="1926218" cy="1867668"/>
          </a:xfrm>
        </p:grpSpPr>
        <p:sp>
          <p:nvSpPr>
            <p:cNvPr id="2610" name="Google Shape;2610;p32"/>
            <p:cNvSpPr/>
            <p:nvPr/>
          </p:nvSpPr>
          <p:spPr>
            <a:xfrm>
              <a:off x="6330300" y="992515"/>
              <a:ext cx="1167739" cy="1393496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2"/>
            <p:cNvSpPr/>
            <p:nvPr/>
          </p:nvSpPr>
          <p:spPr>
            <a:xfrm>
              <a:off x="6335929" y="991275"/>
              <a:ext cx="1167714" cy="1405374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6341533" y="995986"/>
              <a:ext cx="1167714" cy="1405398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6374289" y="1060060"/>
              <a:ext cx="1108374" cy="1293785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6374289" y="1062713"/>
              <a:ext cx="1108671" cy="12849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6370470" y="1739083"/>
              <a:ext cx="1886048" cy="1095678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6515428" y="1816720"/>
              <a:ext cx="1422806" cy="824071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7288918" y="2266650"/>
              <a:ext cx="544751" cy="315350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7289811" y="2269625"/>
              <a:ext cx="544156" cy="312374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6540819" y="1834152"/>
              <a:ext cx="1385312" cy="781543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7463979" y="1775112"/>
              <a:ext cx="49645" cy="28368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7467524" y="1777170"/>
              <a:ext cx="42553" cy="24227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6369875" y="2166572"/>
              <a:ext cx="1886643" cy="692371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32"/>
          <p:cNvGrpSpPr/>
          <p:nvPr/>
        </p:nvGrpSpPr>
        <p:grpSpPr>
          <a:xfrm rot="5400000">
            <a:off x="4431413" y="483193"/>
            <a:ext cx="281175" cy="5585989"/>
            <a:chOff x="2440250" y="1283325"/>
            <a:chExt cx="281175" cy="2635025"/>
          </a:xfrm>
        </p:grpSpPr>
        <p:grpSp>
          <p:nvGrpSpPr>
            <p:cNvPr id="2624" name="Google Shape;2624;p32"/>
            <p:cNvGrpSpPr/>
            <p:nvPr/>
          </p:nvGrpSpPr>
          <p:grpSpPr>
            <a:xfrm>
              <a:off x="2440325" y="1283325"/>
              <a:ext cx="281100" cy="2635017"/>
              <a:chOff x="2440325" y="1283325"/>
              <a:chExt cx="281100" cy="2635017"/>
            </a:xfrm>
          </p:grpSpPr>
          <p:cxnSp>
            <p:nvCxnSpPr>
              <p:cNvPr id="2625" name="Google Shape;2625;p32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6" name="Google Shape;2626;p32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7" name="Google Shape;2627;p32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8" name="Google Shape;2628;p32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29" name="Google Shape;2629;p32"/>
            <p:cNvGrpSpPr/>
            <p:nvPr/>
          </p:nvGrpSpPr>
          <p:grpSpPr>
            <a:xfrm>
              <a:off x="2440250" y="1289325"/>
              <a:ext cx="257100" cy="2629025"/>
              <a:chOff x="2440263" y="1289325"/>
              <a:chExt cx="257100" cy="2629025"/>
            </a:xfrm>
          </p:grpSpPr>
          <p:cxnSp>
            <p:nvCxnSpPr>
              <p:cNvPr id="2630" name="Google Shape;2630;p32"/>
              <p:cNvCxnSpPr/>
              <p:nvPr/>
            </p:nvCxnSpPr>
            <p:spPr>
              <a:xfrm rot="-5400000">
                <a:off x="1371350" y="2601225"/>
                <a:ext cx="2623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1" name="Google Shape;2631;p32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2" name="Google Shape;2632;p32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3" name="Google Shape;2633;p32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36" name="Google Shape;2636;p32"/>
          <p:cNvSpPr txBox="1"/>
          <p:nvPr/>
        </p:nvSpPr>
        <p:spPr>
          <a:xfrm>
            <a:off x="3615549" y="3582207"/>
            <a:ext cx="1872300" cy="55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CHI TIẾT THÔNG TIN SẢN PHẨM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39" name="Google Shape;2639;p32"/>
          <p:cNvSpPr txBox="1"/>
          <p:nvPr/>
        </p:nvSpPr>
        <p:spPr>
          <a:xfrm>
            <a:off x="829748" y="3629499"/>
            <a:ext cx="18723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APP BÁN LINH KIỆN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42" name="Google Shape;2642;p32"/>
          <p:cNvSpPr txBox="1"/>
          <p:nvPr/>
        </p:nvSpPr>
        <p:spPr>
          <a:xfrm>
            <a:off x="6419274" y="3582208"/>
            <a:ext cx="18723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GIỎ HÀNG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3" name="Google Shape;1763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4" name="Google Shape;1764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8" name="Google Shape;1788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9" name="Google Shape;1789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0" name="Google Shape;1790;p29"/>
          <p:cNvGrpSpPr/>
          <p:nvPr/>
        </p:nvGrpSpPr>
        <p:grpSpPr>
          <a:xfrm>
            <a:off x="3034821" y="1206204"/>
            <a:ext cx="3075875" cy="2955139"/>
            <a:chOff x="2963783" y="1112815"/>
            <a:chExt cx="3216433" cy="3090180"/>
          </a:xfrm>
        </p:grpSpPr>
        <p:sp>
          <p:nvSpPr>
            <p:cNvPr id="1791" name="Google Shape;1791;p29"/>
            <p:cNvSpPr/>
            <p:nvPr/>
          </p:nvSpPr>
          <p:spPr>
            <a:xfrm>
              <a:off x="5165950" y="1462600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28150" y="1398900"/>
              <a:ext cx="14025" cy="11975"/>
            </a:xfrm>
            <a:custGeom>
              <a:avLst/>
              <a:gdLst/>
              <a:ahLst/>
              <a:cxnLst/>
              <a:rect l="l" t="t" r="r" b="b"/>
              <a:pathLst>
                <a:path w="561" h="479" extrusionOk="0">
                  <a:moveTo>
                    <a:pt x="322" y="0"/>
                  </a:moveTo>
                  <a:cubicBezTo>
                    <a:pt x="108" y="0"/>
                    <a:pt x="1" y="262"/>
                    <a:pt x="155" y="405"/>
                  </a:cubicBezTo>
                  <a:cubicBezTo>
                    <a:pt x="202" y="456"/>
                    <a:pt x="262" y="478"/>
                    <a:pt x="321" y="478"/>
                  </a:cubicBezTo>
                  <a:cubicBezTo>
                    <a:pt x="442" y="478"/>
                    <a:pt x="560" y="383"/>
                    <a:pt x="560" y="238"/>
                  </a:cubicBezTo>
                  <a:cubicBezTo>
                    <a:pt x="560" y="107"/>
                    <a:pt x="453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121600" y="1462600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51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69"/>
                    <a:pt x="120" y="476"/>
                    <a:pt x="251" y="476"/>
                  </a:cubicBezTo>
                  <a:cubicBezTo>
                    <a:pt x="382" y="476"/>
                    <a:pt x="489" y="369"/>
                    <a:pt x="489" y="238"/>
                  </a:cubicBezTo>
                  <a:cubicBezTo>
                    <a:pt x="489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29"/>
            <p:cNvGrpSpPr/>
            <p:nvPr/>
          </p:nvGrpSpPr>
          <p:grpSpPr>
            <a:xfrm>
              <a:off x="2963783" y="1112815"/>
              <a:ext cx="3216433" cy="3090180"/>
              <a:chOff x="3045526" y="1112815"/>
              <a:chExt cx="3216433" cy="3090180"/>
            </a:xfrm>
          </p:grpSpPr>
          <p:sp>
            <p:nvSpPr>
              <p:cNvPr id="1795" name="Google Shape;1795;p29"/>
              <p:cNvSpPr/>
              <p:nvPr/>
            </p:nvSpPr>
            <p:spPr>
              <a:xfrm>
                <a:off x="5184710" y="1396630"/>
                <a:ext cx="13803" cy="1380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82"/>
                      <a:pt x="119" y="489"/>
                      <a:pt x="250" y="489"/>
                    </a:cubicBezTo>
                    <a:cubicBezTo>
                      <a:pt x="381" y="489"/>
                      <a:pt x="488" y="382"/>
                      <a:pt x="488" y="251"/>
                    </a:cubicBezTo>
                    <a:cubicBezTo>
                      <a:pt x="488" y="108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29"/>
              <p:cNvSpPr/>
              <p:nvPr/>
            </p:nvSpPr>
            <p:spPr>
              <a:xfrm>
                <a:off x="5565482" y="1368402"/>
                <a:ext cx="13493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77" extrusionOk="0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7" name="Google Shape;1797;p29"/>
              <p:cNvGrpSpPr/>
              <p:nvPr/>
            </p:nvGrpSpPr>
            <p:grpSpPr>
              <a:xfrm>
                <a:off x="3045526" y="1112815"/>
                <a:ext cx="3216433" cy="3090180"/>
                <a:chOff x="3080575" y="1352573"/>
                <a:chExt cx="2848670" cy="2736852"/>
              </a:xfrm>
            </p:grpSpPr>
            <p:sp>
              <p:nvSpPr>
                <p:cNvPr id="1798" name="Google Shape;1798;p29"/>
                <p:cNvSpPr/>
                <p:nvPr/>
              </p:nvSpPr>
              <p:spPr>
                <a:xfrm>
                  <a:off x="5020101" y="2625525"/>
                  <a:ext cx="593550" cy="3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2" h="14027" fill="none" extrusionOk="0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9"/>
                <p:cNvSpPr/>
                <p:nvPr/>
              </p:nvSpPr>
              <p:spPr>
                <a:xfrm>
                  <a:off x="4617076" y="2493075"/>
                  <a:ext cx="802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8" h="19325" fill="none" extrusionOk="0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9"/>
                <p:cNvSpPr/>
                <p:nvPr/>
              </p:nvSpPr>
              <p:spPr>
                <a:xfrm>
                  <a:off x="4534326" y="2362400"/>
                  <a:ext cx="674825" cy="3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3" h="15944" fill="none" extrusionOk="0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9"/>
                <p:cNvSpPr/>
                <p:nvPr/>
              </p:nvSpPr>
              <p:spPr>
                <a:xfrm>
                  <a:off x="3731850" y="27335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9"/>
                <p:cNvSpPr/>
                <p:nvPr/>
              </p:nvSpPr>
              <p:spPr>
                <a:xfrm>
                  <a:off x="3285379" y="2981307"/>
                  <a:ext cx="763225" cy="7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9" h="28337" fill="none" extrusionOk="0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9"/>
                <p:cNvSpPr/>
                <p:nvPr/>
              </p:nvSpPr>
              <p:spPr>
                <a:xfrm>
                  <a:off x="3533029" y="3113757"/>
                  <a:ext cx="770650" cy="7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6" h="29076" fill="none" extrusionOk="0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9"/>
                <p:cNvSpPr/>
                <p:nvPr/>
              </p:nvSpPr>
              <p:spPr>
                <a:xfrm>
                  <a:off x="3892304" y="3234907"/>
                  <a:ext cx="650100" cy="6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4" h="26778" fill="none" extrusionOk="0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9"/>
                <p:cNvSpPr/>
                <p:nvPr/>
              </p:nvSpPr>
              <p:spPr>
                <a:xfrm>
                  <a:off x="5147500" y="2549325"/>
                  <a:ext cx="593550" cy="3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2" h="14027" fill="none" extrusionOk="0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9"/>
                <p:cNvSpPr/>
                <p:nvPr/>
              </p:nvSpPr>
              <p:spPr>
                <a:xfrm>
                  <a:off x="4744475" y="2416875"/>
                  <a:ext cx="802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8" h="19325" fill="none" extrusionOk="0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9"/>
                <p:cNvSpPr/>
                <p:nvPr/>
              </p:nvSpPr>
              <p:spPr>
                <a:xfrm>
                  <a:off x="4661725" y="2286200"/>
                  <a:ext cx="674825" cy="3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3" h="15944" fill="none" extrusionOk="0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9"/>
                <p:cNvSpPr/>
                <p:nvPr/>
              </p:nvSpPr>
              <p:spPr>
                <a:xfrm>
                  <a:off x="5221617" y="2584067"/>
                  <a:ext cx="54500" cy="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0" h="985" extrusionOk="0">
                      <a:moveTo>
                        <a:pt x="945" y="0"/>
                      </a:moveTo>
                      <a:cubicBezTo>
                        <a:pt x="568" y="0"/>
                        <a:pt x="242" y="114"/>
                        <a:pt x="143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7" y="972"/>
                        <a:pt x="1109" y="984"/>
                        <a:pt x="1235" y="984"/>
                      </a:cubicBezTo>
                      <a:cubicBezTo>
                        <a:pt x="1612" y="984"/>
                        <a:pt x="1938" y="870"/>
                        <a:pt x="2037" y="683"/>
                      </a:cubicBezTo>
                      <a:cubicBezTo>
                        <a:pt x="2179" y="433"/>
                        <a:pt x="1858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9"/>
                <p:cNvSpPr/>
                <p:nvPr/>
              </p:nvSpPr>
              <p:spPr>
                <a:xfrm>
                  <a:off x="5233525" y="2822175"/>
                  <a:ext cx="542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4" extrusionOk="0">
                      <a:moveTo>
                        <a:pt x="931" y="1"/>
                      </a:moveTo>
                      <a:cubicBezTo>
                        <a:pt x="554" y="1"/>
                        <a:pt x="229" y="112"/>
                        <a:pt x="131" y="291"/>
                      </a:cubicBezTo>
                      <a:cubicBezTo>
                        <a:pt x="1" y="541"/>
                        <a:pt x="322" y="826"/>
                        <a:pt x="846" y="934"/>
                      </a:cubicBezTo>
                      <a:cubicBezTo>
                        <a:pt x="975" y="961"/>
                        <a:pt x="1105" y="973"/>
                        <a:pt x="1231" y="973"/>
                      </a:cubicBezTo>
                      <a:cubicBezTo>
                        <a:pt x="1603" y="973"/>
                        <a:pt x="1930" y="862"/>
                        <a:pt x="2036" y="683"/>
                      </a:cubicBezTo>
                      <a:cubicBezTo>
                        <a:pt x="2167" y="433"/>
                        <a:pt x="1846" y="148"/>
                        <a:pt x="1322" y="41"/>
                      </a:cubicBezTo>
                      <a:cubicBezTo>
                        <a:pt x="1190" y="14"/>
                        <a:pt x="1057" y="1"/>
                        <a:pt x="9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9"/>
                <p:cNvSpPr/>
                <p:nvPr/>
              </p:nvSpPr>
              <p:spPr>
                <a:xfrm>
                  <a:off x="4978133" y="2469167"/>
                  <a:ext cx="54200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80" extrusionOk="0">
                      <a:moveTo>
                        <a:pt x="934" y="1"/>
                      </a:moveTo>
                      <a:cubicBezTo>
                        <a:pt x="556" y="1"/>
                        <a:pt x="230" y="115"/>
                        <a:pt x="132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1" y="968"/>
                        <a:pt x="1097" y="979"/>
                        <a:pt x="1219" y="979"/>
                      </a:cubicBezTo>
                      <a:cubicBezTo>
                        <a:pt x="1596" y="979"/>
                        <a:pt x="1929" y="872"/>
                        <a:pt x="2037" y="683"/>
                      </a:cubicBezTo>
                      <a:cubicBezTo>
                        <a:pt x="2168" y="433"/>
                        <a:pt x="1846" y="147"/>
                        <a:pt x="1322" y="40"/>
                      </a:cubicBezTo>
                      <a:cubicBezTo>
                        <a:pt x="1191" y="13"/>
                        <a:pt x="1060" y="1"/>
                        <a:pt x="9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9"/>
                <p:cNvSpPr/>
                <p:nvPr/>
              </p:nvSpPr>
              <p:spPr>
                <a:xfrm>
                  <a:off x="5536550" y="2643900"/>
                  <a:ext cx="54475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" h="980" extrusionOk="0">
                      <a:moveTo>
                        <a:pt x="945" y="0"/>
                      </a:moveTo>
                      <a:cubicBezTo>
                        <a:pt x="567" y="0"/>
                        <a:pt x="241" y="114"/>
                        <a:pt x="143" y="302"/>
                      </a:cubicBezTo>
                      <a:cubicBezTo>
                        <a:pt x="0" y="552"/>
                        <a:pt x="333" y="837"/>
                        <a:pt x="845" y="945"/>
                      </a:cubicBezTo>
                      <a:cubicBezTo>
                        <a:pt x="973" y="968"/>
                        <a:pt x="1102" y="979"/>
                        <a:pt x="1225" y="979"/>
                      </a:cubicBezTo>
                      <a:cubicBezTo>
                        <a:pt x="1607" y="979"/>
                        <a:pt x="1937" y="872"/>
                        <a:pt x="2036" y="683"/>
                      </a:cubicBezTo>
                      <a:cubicBezTo>
                        <a:pt x="2179" y="433"/>
                        <a:pt x="1857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9"/>
                <p:cNvSpPr/>
                <p:nvPr/>
              </p:nvSpPr>
              <p:spPr>
                <a:xfrm>
                  <a:off x="3286550" y="2980050"/>
                  <a:ext cx="763225" cy="7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9" h="28337" fill="none" extrusionOk="0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9"/>
                <p:cNvSpPr/>
                <p:nvPr/>
              </p:nvSpPr>
              <p:spPr>
                <a:xfrm>
                  <a:off x="4007475" y="2941950"/>
                  <a:ext cx="84575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3" h="4025" extrusionOk="0">
                      <a:moveTo>
                        <a:pt x="3346" y="179"/>
                      </a:moveTo>
                      <a:cubicBezTo>
                        <a:pt x="3346" y="179"/>
                        <a:pt x="3346" y="191"/>
                        <a:pt x="3346" y="191"/>
                      </a:cubicBezTo>
                      <a:cubicBezTo>
                        <a:pt x="3334" y="250"/>
                        <a:pt x="3299" y="298"/>
                        <a:pt x="3275" y="345"/>
                      </a:cubicBezTo>
                      <a:lnTo>
                        <a:pt x="3251" y="381"/>
                      </a:lnTo>
                      <a:cubicBezTo>
                        <a:pt x="3215" y="429"/>
                        <a:pt x="3168" y="476"/>
                        <a:pt x="3120" y="524"/>
                      </a:cubicBezTo>
                      <a:cubicBezTo>
                        <a:pt x="3084" y="560"/>
                        <a:pt x="3037" y="584"/>
                        <a:pt x="3001" y="619"/>
                      </a:cubicBezTo>
                      <a:cubicBezTo>
                        <a:pt x="2965" y="643"/>
                        <a:pt x="2930" y="667"/>
                        <a:pt x="2894" y="691"/>
                      </a:cubicBezTo>
                      <a:cubicBezTo>
                        <a:pt x="2787" y="750"/>
                        <a:pt x="2680" y="798"/>
                        <a:pt x="2561" y="834"/>
                      </a:cubicBezTo>
                      <a:lnTo>
                        <a:pt x="2430" y="881"/>
                      </a:lnTo>
                      <a:cubicBezTo>
                        <a:pt x="2382" y="893"/>
                        <a:pt x="2322" y="905"/>
                        <a:pt x="2263" y="917"/>
                      </a:cubicBezTo>
                      <a:cubicBezTo>
                        <a:pt x="2203" y="929"/>
                        <a:pt x="2132" y="941"/>
                        <a:pt x="2060" y="953"/>
                      </a:cubicBezTo>
                      <a:lnTo>
                        <a:pt x="2013" y="965"/>
                      </a:lnTo>
                      <a:cubicBezTo>
                        <a:pt x="1918" y="965"/>
                        <a:pt x="1822" y="976"/>
                        <a:pt x="1727" y="976"/>
                      </a:cubicBezTo>
                      <a:lnTo>
                        <a:pt x="1679" y="976"/>
                      </a:lnTo>
                      <a:cubicBezTo>
                        <a:pt x="1584" y="976"/>
                        <a:pt x="1489" y="976"/>
                        <a:pt x="1394" y="965"/>
                      </a:cubicBezTo>
                      <a:lnTo>
                        <a:pt x="1358" y="965"/>
                      </a:lnTo>
                      <a:cubicBezTo>
                        <a:pt x="1263" y="953"/>
                        <a:pt x="1179" y="929"/>
                        <a:pt x="1084" y="917"/>
                      </a:cubicBezTo>
                      <a:lnTo>
                        <a:pt x="1037" y="905"/>
                      </a:lnTo>
                      <a:cubicBezTo>
                        <a:pt x="953" y="881"/>
                        <a:pt x="882" y="857"/>
                        <a:pt x="798" y="834"/>
                      </a:cubicBezTo>
                      <a:lnTo>
                        <a:pt x="763" y="810"/>
                      </a:lnTo>
                      <a:cubicBezTo>
                        <a:pt x="667" y="786"/>
                        <a:pt x="584" y="738"/>
                        <a:pt x="501" y="691"/>
                      </a:cubicBezTo>
                      <a:cubicBezTo>
                        <a:pt x="167" y="500"/>
                        <a:pt x="1" y="250"/>
                        <a:pt x="1" y="0"/>
                      </a:cubicBezTo>
                      <a:lnTo>
                        <a:pt x="1" y="3048"/>
                      </a:lnTo>
                      <a:cubicBezTo>
                        <a:pt x="1" y="3310"/>
                        <a:pt x="155" y="3560"/>
                        <a:pt x="489" y="3751"/>
                      </a:cubicBezTo>
                      <a:cubicBezTo>
                        <a:pt x="572" y="3798"/>
                        <a:pt x="656" y="3834"/>
                        <a:pt x="739" y="3870"/>
                      </a:cubicBezTo>
                      <a:lnTo>
                        <a:pt x="751" y="3870"/>
                      </a:lnTo>
                      <a:lnTo>
                        <a:pt x="786" y="3882"/>
                      </a:lnTo>
                      <a:cubicBezTo>
                        <a:pt x="846" y="3905"/>
                        <a:pt x="894" y="3917"/>
                        <a:pt x="941" y="3929"/>
                      </a:cubicBezTo>
                      <a:lnTo>
                        <a:pt x="1025" y="3953"/>
                      </a:lnTo>
                      <a:lnTo>
                        <a:pt x="1072" y="3965"/>
                      </a:lnTo>
                      <a:lnTo>
                        <a:pt x="1120" y="3977"/>
                      </a:lnTo>
                      <a:cubicBezTo>
                        <a:pt x="1167" y="3989"/>
                        <a:pt x="1227" y="4001"/>
                        <a:pt x="1287" y="4001"/>
                      </a:cubicBezTo>
                      <a:lnTo>
                        <a:pt x="1346" y="4013"/>
                      </a:lnTo>
                      <a:lnTo>
                        <a:pt x="1382" y="4013"/>
                      </a:lnTo>
                      <a:lnTo>
                        <a:pt x="1453" y="4013"/>
                      </a:lnTo>
                      <a:cubicBezTo>
                        <a:pt x="1501" y="4013"/>
                        <a:pt x="1560" y="4024"/>
                        <a:pt x="1620" y="4024"/>
                      </a:cubicBezTo>
                      <a:lnTo>
                        <a:pt x="1787" y="4024"/>
                      </a:lnTo>
                      <a:cubicBezTo>
                        <a:pt x="1846" y="4024"/>
                        <a:pt x="1918" y="4024"/>
                        <a:pt x="1977" y="4013"/>
                      </a:cubicBezTo>
                      <a:lnTo>
                        <a:pt x="2001" y="4013"/>
                      </a:lnTo>
                      <a:lnTo>
                        <a:pt x="2049" y="4013"/>
                      </a:lnTo>
                      <a:cubicBezTo>
                        <a:pt x="2096" y="4013"/>
                        <a:pt x="2144" y="4001"/>
                        <a:pt x="2191" y="3989"/>
                      </a:cubicBezTo>
                      <a:cubicBezTo>
                        <a:pt x="2215" y="3989"/>
                        <a:pt x="2239" y="3977"/>
                        <a:pt x="2263" y="3977"/>
                      </a:cubicBezTo>
                      <a:cubicBezTo>
                        <a:pt x="2310" y="3965"/>
                        <a:pt x="2370" y="3941"/>
                        <a:pt x="2430" y="3929"/>
                      </a:cubicBezTo>
                      <a:cubicBezTo>
                        <a:pt x="2453" y="3917"/>
                        <a:pt x="2489" y="3917"/>
                        <a:pt x="2513" y="3905"/>
                      </a:cubicBezTo>
                      <a:lnTo>
                        <a:pt x="2549" y="3893"/>
                      </a:lnTo>
                      <a:cubicBezTo>
                        <a:pt x="2668" y="3858"/>
                        <a:pt x="2775" y="3810"/>
                        <a:pt x="2882" y="3739"/>
                      </a:cubicBezTo>
                      <a:lnTo>
                        <a:pt x="2906" y="3727"/>
                      </a:lnTo>
                      <a:cubicBezTo>
                        <a:pt x="2942" y="3715"/>
                        <a:pt x="2965" y="3691"/>
                        <a:pt x="2989" y="3667"/>
                      </a:cubicBezTo>
                      <a:cubicBezTo>
                        <a:pt x="3037" y="3643"/>
                        <a:pt x="3072" y="3620"/>
                        <a:pt x="3108" y="3584"/>
                      </a:cubicBezTo>
                      <a:lnTo>
                        <a:pt x="3120" y="3572"/>
                      </a:lnTo>
                      <a:cubicBezTo>
                        <a:pt x="3156" y="3536"/>
                        <a:pt x="3192" y="3501"/>
                        <a:pt x="3227" y="3465"/>
                      </a:cubicBezTo>
                      <a:lnTo>
                        <a:pt x="3251" y="3429"/>
                      </a:lnTo>
                      <a:lnTo>
                        <a:pt x="3263" y="3405"/>
                      </a:lnTo>
                      <a:cubicBezTo>
                        <a:pt x="3275" y="3393"/>
                        <a:pt x="3287" y="3370"/>
                        <a:pt x="3299" y="3358"/>
                      </a:cubicBezTo>
                      <a:cubicBezTo>
                        <a:pt x="3311" y="3334"/>
                        <a:pt x="3323" y="3298"/>
                        <a:pt x="3334" y="3262"/>
                      </a:cubicBezTo>
                      <a:cubicBezTo>
                        <a:pt x="3334" y="3262"/>
                        <a:pt x="3334" y="3251"/>
                        <a:pt x="3334" y="3251"/>
                      </a:cubicBezTo>
                      <a:cubicBezTo>
                        <a:pt x="3334" y="3239"/>
                        <a:pt x="3334" y="3239"/>
                        <a:pt x="3334" y="3227"/>
                      </a:cubicBezTo>
                      <a:cubicBezTo>
                        <a:pt x="3334" y="3215"/>
                        <a:pt x="3358" y="3191"/>
                        <a:pt x="3358" y="3167"/>
                      </a:cubicBezTo>
                      <a:cubicBezTo>
                        <a:pt x="3358" y="3131"/>
                        <a:pt x="3370" y="3108"/>
                        <a:pt x="3370" y="3072"/>
                      </a:cubicBezTo>
                      <a:lnTo>
                        <a:pt x="3370" y="3060"/>
                      </a:lnTo>
                      <a:lnTo>
                        <a:pt x="3370" y="0"/>
                      </a:lnTo>
                      <a:cubicBezTo>
                        <a:pt x="3382" y="60"/>
                        <a:pt x="3370" y="119"/>
                        <a:pt x="3346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9"/>
                <p:cNvSpPr/>
                <p:nvPr/>
              </p:nvSpPr>
              <p:spPr>
                <a:xfrm>
                  <a:off x="4003025" y="2917225"/>
                  <a:ext cx="9317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7" h="1966" extrusionOk="0">
                      <a:moveTo>
                        <a:pt x="1857" y="1"/>
                      </a:moveTo>
                      <a:cubicBezTo>
                        <a:pt x="1423" y="1"/>
                        <a:pt x="988" y="96"/>
                        <a:pt x="655" y="287"/>
                      </a:cubicBezTo>
                      <a:cubicBezTo>
                        <a:pt x="0" y="680"/>
                        <a:pt x="12" y="1287"/>
                        <a:pt x="667" y="1680"/>
                      </a:cubicBezTo>
                      <a:cubicBezTo>
                        <a:pt x="1000" y="1870"/>
                        <a:pt x="1432" y="1965"/>
                        <a:pt x="1863" y="1965"/>
                      </a:cubicBezTo>
                      <a:cubicBezTo>
                        <a:pt x="2295" y="1965"/>
                        <a:pt x="2727" y="1870"/>
                        <a:pt x="3060" y="1680"/>
                      </a:cubicBezTo>
                      <a:cubicBezTo>
                        <a:pt x="3727" y="1299"/>
                        <a:pt x="3727" y="680"/>
                        <a:pt x="3060" y="287"/>
                      </a:cubicBezTo>
                      <a:cubicBezTo>
                        <a:pt x="2727" y="96"/>
                        <a:pt x="2292" y="1"/>
                        <a:pt x="1857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9"/>
                <p:cNvSpPr/>
                <p:nvPr/>
              </p:nvSpPr>
              <p:spPr>
                <a:xfrm>
                  <a:off x="3990525" y="2826150"/>
                  <a:ext cx="117875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5621" extrusionOk="0">
                      <a:moveTo>
                        <a:pt x="4691" y="263"/>
                      </a:moveTo>
                      <a:lnTo>
                        <a:pt x="4691" y="286"/>
                      </a:lnTo>
                      <a:cubicBezTo>
                        <a:pt x="4655" y="358"/>
                        <a:pt x="4620" y="429"/>
                        <a:pt x="4572" y="501"/>
                      </a:cubicBezTo>
                      <a:cubicBezTo>
                        <a:pt x="4560" y="513"/>
                        <a:pt x="4560" y="524"/>
                        <a:pt x="4548" y="536"/>
                      </a:cubicBezTo>
                      <a:cubicBezTo>
                        <a:pt x="4489" y="620"/>
                        <a:pt x="4429" y="679"/>
                        <a:pt x="4358" y="751"/>
                      </a:cubicBezTo>
                      <a:cubicBezTo>
                        <a:pt x="4310" y="786"/>
                        <a:pt x="4251" y="834"/>
                        <a:pt x="4191" y="870"/>
                      </a:cubicBezTo>
                      <a:cubicBezTo>
                        <a:pt x="4143" y="905"/>
                        <a:pt x="4096" y="941"/>
                        <a:pt x="4048" y="977"/>
                      </a:cubicBezTo>
                      <a:cubicBezTo>
                        <a:pt x="3941" y="1025"/>
                        <a:pt x="3822" y="1084"/>
                        <a:pt x="3715" y="1120"/>
                      </a:cubicBezTo>
                      <a:lnTo>
                        <a:pt x="3620" y="1156"/>
                      </a:lnTo>
                      <a:cubicBezTo>
                        <a:pt x="3548" y="1179"/>
                        <a:pt x="3477" y="1203"/>
                        <a:pt x="3405" y="1227"/>
                      </a:cubicBezTo>
                      <a:cubicBezTo>
                        <a:pt x="3334" y="1251"/>
                        <a:pt x="3250" y="1263"/>
                        <a:pt x="3167" y="1286"/>
                      </a:cubicBezTo>
                      <a:cubicBezTo>
                        <a:pt x="3084" y="1298"/>
                        <a:pt x="2977" y="1322"/>
                        <a:pt x="2881" y="1334"/>
                      </a:cubicBezTo>
                      <a:lnTo>
                        <a:pt x="2810" y="1346"/>
                      </a:lnTo>
                      <a:cubicBezTo>
                        <a:pt x="2679" y="1358"/>
                        <a:pt x="2548" y="1358"/>
                        <a:pt x="2417" y="1370"/>
                      </a:cubicBezTo>
                      <a:lnTo>
                        <a:pt x="2346" y="1370"/>
                      </a:lnTo>
                      <a:cubicBezTo>
                        <a:pt x="2226" y="1370"/>
                        <a:pt x="2084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4" y="1322"/>
                        <a:pt x="1643" y="1310"/>
                        <a:pt x="1524" y="1275"/>
                      </a:cubicBezTo>
                      <a:lnTo>
                        <a:pt x="1453" y="1263"/>
                      </a:lnTo>
                      <a:cubicBezTo>
                        <a:pt x="1345" y="1227"/>
                        <a:pt x="1238" y="1203"/>
                        <a:pt x="1131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6"/>
                        <a:pt x="714" y="977"/>
                      </a:cubicBezTo>
                      <a:cubicBezTo>
                        <a:pt x="250" y="703"/>
                        <a:pt x="12" y="358"/>
                        <a:pt x="12" y="1"/>
                      </a:cubicBezTo>
                      <a:lnTo>
                        <a:pt x="0" y="4263"/>
                      </a:lnTo>
                      <a:cubicBezTo>
                        <a:pt x="0" y="4608"/>
                        <a:pt x="238" y="4966"/>
                        <a:pt x="702" y="5227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394"/>
                      </a:lnTo>
                      <a:lnTo>
                        <a:pt x="1119" y="5418"/>
                      </a:lnTo>
                      <a:cubicBezTo>
                        <a:pt x="1191" y="5442"/>
                        <a:pt x="1250" y="5466"/>
                        <a:pt x="1322" y="5489"/>
                      </a:cubicBezTo>
                      <a:cubicBezTo>
                        <a:pt x="1369" y="5501"/>
                        <a:pt x="1405" y="5501"/>
                        <a:pt x="1441" y="5513"/>
                      </a:cubicBezTo>
                      <a:lnTo>
                        <a:pt x="1512" y="5537"/>
                      </a:lnTo>
                      <a:lnTo>
                        <a:pt x="1572" y="5549"/>
                      </a:lnTo>
                      <a:cubicBezTo>
                        <a:pt x="1643" y="5561"/>
                        <a:pt x="1715" y="5573"/>
                        <a:pt x="1810" y="5585"/>
                      </a:cubicBezTo>
                      <a:lnTo>
                        <a:pt x="1893" y="5597"/>
                      </a:lnTo>
                      <a:lnTo>
                        <a:pt x="1953" y="5597"/>
                      </a:lnTo>
                      <a:lnTo>
                        <a:pt x="2036" y="5608"/>
                      </a:lnTo>
                      <a:cubicBezTo>
                        <a:pt x="2107" y="5608"/>
                        <a:pt x="2179" y="5620"/>
                        <a:pt x="2262" y="5620"/>
                      </a:cubicBezTo>
                      <a:lnTo>
                        <a:pt x="2512" y="5620"/>
                      </a:lnTo>
                      <a:cubicBezTo>
                        <a:pt x="2596" y="5620"/>
                        <a:pt x="2679" y="5608"/>
                        <a:pt x="2774" y="5597"/>
                      </a:cubicBezTo>
                      <a:lnTo>
                        <a:pt x="2798" y="5597"/>
                      </a:lnTo>
                      <a:lnTo>
                        <a:pt x="2869" y="5597"/>
                      </a:lnTo>
                      <a:cubicBezTo>
                        <a:pt x="2941" y="5585"/>
                        <a:pt x="3000" y="5573"/>
                        <a:pt x="3072" y="5561"/>
                      </a:cubicBezTo>
                      <a:cubicBezTo>
                        <a:pt x="3096" y="5561"/>
                        <a:pt x="3131" y="5549"/>
                        <a:pt x="3155" y="5537"/>
                      </a:cubicBezTo>
                      <a:cubicBezTo>
                        <a:pt x="3239" y="5525"/>
                        <a:pt x="3310" y="5501"/>
                        <a:pt x="3393" y="5477"/>
                      </a:cubicBezTo>
                      <a:cubicBezTo>
                        <a:pt x="3429" y="5477"/>
                        <a:pt x="3477" y="5466"/>
                        <a:pt x="3512" y="5454"/>
                      </a:cubicBezTo>
                      <a:lnTo>
                        <a:pt x="3608" y="5418"/>
                      </a:lnTo>
                      <a:lnTo>
                        <a:pt x="3703" y="5382"/>
                      </a:lnTo>
                      <a:cubicBezTo>
                        <a:pt x="3810" y="5335"/>
                        <a:pt x="3929" y="5287"/>
                        <a:pt x="4036" y="5227"/>
                      </a:cubicBezTo>
                      <a:lnTo>
                        <a:pt x="4060" y="5216"/>
                      </a:lnTo>
                      <a:cubicBezTo>
                        <a:pt x="4108" y="5192"/>
                        <a:pt x="4131" y="5156"/>
                        <a:pt x="4179" y="5132"/>
                      </a:cubicBezTo>
                      <a:cubicBezTo>
                        <a:pt x="4239" y="5096"/>
                        <a:pt x="4286" y="5049"/>
                        <a:pt x="4346" y="5001"/>
                      </a:cubicBezTo>
                      <a:lnTo>
                        <a:pt x="4358" y="4989"/>
                      </a:lnTo>
                      <a:cubicBezTo>
                        <a:pt x="4405" y="4942"/>
                        <a:pt x="4465" y="4894"/>
                        <a:pt x="4501" y="4835"/>
                      </a:cubicBezTo>
                      <a:cubicBezTo>
                        <a:pt x="4512" y="4823"/>
                        <a:pt x="4524" y="4811"/>
                        <a:pt x="4524" y="4799"/>
                      </a:cubicBezTo>
                      <a:cubicBezTo>
                        <a:pt x="4536" y="4787"/>
                        <a:pt x="4548" y="4775"/>
                        <a:pt x="4560" y="4763"/>
                      </a:cubicBezTo>
                      <a:cubicBezTo>
                        <a:pt x="4572" y="4739"/>
                        <a:pt x="4584" y="4715"/>
                        <a:pt x="4596" y="4692"/>
                      </a:cubicBezTo>
                      <a:cubicBezTo>
                        <a:pt x="4620" y="4656"/>
                        <a:pt x="4643" y="4608"/>
                        <a:pt x="4667" y="4561"/>
                      </a:cubicBezTo>
                      <a:cubicBezTo>
                        <a:pt x="4667" y="4561"/>
                        <a:pt x="4667" y="4549"/>
                        <a:pt x="4667" y="4537"/>
                      </a:cubicBezTo>
                      <a:cubicBezTo>
                        <a:pt x="4667" y="4537"/>
                        <a:pt x="4667" y="4525"/>
                        <a:pt x="4667" y="4513"/>
                      </a:cubicBezTo>
                      <a:cubicBezTo>
                        <a:pt x="4667" y="4489"/>
                        <a:pt x="4679" y="4454"/>
                        <a:pt x="4691" y="4430"/>
                      </a:cubicBezTo>
                      <a:cubicBezTo>
                        <a:pt x="4703" y="4382"/>
                        <a:pt x="4703" y="4334"/>
                        <a:pt x="4703" y="4299"/>
                      </a:cubicBezTo>
                      <a:cubicBezTo>
                        <a:pt x="4703" y="4287"/>
                        <a:pt x="4703" y="4275"/>
                        <a:pt x="4703" y="4275"/>
                      </a:cubicBezTo>
                      <a:lnTo>
                        <a:pt x="4715" y="13"/>
                      </a:lnTo>
                      <a:cubicBezTo>
                        <a:pt x="4715" y="96"/>
                        <a:pt x="4703" y="179"/>
                        <a:pt x="4691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9"/>
                <p:cNvSpPr/>
                <p:nvPr/>
              </p:nvSpPr>
              <p:spPr>
                <a:xfrm>
                  <a:off x="3985150" y="2792175"/>
                  <a:ext cx="129200" cy="6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" h="2738" extrusionOk="0">
                      <a:moveTo>
                        <a:pt x="2570" y="1"/>
                      </a:moveTo>
                      <a:cubicBezTo>
                        <a:pt x="1971" y="1"/>
                        <a:pt x="1373" y="135"/>
                        <a:pt x="917" y="407"/>
                      </a:cubicBezTo>
                      <a:cubicBezTo>
                        <a:pt x="1" y="943"/>
                        <a:pt x="1" y="1800"/>
                        <a:pt x="929" y="2336"/>
                      </a:cubicBezTo>
                      <a:cubicBezTo>
                        <a:pt x="1388" y="2604"/>
                        <a:pt x="1989" y="2738"/>
                        <a:pt x="2590" y="2738"/>
                      </a:cubicBezTo>
                      <a:cubicBezTo>
                        <a:pt x="3192" y="2738"/>
                        <a:pt x="3793" y="2604"/>
                        <a:pt x="4251" y="2336"/>
                      </a:cubicBezTo>
                      <a:cubicBezTo>
                        <a:pt x="5168" y="1800"/>
                        <a:pt x="5168" y="931"/>
                        <a:pt x="4251" y="407"/>
                      </a:cubicBezTo>
                      <a:cubicBezTo>
                        <a:pt x="3784" y="138"/>
                        <a:pt x="3176" y="1"/>
                        <a:pt x="257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9"/>
                <p:cNvSpPr/>
                <p:nvPr/>
              </p:nvSpPr>
              <p:spPr>
                <a:xfrm>
                  <a:off x="3534200" y="3112500"/>
                  <a:ext cx="770650" cy="7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6" h="29076" fill="none" extrusionOk="0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9"/>
                <p:cNvSpPr/>
                <p:nvPr/>
              </p:nvSpPr>
              <p:spPr>
                <a:xfrm>
                  <a:off x="4262575" y="3073800"/>
                  <a:ext cx="84550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4025" extrusionOk="0">
                      <a:moveTo>
                        <a:pt x="3358" y="191"/>
                      </a:moveTo>
                      <a:cubicBezTo>
                        <a:pt x="3358" y="203"/>
                        <a:pt x="3358" y="203"/>
                        <a:pt x="3358" y="215"/>
                      </a:cubicBezTo>
                      <a:cubicBezTo>
                        <a:pt x="3334" y="263"/>
                        <a:pt x="3310" y="310"/>
                        <a:pt x="3275" y="358"/>
                      </a:cubicBezTo>
                      <a:lnTo>
                        <a:pt x="3263" y="394"/>
                      </a:lnTo>
                      <a:cubicBezTo>
                        <a:pt x="3215" y="441"/>
                        <a:pt x="3167" y="489"/>
                        <a:pt x="3120" y="536"/>
                      </a:cubicBezTo>
                      <a:cubicBezTo>
                        <a:pt x="3084" y="572"/>
                        <a:pt x="3048" y="596"/>
                        <a:pt x="3001" y="632"/>
                      </a:cubicBezTo>
                      <a:cubicBezTo>
                        <a:pt x="2965" y="655"/>
                        <a:pt x="2941" y="679"/>
                        <a:pt x="2894" y="703"/>
                      </a:cubicBezTo>
                      <a:cubicBezTo>
                        <a:pt x="2786" y="763"/>
                        <a:pt x="2679" y="810"/>
                        <a:pt x="2560" y="846"/>
                      </a:cubicBezTo>
                      <a:cubicBezTo>
                        <a:pt x="2524" y="870"/>
                        <a:pt x="2477" y="882"/>
                        <a:pt x="2441" y="894"/>
                      </a:cubicBezTo>
                      <a:cubicBezTo>
                        <a:pt x="2382" y="905"/>
                        <a:pt x="2322" y="917"/>
                        <a:pt x="2274" y="929"/>
                      </a:cubicBezTo>
                      <a:cubicBezTo>
                        <a:pt x="2203" y="941"/>
                        <a:pt x="2132" y="953"/>
                        <a:pt x="2060" y="965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79" y="977"/>
                      </a:lnTo>
                      <a:cubicBezTo>
                        <a:pt x="1596" y="977"/>
                        <a:pt x="1501" y="977"/>
                        <a:pt x="1405" y="965"/>
                      </a:cubicBezTo>
                      <a:lnTo>
                        <a:pt x="1358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36" y="905"/>
                      </a:lnTo>
                      <a:cubicBezTo>
                        <a:pt x="965" y="882"/>
                        <a:pt x="881" y="858"/>
                        <a:pt x="810" y="834"/>
                      </a:cubicBezTo>
                      <a:lnTo>
                        <a:pt x="762" y="822"/>
                      </a:lnTo>
                      <a:cubicBezTo>
                        <a:pt x="679" y="786"/>
                        <a:pt x="596" y="751"/>
                        <a:pt x="512" y="703"/>
                      </a:cubicBezTo>
                      <a:cubicBezTo>
                        <a:pt x="179" y="501"/>
                        <a:pt x="12" y="251"/>
                        <a:pt x="12" y="1"/>
                      </a:cubicBezTo>
                      <a:lnTo>
                        <a:pt x="0" y="3060"/>
                      </a:lnTo>
                      <a:cubicBezTo>
                        <a:pt x="0" y="3311"/>
                        <a:pt x="167" y="3561"/>
                        <a:pt x="500" y="3751"/>
                      </a:cubicBezTo>
                      <a:cubicBezTo>
                        <a:pt x="572" y="3799"/>
                        <a:pt x="655" y="3834"/>
                        <a:pt x="739" y="3870"/>
                      </a:cubicBezTo>
                      <a:lnTo>
                        <a:pt x="762" y="3870"/>
                      </a:lnTo>
                      <a:lnTo>
                        <a:pt x="798" y="3882"/>
                      </a:lnTo>
                      <a:cubicBezTo>
                        <a:pt x="846" y="3906"/>
                        <a:pt x="893" y="3918"/>
                        <a:pt x="953" y="3942"/>
                      </a:cubicBezTo>
                      <a:lnTo>
                        <a:pt x="1036" y="3953"/>
                      </a:lnTo>
                      <a:lnTo>
                        <a:pt x="1084" y="3965"/>
                      </a:lnTo>
                      <a:lnTo>
                        <a:pt x="1120" y="3977"/>
                      </a:lnTo>
                      <a:cubicBezTo>
                        <a:pt x="1179" y="3989"/>
                        <a:pt x="1239" y="4001"/>
                        <a:pt x="1286" y="4013"/>
                      </a:cubicBezTo>
                      <a:lnTo>
                        <a:pt x="1346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13"/>
                        <a:pt x="1620" y="4025"/>
                      </a:cubicBezTo>
                      <a:lnTo>
                        <a:pt x="1798" y="4025"/>
                      </a:lnTo>
                      <a:cubicBezTo>
                        <a:pt x="1858" y="4025"/>
                        <a:pt x="1917" y="4025"/>
                        <a:pt x="1977" y="4013"/>
                      </a:cubicBezTo>
                      <a:lnTo>
                        <a:pt x="2001" y="4013"/>
                      </a:lnTo>
                      <a:lnTo>
                        <a:pt x="2048" y="4013"/>
                      </a:lnTo>
                      <a:cubicBezTo>
                        <a:pt x="2108" y="4013"/>
                        <a:pt x="2155" y="4001"/>
                        <a:pt x="2203" y="4001"/>
                      </a:cubicBezTo>
                      <a:cubicBezTo>
                        <a:pt x="2227" y="4001"/>
                        <a:pt x="2239" y="3989"/>
                        <a:pt x="2263" y="3977"/>
                      </a:cubicBezTo>
                      <a:cubicBezTo>
                        <a:pt x="2322" y="3965"/>
                        <a:pt x="2382" y="3953"/>
                        <a:pt x="2429" y="3942"/>
                      </a:cubicBezTo>
                      <a:cubicBezTo>
                        <a:pt x="2465" y="3930"/>
                        <a:pt x="2489" y="3930"/>
                        <a:pt x="2524" y="3918"/>
                      </a:cubicBezTo>
                      <a:lnTo>
                        <a:pt x="2560" y="3894"/>
                      </a:lnTo>
                      <a:cubicBezTo>
                        <a:pt x="2679" y="3858"/>
                        <a:pt x="2786" y="3811"/>
                        <a:pt x="2894" y="3751"/>
                      </a:cubicBezTo>
                      <a:lnTo>
                        <a:pt x="2917" y="3739"/>
                      </a:lnTo>
                      <a:cubicBezTo>
                        <a:pt x="2941" y="3715"/>
                        <a:pt x="2965" y="3703"/>
                        <a:pt x="3001" y="3680"/>
                      </a:cubicBezTo>
                      <a:cubicBezTo>
                        <a:pt x="3036" y="3644"/>
                        <a:pt x="3084" y="3620"/>
                        <a:pt x="3120" y="3584"/>
                      </a:cubicBezTo>
                      <a:lnTo>
                        <a:pt x="3132" y="3584"/>
                      </a:lnTo>
                      <a:cubicBezTo>
                        <a:pt x="3167" y="3549"/>
                        <a:pt x="3203" y="3513"/>
                        <a:pt x="3239" y="3477"/>
                      </a:cubicBezTo>
                      <a:cubicBezTo>
                        <a:pt x="3239" y="3465"/>
                        <a:pt x="3239" y="3453"/>
                        <a:pt x="3251" y="3441"/>
                      </a:cubicBezTo>
                      <a:lnTo>
                        <a:pt x="3275" y="3418"/>
                      </a:lnTo>
                      <a:cubicBezTo>
                        <a:pt x="3275" y="3406"/>
                        <a:pt x="3286" y="3382"/>
                        <a:pt x="3298" y="3370"/>
                      </a:cubicBezTo>
                      <a:cubicBezTo>
                        <a:pt x="3322" y="3346"/>
                        <a:pt x="3334" y="3311"/>
                        <a:pt x="3346" y="3275"/>
                      </a:cubicBezTo>
                      <a:lnTo>
                        <a:pt x="3346" y="3263"/>
                      </a:lnTo>
                      <a:cubicBezTo>
                        <a:pt x="3346" y="3251"/>
                        <a:pt x="3346" y="3251"/>
                        <a:pt x="3346" y="3239"/>
                      </a:cubicBezTo>
                      <a:cubicBezTo>
                        <a:pt x="3346" y="3227"/>
                        <a:pt x="3358" y="3203"/>
                        <a:pt x="3370" y="3180"/>
                      </a:cubicBezTo>
                      <a:cubicBezTo>
                        <a:pt x="3370" y="3144"/>
                        <a:pt x="3370" y="3120"/>
                        <a:pt x="3370" y="3084"/>
                      </a:cubicBezTo>
                      <a:lnTo>
                        <a:pt x="3370" y="3072"/>
                      </a:lnTo>
                      <a:lnTo>
                        <a:pt x="3382" y="13"/>
                      </a:lnTo>
                      <a:cubicBezTo>
                        <a:pt x="3382" y="72"/>
                        <a:pt x="3370" y="132"/>
                        <a:pt x="3358" y="1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9"/>
                <p:cNvSpPr/>
                <p:nvPr/>
              </p:nvSpPr>
              <p:spPr>
                <a:xfrm>
                  <a:off x="4258400" y="3049700"/>
                  <a:ext cx="9290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1953" extrusionOk="0">
                      <a:moveTo>
                        <a:pt x="1852" y="0"/>
                      </a:moveTo>
                      <a:cubicBezTo>
                        <a:pt x="1417" y="0"/>
                        <a:pt x="983" y="95"/>
                        <a:pt x="655" y="286"/>
                      </a:cubicBezTo>
                      <a:cubicBezTo>
                        <a:pt x="1" y="667"/>
                        <a:pt x="1" y="1286"/>
                        <a:pt x="667" y="1667"/>
                      </a:cubicBezTo>
                      <a:cubicBezTo>
                        <a:pt x="995" y="1858"/>
                        <a:pt x="1423" y="1953"/>
                        <a:pt x="1854" y="1953"/>
                      </a:cubicBezTo>
                      <a:cubicBezTo>
                        <a:pt x="2284" y="1953"/>
                        <a:pt x="2715" y="1858"/>
                        <a:pt x="3049" y="1667"/>
                      </a:cubicBezTo>
                      <a:cubicBezTo>
                        <a:pt x="3715" y="1286"/>
                        <a:pt x="3715" y="667"/>
                        <a:pt x="3049" y="286"/>
                      </a:cubicBezTo>
                      <a:cubicBezTo>
                        <a:pt x="2721" y="95"/>
                        <a:pt x="2287" y="0"/>
                        <a:pt x="1852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9"/>
                <p:cNvSpPr/>
                <p:nvPr/>
              </p:nvSpPr>
              <p:spPr>
                <a:xfrm>
                  <a:off x="4245900" y="2958600"/>
                  <a:ext cx="117900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621" extrusionOk="0">
                      <a:moveTo>
                        <a:pt x="4680" y="251"/>
                      </a:moveTo>
                      <a:lnTo>
                        <a:pt x="4680" y="275"/>
                      </a:lnTo>
                      <a:cubicBezTo>
                        <a:pt x="4644" y="358"/>
                        <a:pt x="4608" y="430"/>
                        <a:pt x="4561" y="501"/>
                      </a:cubicBezTo>
                      <a:cubicBezTo>
                        <a:pt x="4561" y="513"/>
                        <a:pt x="4549" y="525"/>
                        <a:pt x="4537" y="537"/>
                      </a:cubicBezTo>
                      <a:cubicBezTo>
                        <a:pt x="4489" y="608"/>
                        <a:pt x="4418" y="680"/>
                        <a:pt x="4346" y="739"/>
                      </a:cubicBezTo>
                      <a:cubicBezTo>
                        <a:pt x="4299" y="787"/>
                        <a:pt x="4239" y="822"/>
                        <a:pt x="4192" y="870"/>
                      </a:cubicBezTo>
                      <a:cubicBezTo>
                        <a:pt x="4144" y="894"/>
                        <a:pt x="4096" y="941"/>
                        <a:pt x="4037" y="965"/>
                      </a:cubicBezTo>
                      <a:cubicBezTo>
                        <a:pt x="3930" y="1025"/>
                        <a:pt x="3822" y="1072"/>
                        <a:pt x="3715" y="1120"/>
                      </a:cubicBezTo>
                      <a:cubicBezTo>
                        <a:pt x="3680" y="1132"/>
                        <a:pt x="3644" y="1144"/>
                        <a:pt x="3620" y="1156"/>
                      </a:cubicBezTo>
                      <a:cubicBezTo>
                        <a:pt x="3549" y="1180"/>
                        <a:pt x="3465" y="1203"/>
                        <a:pt x="3394" y="1215"/>
                      </a:cubicBezTo>
                      <a:cubicBezTo>
                        <a:pt x="3322" y="1239"/>
                        <a:pt x="3251" y="1263"/>
                        <a:pt x="3156" y="1275"/>
                      </a:cubicBezTo>
                      <a:cubicBezTo>
                        <a:pt x="3072" y="1299"/>
                        <a:pt x="2977" y="1311"/>
                        <a:pt x="2870" y="1334"/>
                      </a:cubicBezTo>
                      <a:lnTo>
                        <a:pt x="2810" y="1334"/>
                      </a:lnTo>
                      <a:cubicBezTo>
                        <a:pt x="2668" y="1346"/>
                        <a:pt x="2537" y="1358"/>
                        <a:pt x="2406" y="1358"/>
                      </a:cubicBezTo>
                      <a:lnTo>
                        <a:pt x="2346" y="1358"/>
                      </a:lnTo>
                      <a:cubicBezTo>
                        <a:pt x="2215" y="1358"/>
                        <a:pt x="2084" y="1358"/>
                        <a:pt x="1953" y="1334"/>
                      </a:cubicBezTo>
                      <a:lnTo>
                        <a:pt x="1894" y="1334"/>
                      </a:lnTo>
                      <a:cubicBezTo>
                        <a:pt x="1763" y="1322"/>
                        <a:pt x="1644" y="1299"/>
                        <a:pt x="1513" y="1275"/>
                      </a:cubicBezTo>
                      <a:lnTo>
                        <a:pt x="1453" y="1263"/>
                      </a:lnTo>
                      <a:cubicBezTo>
                        <a:pt x="1334" y="1227"/>
                        <a:pt x="1227" y="1203"/>
                        <a:pt x="1120" y="1156"/>
                      </a:cubicBezTo>
                      <a:lnTo>
                        <a:pt x="1060" y="1144"/>
                      </a:lnTo>
                      <a:cubicBezTo>
                        <a:pt x="941" y="1096"/>
                        <a:pt x="822" y="1037"/>
                        <a:pt x="703" y="965"/>
                      </a:cubicBezTo>
                      <a:cubicBezTo>
                        <a:pt x="239" y="703"/>
                        <a:pt x="12" y="346"/>
                        <a:pt x="12" y="1"/>
                      </a:cubicBezTo>
                      <a:lnTo>
                        <a:pt x="1" y="4263"/>
                      </a:lnTo>
                      <a:cubicBezTo>
                        <a:pt x="1" y="4609"/>
                        <a:pt x="227" y="4966"/>
                        <a:pt x="691" y="5228"/>
                      </a:cubicBezTo>
                      <a:cubicBezTo>
                        <a:pt x="798" y="5287"/>
                        <a:pt x="917" y="5347"/>
                        <a:pt x="1036" y="5394"/>
                      </a:cubicBezTo>
                      <a:lnTo>
                        <a:pt x="1048" y="5394"/>
                      </a:lnTo>
                      <a:lnTo>
                        <a:pt x="1108" y="5418"/>
                      </a:lnTo>
                      <a:cubicBezTo>
                        <a:pt x="1179" y="5442"/>
                        <a:pt x="1251" y="5466"/>
                        <a:pt x="1322" y="5490"/>
                      </a:cubicBezTo>
                      <a:lnTo>
                        <a:pt x="1441" y="5513"/>
                      </a:lnTo>
                      <a:lnTo>
                        <a:pt x="1501" y="5525"/>
                      </a:lnTo>
                      <a:lnTo>
                        <a:pt x="1560" y="5549"/>
                      </a:lnTo>
                      <a:cubicBezTo>
                        <a:pt x="1644" y="5561"/>
                        <a:pt x="1715" y="5573"/>
                        <a:pt x="1798" y="5585"/>
                      </a:cubicBezTo>
                      <a:lnTo>
                        <a:pt x="1882" y="5597"/>
                      </a:lnTo>
                      <a:lnTo>
                        <a:pt x="1941" y="5597"/>
                      </a:lnTo>
                      <a:lnTo>
                        <a:pt x="2025" y="5609"/>
                      </a:lnTo>
                      <a:cubicBezTo>
                        <a:pt x="2108" y="5609"/>
                        <a:pt x="2179" y="5621"/>
                        <a:pt x="2263" y="5621"/>
                      </a:cubicBezTo>
                      <a:lnTo>
                        <a:pt x="2501" y="5621"/>
                      </a:lnTo>
                      <a:cubicBezTo>
                        <a:pt x="2584" y="5621"/>
                        <a:pt x="2679" y="5609"/>
                        <a:pt x="2763" y="5597"/>
                      </a:cubicBezTo>
                      <a:lnTo>
                        <a:pt x="2787" y="5597"/>
                      </a:lnTo>
                      <a:lnTo>
                        <a:pt x="2858" y="5585"/>
                      </a:lnTo>
                      <a:cubicBezTo>
                        <a:pt x="2930" y="5585"/>
                        <a:pt x="3001" y="5573"/>
                        <a:pt x="3060" y="5561"/>
                      </a:cubicBezTo>
                      <a:cubicBezTo>
                        <a:pt x="3096" y="5561"/>
                        <a:pt x="3120" y="5549"/>
                        <a:pt x="3144" y="5537"/>
                      </a:cubicBezTo>
                      <a:cubicBezTo>
                        <a:pt x="3227" y="5525"/>
                        <a:pt x="3311" y="5502"/>
                        <a:pt x="3382" y="5478"/>
                      </a:cubicBezTo>
                      <a:cubicBezTo>
                        <a:pt x="3430" y="5466"/>
                        <a:pt x="3465" y="5466"/>
                        <a:pt x="3513" y="5454"/>
                      </a:cubicBezTo>
                      <a:cubicBezTo>
                        <a:pt x="3549" y="5442"/>
                        <a:pt x="3572" y="5430"/>
                        <a:pt x="3608" y="5418"/>
                      </a:cubicBezTo>
                      <a:lnTo>
                        <a:pt x="3692" y="5383"/>
                      </a:lnTo>
                      <a:cubicBezTo>
                        <a:pt x="3811" y="5335"/>
                        <a:pt x="3918" y="5287"/>
                        <a:pt x="4025" y="5228"/>
                      </a:cubicBezTo>
                      <a:lnTo>
                        <a:pt x="4049" y="5216"/>
                      </a:lnTo>
                      <a:cubicBezTo>
                        <a:pt x="4096" y="5192"/>
                        <a:pt x="4132" y="5156"/>
                        <a:pt x="4168" y="5132"/>
                      </a:cubicBezTo>
                      <a:cubicBezTo>
                        <a:pt x="4227" y="5085"/>
                        <a:pt x="4287" y="5049"/>
                        <a:pt x="4334" y="5002"/>
                      </a:cubicBezTo>
                      <a:lnTo>
                        <a:pt x="4358" y="4990"/>
                      </a:lnTo>
                      <a:cubicBezTo>
                        <a:pt x="4406" y="4942"/>
                        <a:pt x="4454" y="4894"/>
                        <a:pt x="4501" y="4835"/>
                      </a:cubicBezTo>
                      <a:lnTo>
                        <a:pt x="4525" y="4799"/>
                      </a:lnTo>
                      <a:lnTo>
                        <a:pt x="4549" y="4763"/>
                      </a:lnTo>
                      <a:cubicBezTo>
                        <a:pt x="4573" y="4740"/>
                        <a:pt x="4584" y="4716"/>
                        <a:pt x="4596" y="4692"/>
                      </a:cubicBezTo>
                      <a:cubicBezTo>
                        <a:pt x="4620" y="4656"/>
                        <a:pt x="4644" y="4609"/>
                        <a:pt x="4656" y="4561"/>
                      </a:cubicBezTo>
                      <a:cubicBezTo>
                        <a:pt x="4656" y="4549"/>
                        <a:pt x="4656" y="4549"/>
                        <a:pt x="4656" y="4537"/>
                      </a:cubicBezTo>
                      <a:lnTo>
                        <a:pt x="4656" y="4513"/>
                      </a:lnTo>
                      <a:cubicBezTo>
                        <a:pt x="4680" y="4442"/>
                        <a:pt x="4704" y="4370"/>
                        <a:pt x="4704" y="4299"/>
                      </a:cubicBezTo>
                      <a:lnTo>
                        <a:pt x="4704" y="4275"/>
                      </a:lnTo>
                      <a:lnTo>
                        <a:pt x="4715" y="13"/>
                      </a:lnTo>
                      <a:cubicBezTo>
                        <a:pt x="4715" y="96"/>
                        <a:pt x="4704" y="179"/>
                        <a:pt x="4680" y="2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9"/>
                <p:cNvSpPr/>
                <p:nvPr/>
              </p:nvSpPr>
              <p:spPr>
                <a:xfrm>
                  <a:off x="4240250" y="2924450"/>
                  <a:ext cx="1295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" h="2741" extrusionOk="0">
                      <a:moveTo>
                        <a:pt x="2580" y="1"/>
                      </a:moveTo>
                      <a:cubicBezTo>
                        <a:pt x="1977" y="1"/>
                        <a:pt x="1376" y="135"/>
                        <a:pt x="917" y="402"/>
                      </a:cubicBezTo>
                      <a:cubicBezTo>
                        <a:pt x="0" y="938"/>
                        <a:pt x="0" y="1807"/>
                        <a:pt x="929" y="2343"/>
                      </a:cubicBezTo>
                      <a:cubicBezTo>
                        <a:pt x="1390" y="2607"/>
                        <a:pt x="1998" y="2741"/>
                        <a:pt x="2606" y="2741"/>
                      </a:cubicBezTo>
                      <a:cubicBezTo>
                        <a:pt x="3207" y="2741"/>
                        <a:pt x="3807" y="2610"/>
                        <a:pt x="4263" y="2343"/>
                      </a:cubicBezTo>
                      <a:cubicBezTo>
                        <a:pt x="5180" y="1796"/>
                        <a:pt x="5168" y="938"/>
                        <a:pt x="4251" y="402"/>
                      </a:cubicBezTo>
                      <a:cubicBezTo>
                        <a:pt x="3787" y="135"/>
                        <a:pt x="3182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9"/>
                <p:cNvSpPr/>
                <p:nvPr/>
              </p:nvSpPr>
              <p:spPr>
                <a:xfrm>
                  <a:off x="3893475" y="3233650"/>
                  <a:ext cx="650100" cy="6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4" h="26778" fill="none" extrusionOk="0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9"/>
                <p:cNvSpPr/>
                <p:nvPr/>
              </p:nvSpPr>
              <p:spPr>
                <a:xfrm>
                  <a:off x="4501300" y="3195250"/>
                  <a:ext cx="84550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4025" extrusionOk="0">
                      <a:moveTo>
                        <a:pt x="3358" y="179"/>
                      </a:moveTo>
                      <a:cubicBezTo>
                        <a:pt x="3358" y="191"/>
                        <a:pt x="3358" y="191"/>
                        <a:pt x="3358" y="203"/>
                      </a:cubicBezTo>
                      <a:cubicBezTo>
                        <a:pt x="3334" y="250"/>
                        <a:pt x="3310" y="310"/>
                        <a:pt x="3274" y="358"/>
                      </a:cubicBezTo>
                      <a:lnTo>
                        <a:pt x="3262" y="381"/>
                      </a:lnTo>
                      <a:cubicBezTo>
                        <a:pt x="3215" y="441"/>
                        <a:pt x="3179" y="488"/>
                        <a:pt x="3120" y="536"/>
                      </a:cubicBezTo>
                      <a:cubicBezTo>
                        <a:pt x="3084" y="560"/>
                        <a:pt x="3048" y="596"/>
                        <a:pt x="3001" y="619"/>
                      </a:cubicBezTo>
                      <a:cubicBezTo>
                        <a:pt x="2965" y="643"/>
                        <a:pt x="2941" y="667"/>
                        <a:pt x="2905" y="691"/>
                      </a:cubicBezTo>
                      <a:cubicBezTo>
                        <a:pt x="2798" y="750"/>
                        <a:pt x="2679" y="798"/>
                        <a:pt x="2572" y="846"/>
                      </a:cubicBezTo>
                      <a:cubicBezTo>
                        <a:pt x="2524" y="858"/>
                        <a:pt x="2489" y="869"/>
                        <a:pt x="2441" y="881"/>
                      </a:cubicBezTo>
                      <a:cubicBezTo>
                        <a:pt x="2393" y="893"/>
                        <a:pt x="2334" y="917"/>
                        <a:pt x="2274" y="929"/>
                      </a:cubicBezTo>
                      <a:cubicBezTo>
                        <a:pt x="2215" y="941"/>
                        <a:pt x="2131" y="953"/>
                        <a:pt x="2060" y="953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91" y="977"/>
                      </a:lnTo>
                      <a:cubicBezTo>
                        <a:pt x="1596" y="977"/>
                        <a:pt x="1500" y="977"/>
                        <a:pt x="1405" y="965"/>
                      </a:cubicBezTo>
                      <a:lnTo>
                        <a:pt x="1357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48" y="905"/>
                      </a:lnTo>
                      <a:cubicBezTo>
                        <a:pt x="965" y="893"/>
                        <a:pt x="881" y="869"/>
                        <a:pt x="810" y="834"/>
                      </a:cubicBezTo>
                      <a:lnTo>
                        <a:pt x="774" y="822"/>
                      </a:lnTo>
                      <a:cubicBezTo>
                        <a:pt x="679" y="786"/>
                        <a:pt x="595" y="750"/>
                        <a:pt x="512" y="703"/>
                      </a:cubicBezTo>
                      <a:cubicBezTo>
                        <a:pt x="179" y="512"/>
                        <a:pt x="12" y="250"/>
                        <a:pt x="12" y="0"/>
                      </a:cubicBezTo>
                      <a:lnTo>
                        <a:pt x="0" y="3060"/>
                      </a:lnTo>
                      <a:cubicBezTo>
                        <a:pt x="0" y="3310"/>
                        <a:pt x="167" y="3560"/>
                        <a:pt x="500" y="3763"/>
                      </a:cubicBezTo>
                      <a:cubicBezTo>
                        <a:pt x="584" y="3798"/>
                        <a:pt x="667" y="3846"/>
                        <a:pt x="750" y="3870"/>
                      </a:cubicBezTo>
                      <a:lnTo>
                        <a:pt x="762" y="3870"/>
                      </a:lnTo>
                      <a:lnTo>
                        <a:pt x="798" y="3894"/>
                      </a:lnTo>
                      <a:cubicBezTo>
                        <a:pt x="845" y="3906"/>
                        <a:pt x="905" y="3929"/>
                        <a:pt x="953" y="3941"/>
                      </a:cubicBezTo>
                      <a:cubicBezTo>
                        <a:pt x="976" y="3953"/>
                        <a:pt x="1000" y="3953"/>
                        <a:pt x="1036" y="3965"/>
                      </a:cubicBezTo>
                      <a:lnTo>
                        <a:pt x="1084" y="3977"/>
                      </a:lnTo>
                      <a:lnTo>
                        <a:pt x="1119" y="3977"/>
                      </a:lnTo>
                      <a:cubicBezTo>
                        <a:pt x="1179" y="3989"/>
                        <a:pt x="1238" y="4001"/>
                        <a:pt x="1298" y="4013"/>
                      </a:cubicBezTo>
                      <a:lnTo>
                        <a:pt x="1357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25"/>
                        <a:pt x="1619" y="4025"/>
                      </a:cubicBezTo>
                      <a:lnTo>
                        <a:pt x="1798" y="4025"/>
                      </a:lnTo>
                      <a:lnTo>
                        <a:pt x="1988" y="4013"/>
                      </a:lnTo>
                      <a:lnTo>
                        <a:pt x="2000" y="4013"/>
                      </a:lnTo>
                      <a:lnTo>
                        <a:pt x="2060" y="4013"/>
                      </a:lnTo>
                      <a:cubicBezTo>
                        <a:pt x="2108" y="4001"/>
                        <a:pt x="2155" y="4001"/>
                        <a:pt x="2203" y="3989"/>
                      </a:cubicBezTo>
                      <a:cubicBezTo>
                        <a:pt x="2227" y="3989"/>
                        <a:pt x="2239" y="3977"/>
                        <a:pt x="2262" y="3977"/>
                      </a:cubicBezTo>
                      <a:cubicBezTo>
                        <a:pt x="2322" y="3965"/>
                        <a:pt x="2381" y="3941"/>
                        <a:pt x="2429" y="3929"/>
                      </a:cubicBezTo>
                      <a:cubicBezTo>
                        <a:pt x="2465" y="3917"/>
                        <a:pt x="2500" y="3917"/>
                        <a:pt x="2524" y="3906"/>
                      </a:cubicBezTo>
                      <a:cubicBezTo>
                        <a:pt x="2548" y="3894"/>
                        <a:pt x="2548" y="3894"/>
                        <a:pt x="2560" y="3894"/>
                      </a:cubicBezTo>
                      <a:cubicBezTo>
                        <a:pt x="2679" y="3858"/>
                        <a:pt x="2786" y="3798"/>
                        <a:pt x="2893" y="3739"/>
                      </a:cubicBezTo>
                      <a:lnTo>
                        <a:pt x="2917" y="3727"/>
                      </a:lnTo>
                      <a:cubicBezTo>
                        <a:pt x="2941" y="3715"/>
                        <a:pt x="2965" y="3691"/>
                        <a:pt x="3001" y="3667"/>
                      </a:cubicBezTo>
                      <a:cubicBezTo>
                        <a:pt x="3036" y="3644"/>
                        <a:pt x="3084" y="3608"/>
                        <a:pt x="3120" y="3584"/>
                      </a:cubicBezTo>
                      <a:lnTo>
                        <a:pt x="3131" y="3572"/>
                      </a:lnTo>
                      <a:cubicBezTo>
                        <a:pt x="3167" y="3536"/>
                        <a:pt x="3203" y="3501"/>
                        <a:pt x="3239" y="3453"/>
                      </a:cubicBezTo>
                      <a:cubicBezTo>
                        <a:pt x="3239" y="3453"/>
                        <a:pt x="3251" y="3441"/>
                        <a:pt x="3251" y="3429"/>
                      </a:cubicBezTo>
                      <a:lnTo>
                        <a:pt x="3274" y="3406"/>
                      </a:lnTo>
                      <a:cubicBezTo>
                        <a:pt x="3286" y="3382"/>
                        <a:pt x="3298" y="3370"/>
                        <a:pt x="3298" y="3358"/>
                      </a:cubicBezTo>
                      <a:cubicBezTo>
                        <a:pt x="3322" y="3322"/>
                        <a:pt x="3334" y="3298"/>
                        <a:pt x="3346" y="3263"/>
                      </a:cubicBezTo>
                      <a:cubicBezTo>
                        <a:pt x="3346" y="3251"/>
                        <a:pt x="3346" y="3251"/>
                        <a:pt x="3346" y="3251"/>
                      </a:cubicBezTo>
                      <a:lnTo>
                        <a:pt x="3346" y="3227"/>
                      </a:lnTo>
                      <a:cubicBezTo>
                        <a:pt x="3346" y="3227"/>
                        <a:pt x="3358" y="3191"/>
                        <a:pt x="3370" y="3167"/>
                      </a:cubicBezTo>
                      <a:cubicBezTo>
                        <a:pt x="3370" y="3132"/>
                        <a:pt x="3370" y="3096"/>
                        <a:pt x="3370" y="3072"/>
                      </a:cubicBezTo>
                      <a:lnTo>
                        <a:pt x="3370" y="3060"/>
                      </a:lnTo>
                      <a:lnTo>
                        <a:pt x="3382" y="0"/>
                      </a:lnTo>
                      <a:cubicBezTo>
                        <a:pt x="3382" y="60"/>
                        <a:pt x="3382" y="119"/>
                        <a:pt x="3358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9"/>
                <p:cNvSpPr/>
                <p:nvPr/>
              </p:nvSpPr>
              <p:spPr>
                <a:xfrm>
                  <a:off x="4497125" y="3170850"/>
                  <a:ext cx="9290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1953" extrusionOk="0">
                      <a:moveTo>
                        <a:pt x="1864" y="0"/>
                      </a:moveTo>
                      <a:cubicBezTo>
                        <a:pt x="1432" y="0"/>
                        <a:pt x="1001" y="95"/>
                        <a:pt x="667" y="286"/>
                      </a:cubicBezTo>
                      <a:cubicBezTo>
                        <a:pt x="0" y="667"/>
                        <a:pt x="0" y="1286"/>
                        <a:pt x="667" y="1667"/>
                      </a:cubicBezTo>
                      <a:cubicBezTo>
                        <a:pt x="995" y="1857"/>
                        <a:pt x="1426" y="1953"/>
                        <a:pt x="1859" y="1953"/>
                      </a:cubicBezTo>
                      <a:cubicBezTo>
                        <a:pt x="2292" y="1953"/>
                        <a:pt x="2727" y="1857"/>
                        <a:pt x="3060" y="1667"/>
                      </a:cubicBezTo>
                      <a:cubicBezTo>
                        <a:pt x="3715" y="1286"/>
                        <a:pt x="3715" y="667"/>
                        <a:pt x="3060" y="286"/>
                      </a:cubicBezTo>
                      <a:cubicBezTo>
                        <a:pt x="2727" y="95"/>
                        <a:pt x="2295" y="0"/>
                        <a:pt x="186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9"/>
                <p:cNvSpPr/>
                <p:nvPr/>
              </p:nvSpPr>
              <p:spPr>
                <a:xfrm>
                  <a:off x="4484325" y="3079450"/>
                  <a:ext cx="117900" cy="14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633" extrusionOk="0">
                      <a:moveTo>
                        <a:pt x="4692" y="263"/>
                      </a:moveTo>
                      <a:cubicBezTo>
                        <a:pt x="4692" y="275"/>
                        <a:pt x="4692" y="275"/>
                        <a:pt x="4692" y="287"/>
                      </a:cubicBezTo>
                      <a:cubicBezTo>
                        <a:pt x="4656" y="370"/>
                        <a:pt x="4620" y="441"/>
                        <a:pt x="4572" y="513"/>
                      </a:cubicBezTo>
                      <a:cubicBezTo>
                        <a:pt x="4561" y="525"/>
                        <a:pt x="4561" y="537"/>
                        <a:pt x="4549" y="549"/>
                      </a:cubicBezTo>
                      <a:cubicBezTo>
                        <a:pt x="4489" y="620"/>
                        <a:pt x="4430" y="691"/>
                        <a:pt x="4358" y="751"/>
                      </a:cubicBezTo>
                      <a:cubicBezTo>
                        <a:pt x="4311" y="799"/>
                        <a:pt x="4251" y="834"/>
                        <a:pt x="4191" y="870"/>
                      </a:cubicBezTo>
                      <a:cubicBezTo>
                        <a:pt x="4144" y="918"/>
                        <a:pt x="4096" y="941"/>
                        <a:pt x="4049" y="977"/>
                      </a:cubicBezTo>
                      <a:cubicBezTo>
                        <a:pt x="3941" y="1037"/>
                        <a:pt x="3822" y="1084"/>
                        <a:pt x="3715" y="1132"/>
                      </a:cubicBezTo>
                      <a:lnTo>
                        <a:pt x="3620" y="1168"/>
                      </a:lnTo>
                      <a:cubicBezTo>
                        <a:pt x="3549" y="1191"/>
                        <a:pt x="3477" y="1203"/>
                        <a:pt x="3406" y="1227"/>
                      </a:cubicBezTo>
                      <a:cubicBezTo>
                        <a:pt x="3334" y="1251"/>
                        <a:pt x="3251" y="1275"/>
                        <a:pt x="3168" y="1287"/>
                      </a:cubicBezTo>
                      <a:cubicBezTo>
                        <a:pt x="3084" y="1311"/>
                        <a:pt x="2977" y="1322"/>
                        <a:pt x="2882" y="1334"/>
                      </a:cubicBezTo>
                      <a:cubicBezTo>
                        <a:pt x="2858" y="1334"/>
                        <a:pt x="2834" y="1346"/>
                        <a:pt x="2810" y="1346"/>
                      </a:cubicBezTo>
                      <a:cubicBezTo>
                        <a:pt x="2679" y="1358"/>
                        <a:pt x="2548" y="1370"/>
                        <a:pt x="2417" y="1370"/>
                      </a:cubicBezTo>
                      <a:lnTo>
                        <a:pt x="2346" y="1370"/>
                      </a:lnTo>
                      <a:cubicBezTo>
                        <a:pt x="2215" y="1370"/>
                        <a:pt x="2096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5" y="1322"/>
                        <a:pt x="1644" y="1299"/>
                        <a:pt x="1524" y="1275"/>
                      </a:cubicBezTo>
                      <a:lnTo>
                        <a:pt x="1453" y="1263"/>
                      </a:lnTo>
                      <a:cubicBezTo>
                        <a:pt x="1346" y="1227"/>
                        <a:pt x="1239" y="1203"/>
                        <a:pt x="1132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7"/>
                        <a:pt x="715" y="977"/>
                      </a:cubicBezTo>
                      <a:cubicBezTo>
                        <a:pt x="251" y="703"/>
                        <a:pt x="12" y="346"/>
                        <a:pt x="12" y="1"/>
                      </a:cubicBezTo>
                      <a:lnTo>
                        <a:pt x="0" y="4263"/>
                      </a:lnTo>
                      <a:cubicBezTo>
                        <a:pt x="0" y="4609"/>
                        <a:pt x="239" y="4966"/>
                        <a:pt x="703" y="5228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406"/>
                      </a:lnTo>
                      <a:lnTo>
                        <a:pt x="1120" y="5418"/>
                      </a:lnTo>
                      <a:cubicBezTo>
                        <a:pt x="1191" y="5442"/>
                        <a:pt x="1251" y="5466"/>
                        <a:pt x="1322" y="5490"/>
                      </a:cubicBezTo>
                      <a:lnTo>
                        <a:pt x="1441" y="5525"/>
                      </a:lnTo>
                      <a:lnTo>
                        <a:pt x="1513" y="5537"/>
                      </a:lnTo>
                      <a:lnTo>
                        <a:pt x="1572" y="5549"/>
                      </a:lnTo>
                      <a:cubicBezTo>
                        <a:pt x="1644" y="5573"/>
                        <a:pt x="1715" y="5585"/>
                        <a:pt x="1810" y="5597"/>
                      </a:cubicBezTo>
                      <a:lnTo>
                        <a:pt x="1894" y="5597"/>
                      </a:lnTo>
                      <a:lnTo>
                        <a:pt x="1953" y="5609"/>
                      </a:lnTo>
                      <a:lnTo>
                        <a:pt x="2036" y="5621"/>
                      </a:lnTo>
                      <a:cubicBezTo>
                        <a:pt x="2108" y="5621"/>
                        <a:pt x="2179" y="5632"/>
                        <a:pt x="2263" y="5632"/>
                      </a:cubicBezTo>
                      <a:lnTo>
                        <a:pt x="2513" y="5632"/>
                      </a:lnTo>
                      <a:cubicBezTo>
                        <a:pt x="2596" y="5632"/>
                        <a:pt x="2679" y="5621"/>
                        <a:pt x="2775" y="5609"/>
                      </a:cubicBezTo>
                      <a:lnTo>
                        <a:pt x="2798" y="5609"/>
                      </a:lnTo>
                      <a:lnTo>
                        <a:pt x="2870" y="5609"/>
                      </a:lnTo>
                      <a:cubicBezTo>
                        <a:pt x="2941" y="5597"/>
                        <a:pt x="3001" y="5585"/>
                        <a:pt x="3072" y="5573"/>
                      </a:cubicBezTo>
                      <a:lnTo>
                        <a:pt x="3156" y="5549"/>
                      </a:lnTo>
                      <a:cubicBezTo>
                        <a:pt x="3239" y="5537"/>
                        <a:pt x="3310" y="5513"/>
                        <a:pt x="3394" y="5490"/>
                      </a:cubicBezTo>
                      <a:cubicBezTo>
                        <a:pt x="3429" y="5478"/>
                        <a:pt x="3477" y="5478"/>
                        <a:pt x="3513" y="5466"/>
                      </a:cubicBezTo>
                      <a:cubicBezTo>
                        <a:pt x="3560" y="5454"/>
                        <a:pt x="3572" y="5442"/>
                        <a:pt x="3608" y="5430"/>
                      </a:cubicBezTo>
                      <a:lnTo>
                        <a:pt x="3703" y="5394"/>
                      </a:lnTo>
                      <a:cubicBezTo>
                        <a:pt x="3810" y="5347"/>
                        <a:pt x="3930" y="5299"/>
                        <a:pt x="4037" y="5240"/>
                      </a:cubicBezTo>
                      <a:lnTo>
                        <a:pt x="4061" y="5228"/>
                      </a:lnTo>
                      <a:cubicBezTo>
                        <a:pt x="4108" y="5204"/>
                        <a:pt x="4132" y="5168"/>
                        <a:pt x="4180" y="5144"/>
                      </a:cubicBezTo>
                      <a:cubicBezTo>
                        <a:pt x="4239" y="5097"/>
                        <a:pt x="4287" y="5061"/>
                        <a:pt x="4346" y="5013"/>
                      </a:cubicBezTo>
                      <a:lnTo>
                        <a:pt x="4358" y="5001"/>
                      </a:lnTo>
                      <a:cubicBezTo>
                        <a:pt x="4418" y="4954"/>
                        <a:pt x="4465" y="4906"/>
                        <a:pt x="4501" y="4847"/>
                      </a:cubicBezTo>
                      <a:cubicBezTo>
                        <a:pt x="4513" y="4835"/>
                        <a:pt x="4525" y="4823"/>
                        <a:pt x="4537" y="4811"/>
                      </a:cubicBezTo>
                      <a:cubicBezTo>
                        <a:pt x="4537" y="4799"/>
                        <a:pt x="4549" y="4787"/>
                        <a:pt x="4561" y="4775"/>
                      </a:cubicBezTo>
                      <a:cubicBezTo>
                        <a:pt x="4572" y="4751"/>
                        <a:pt x="4584" y="4728"/>
                        <a:pt x="4596" y="4704"/>
                      </a:cubicBezTo>
                      <a:cubicBezTo>
                        <a:pt x="4632" y="4668"/>
                        <a:pt x="4644" y="4620"/>
                        <a:pt x="4668" y="4573"/>
                      </a:cubicBezTo>
                      <a:cubicBezTo>
                        <a:pt x="4668" y="4561"/>
                        <a:pt x="4668" y="4561"/>
                        <a:pt x="4668" y="4549"/>
                      </a:cubicBezTo>
                      <a:cubicBezTo>
                        <a:pt x="4668" y="4549"/>
                        <a:pt x="4668" y="4537"/>
                        <a:pt x="4668" y="4525"/>
                      </a:cubicBezTo>
                      <a:cubicBezTo>
                        <a:pt x="4668" y="4501"/>
                        <a:pt x="4680" y="4466"/>
                        <a:pt x="4692" y="4442"/>
                      </a:cubicBezTo>
                      <a:cubicBezTo>
                        <a:pt x="4703" y="4394"/>
                        <a:pt x="4703" y="4347"/>
                        <a:pt x="4703" y="4311"/>
                      </a:cubicBezTo>
                      <a:lnTo>
                        <a:pt x="4703" y="4287"/>
                      </a:lnTo>
                      <a:lnTo>
                        <a:pt x="4715" y="25"/>
                      </a:lnTo>
                      <a:cubicBezTo>
                        <a:pt x="4715" y="108"/>
                        <a:pt x="4703" y="179"/>
                        <a:pt x="4692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9"/>
                <p:cNvSpPr/>
                <p:nvPr/>
              </p:nvSpPr>
              <p:spPr>
                <a:xfrm>
                  <a:off x="4478975" y="3045600"/>
                  <a:ext cx="1295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" h="2741" extrusionOk="0">
                      <a:moveTo>
                        <a:pt x="2584" y="0"/>
                      </a:moveTo>
                      <a:cubicBezTo>
                        <a:pt x="1980" y="0"/>
                        <a:pt x="1375" y="134"/>
                        <a:pt x="917" y="402"/>
                      </a:cubicBezTo>
                      <a:cubicBezTo>
                        <a:pt x="0" y="938"/>
                        <a:pt x="12" y="1807"/>
                        <a:pt x="929" y="2343"/>
                      </a:cubicBezTo>
                      <a:cubicBezTo>
                        <a:pt x="1396" y="2606"/>
                        <a:pt x="2004" y="2740"/>
                        <a:pt x="2610" y="2740"/>
                      </a:cubicBezTo>
                      <a:cubicBezTo>
                        <a:pt x="3210" y="2740"/>
                        <a:pt x="3807" y="2609"/>
                        <a:pt x="4263" y="2343"/>
                      </a:cubicBezTo>
                      <a:cubicBezTo>
                        <a:pt x="5179" y="1807"/>
                        <a:pt x="5179" y="938"/>
                        <a:pt x="4251" y="402"/>
                      </a:cubicBezTo>
                      <a:cubicBezTo>
                        <a:pt x="3792" y="134"/>
                        <a:pt x="3188" y="0"/>
                        <a:pt x="258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9"/>
                <p:cNvSpPr/>
                <p:nvPr/>
              </p:nvSpPr>
              <p:spPr>
                <a:xfrm>
                  <a:off x="4503375" y="3521084"/>
                  <a:ext cx="54200" cy="2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3" extrusionOk="0">
                      <a:moveTo>
                        <a:pt x="943" y="0"/>
                      </a:moveTo>
                      <a:cubicBezTo>
                        <a:pt x="566" y="0"/>
                        <a:pt x="241" y="112"/>
                        <a:pt x="143" y="290"/>
                      </a:cubicBezTo>
                      <a:cubicBezTo>
                        <a:pt x="1" y="540"/>
                        <a:pt x="322" y="826"/>
                        <a:pt x="846" y="933"/>
                      </a:cubicBezTo>
                      <a:cubicBezTo>
                        <a:pt x="977" y="960"/>
                        <a:pt x="1109" y="972"/>
                        <a:pt x="1234" y="972"/>
                      </a:cubicBezTo>
                      <a:cubicBezTo>
                        <a:pt x="1612" y="972"/>
                        <a:pt x="1938" y="859"/>
                        <a:pt x="2036" y="671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2" y="13"/>
                        <a:pt x="1069" y="0"/>
                        <a:pt x="9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9"/>
                <p:cNvSpPr/>
                <p:nvPr/>
              </p:nvSpPr>
              <p:spPr>
                <a:xfrm>
                  <a:off x="4273275" y="3393400"/>
                  <a:ext cx="54200" cy="2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9" extrusionOk="0">
                      <a:moveTo>
                        <a:pt x="946" y="0"/>
                      </a:moveTo>
                      <a:cubicBezTo>
                        <a:pt x="568" y="0"/>
                        <a:pt x="242" y="114"/>
                        <a:pt x="144" y="302"/>
                      </a:cubicBezTo>
                      <a:cubicBezTo>
                        <a:pt x="1" y="552"/>
                        <a:pt x="322" y="837"/>
                        <a:pt x="846" y="944"/>
                      </a:cubicBezTo>
                      <a:cubicBezTo>
                        <a:pt x="974" y="968"/>
                        <a:pt x="1103" y="979"/>
                        <a:pt x="1226" y="979"/>
                      </a:cubicBezTo>
                      <a:cubicBezTo>
                        <a:pt x="1608" y="979"/>
                        <a:pt x="1938" y="872"/>
                        <a:pt x="2037" y="683"/>
                      </a:cubicBezTo>
                      <a:cubicBezTo>
                        <a:pt x="2168" y="433"/>
                        <a:pt x="1846" y="147"/>
                        <a:pt x="1334" y="40"/>
                      </a:cubicBezTo>
                      <a:cubicBezTo>
                        <a:pt x="1204" y="13"/>
                        <a:pt x="1072" y="0"/>
                        <a:pt x="9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9"/>
                <p:cNvSpPr/>
                <p:nvPr/>
              </p:nvSpPr>
              <p:spPr>
                <a:xfrm>
                  <a:off x="4024150" y="3251700"/>
                  <a:ext cx="54200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80" extrusionOk="0">
                      <a:moveTo>
                        <a:pt x="945" y="1"/>
                      </a:moveTo>
                      <a:cubicBezTo>
                        <a:pt x="567" y="1"/>
                        <a:pt x="242" y="115"/>
                        <a:pt x="143" y="302"/>
                      </a:cubicBezTo>
                      <a:cubicBezTo>
                        <a:pt x="0" y="552"/>
                        <a:pt x="322" y="838"/>
                        <a:pt x="846" y="945"/>
                      </a:cubicBezTo>
                      <a:cubicBezTo>
                        <a:pt x="974" y="968"/>
                        <a:pt x="1102" y="980"/>
                        <a:pt x="1225" y="980"/>
                      </a:cubicBezTo>
                      <a:cubicBezTo>
                        <a:pt x="1607" y="980"/>
                        <a:pt x="1937" y="872"/>
                        <a:pt x="2036" y="683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3" y="13"/>
                        <a:pt x="1071" y="1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9"/>
                <p:cNvSpPr/>
                <p:nvPr/>
              </p:nvSpPr>
              <p:spPr>
                <a:xfrm>
                  <a:off x="3830494" y="2195581"/>
                  <a:ext cx="450975" cy="2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9" h="8407" extrusionOk="0">
                      <a:moveTo>
                        <a:pt x="7061" y="8407"/>
                      </a:moveTo>
                      <a:lnTo>
                        <a:pt x="18039" y="2025"/>
                      </a:lnTo>
                      <a:cubicBezTo>
                        <a:pt x="17932" y="1942"/>
                        <a:pt x="17812" y="1858"/>
                        <a:pt x="17705" y="1775"/>
                      </a:cubicBezTo>
                      <a:cubicBezTo>
                        <a:pt x="17598" y="1704"/>
                        <a:pt x="17479" y="1620"/>
                        <a:pt x="17372" y="1537"/>
                      </a:cubicBezTo>
                      <a:lnTo>
                        <a:pt x="17348" y="1525"/>
                      </a:lnTo>
                      <a:lnTo>
                        <a:pt x="17324" y="1513"/>
                      </a:lnTo>
                      <a:cubicBezTo>
                        <a:pt x="17229" y="1442"/>
                        <a:pt x="17134" y="1382"/>
                        <a:pt x="17027" y="1323"/>
                      </a:cubicBezTo>
                      <a:cubicBezTo>
                        <a:pt x="16920" y="1251"/>
                        <a:pt x="16812" y="1180"/>
                        <a:pt x="16705" y="1120"/>
                      </a:cubicBezTo>
                      <a:lnTo>
                        <a:pt x="16634" y="1073"/>
                      </a:lnTo>
                      <a:cubicBezTo>
                        <a:pt x="16550" y="1025"/>
                        <a:pt x="16455" y="977"/>
                        <a:pt x="16384" y="930"/>
                      </a:cubicBezTo>
                      <a:lnTo>
                        <a:pt x="16277" y="882"/>
                      </a:lnTo>
                      <a:lnTo>
                        <a:pt x="16158" y="822"/>
                      </a:lnTo>
                      <a:lnTo>
                        <a:pt x="16050" y="763"/>
                      </a:lnTo>
                      <a:lnTo>
                        <a:pt x="15896" y="692"/>
                      </a:lnTo>
                      <a:lnTo>
                        <a:pt x="15777" y="632"/>
                      </a:lnTo>
                      <a:lnTo>
                        <a:pt x="15729" y="608"/>
                      </a:lnTo>
                      <a:cubicBezTo>
                        <a:pt x="15622" y="561"/>
                        <a:pt x="15515" y="525"/>
                        <a:pt x="15407" y="477"/>
                      </a:cubicBezTo>
                      <a:cubicBezTo>
                        <a:pt x="15300" y="430"/>
                        <a:pt x="15193" y="394"/>
                        <a:pt x="15086" y="358"/>
                      </a:cubicBezTo>
                      <a:cubicBezTo>
                        <a:pt x="15074" y="358"/>
                        <a:pt x="15062" y="346"/>
                        <a:pt x="15050" y="346"/>
                      </a:cubicBezTo>
                      <a:lnTo>
                        <a:pt x="14931" y="311"/>
                      </a:lnTo>
                      <a:lnTo>
                        <a:pt x="14776" y="251"/>
                      </a:lnTo>
                      <a:lnTo>
                        <a:pt x="14693" y="227"/>
                      </a:lnTo>
                      <a:lnTo>
                        <a:pt x="14550" y="191"/>
                      </a:lnTo>
                      <a:lnTo>
                        <a:pt x="14443" y="168"/>
                      </a:lnTo>
                      <a:cubicBezTo>
                        <a:pt x="14407" y="156"/>
                        <a:pt x="14372" y="144"/>
                        <a:pt x="14336" y="144"/>
                      </a:cubicBezTo>
                      <a:lnTo>
                        <a:pt x="14193" y="108"/>
                      </a:lnTo>
                      <a:lnTo>
                        <a:pt x="14122" y="96"/>
                      </a:lnTo>
                      <a:cubicBezTo>
                        <a:pt x="14074" y="84"/>
                        <a:pt x="14038" y="72"/>
                        <a:pt x="13991" y="72"/>
                      </a:cubicBezTo>
                      <a:lnTo>
                        <a:pt x="13824" y="49"/>
                      </a:lnTo>
                      <a:lnTo>
                        <a:pt x="13764" y="37"/>
                      </a:lnTo>
                      <a:cubicBezTo>
                        <a:pt x="13729" y="37"/>
                        <a:pt x="13681" y="25"/>
                        <a:pt x="13633" y="25"/>
                      </a:cubicBezTo>
                      <a:lnTo>
                        <a:pt x="13467" y="1"/>
                      </a:lnTo>
                      <a:lnTo>
                        <a:pt x="13419" y="1"/>
                      </a:lnTo>
                      <a:lnTo>
                        <a:pt x="13300" y="1"/>
                      </a:lnTo>
                      <a:lnTo>
                        <a:pt x="13098" y="1"/>
                      </a:lnTo>
                      <a:lnTo>
                        <a:pt x="13038" y="1"/>
                      </a:lnTo>
                      <a:lnTo>
                        <a:pt x="12955" y="1"/>
                      </a:lnTo>
                      <a:cubicBezTo>
                        <a:pt x="12871" y="1"/>
                        <a:pt x="12788" y="1"/>
                        <a:pt x="12705" y="13"/>
                      </a:cubicBezTo>
                      <a:lnTo>
                        <a:pt x="12633" y="13"/>
                      </a:lnTo>
                      <a:lnTo>
                        <a:pt x="12574" y="13"/>
                      </a:lnTo>
                      <a:cubicBezTo>
                        <a:pt x="12455" y="25"/>
                        <a:pt x="12324" y="49"/>
                        <a:pt x="12205" y="72"/>
                      </a:cubicBezTo>
                      <a:lnTo>
                        <a:pt x="12169" y="72"/>
                      </a:lnTo>
                      <a:lnTo>
                        <a:pt x="12169" y="72"/>
                      </a:lnTo>
                      <a:cubicBezTo>
                        <a:pt x="12145" y="72"/>
                        <a:pt x="12121" y="84"/>
                        <a:pt x="12086" y="84"/>
                      </a:cubicBezTo>
                      <a:cubicBezTo>
                        <a:pt x="12014" y="108"/>
                        <a:pt x="11943" y="120"/>
                        <a:pt x="11871" y="144"/>
                      </a:cubicBezTo>
                      <a:lnTo>
                        <a:pt x="11764" y="180"/>
                      </a:lnTo>
                      <a:lnTo>
                        <a:pt x="11609" y="215"/>
                      </a:lnTo>
                      <a:lnTo>
                        <a:pt x="11574" y="239"/>
                      </a:lnTo>
                      <a:cubicBezTo>
                        <a:pt x="11502" y="263"/>
                        <a:pt x="11431" y="287"/>
                        <a:pt x="11371" y="322"/>
                      </a:cubicBezTo>
                      <a:lnTo>
                        <a:pt x="11264" y="358"/>
                      </a:lnTo>
                      <a:cubicBezTo>
                        <a:pt x="11169" y="406"/>
                        <a:pt x="11062" y="465"/>
                        <a:pt x="10966" y="513"/>
                      </a:cubicBezTo>
                      <a:lnTo>
                        <a:pt x="1" y="6883"/>
                      </a:lnTo>
                      <a:cubicBezTo>
                        <a:pt x="96" y="6835"/>
                        <a:pt x="191" y="6776"/>
                        <a:pt x="298" y="6740"/>
                      </a:cubicBezTo>
                      <a:lnTo>
                        <a:pt x="394" y="6692"/>
                      </a:lnTo>
                      <a:cubicBezTo>
                        <a:pt x="465" y="6668"/>
                        <a:pt x="537" y="6633"/>
                        <a:pt x="608" y="6609"/>
                      </a:cubicBezTo>
                      <a:cubicBezTo>
                        <a:pt x="679" y="6585"/>
                        <a:pt x="727" y="6573"/>
                        <a:pt x="787" y="6549"/>
                      </a:cubicBezTo>
                      <a:lnTo>
                        <a:pt x="894" y="6514"/>
                      </a:lnTo>
                      <a:cubicBezTo>
                        <a:pt x="965" y="6502"/>
                        <a:pt x="1037" y="6478"/>
                        <a:pt x="1120" y="6466"/>
                      </a:cubicBezTo>
                      <a:cubicBezTo>
                        <a:pt x="1144" y="6466"/>
                        <a:pt x="1168" y="6454"/>
                        <a:pt x="1191" y="6442"/>
                      </a:cubicBezTo>
                      <a:lnTo>
                        <a:pt x="1227" y="6442"/>
                      </a:lnTo>
                      <a:cubicBezTo>
                        <a:pt x="1346" y="6418"/>
                        <a:pt x="1477" y="6395"/>
                        <a:pt x="1596" y="6383"/>
                      </a:cubicBezTo>
                      <a:lnTo>
                        <a:pt x="1727" y="6371"/>
                      </a:lnTo>
                      <a:cubicBezTo>
                        <a:pt x="1810" y="6371"/>
                        <a:pt x="1894" y="6359"/>
                        <a:pt x="1977" y="6359"/>
                      </a:cubicBezTo>
                      <a:lnTo>
                        <a:pt x="2132" y="6359"/>
                      </a:lnTo>
                      <a:lnTo>
                        <a:pt x="2334" y="6359"/>
                      </a:lnTo>
                      <a:lnTo>
                        <a:pt x="2501" y="6371"/>
                      </a:lnTo>
                      <a:lnTo>
                        <a:pt x="2668" y="6383"/>
                      </a:lnTo>
                      <a:cubicBezTo>
                        <a:pt x="2727" y="6395"/>
                        <a:pt x="2799" y="6407"/>
                        <a:pt x="2858" y="6407"/>
                      </a:cubicBezTo>
                      <a:lnTo>
                        <a:pt x="3013" y="6442"/>
                      </a:lnTo>
                      <a:cubicBezTo>
                        <a:pt x="3084" y="6454"/>
                        <a:pt x="3156" y="6466"/>
                        <a:pt x="3227" y="6478"/>
                      </a:cubicBezTo>
                      <a:cubicBezTo>
                        <a:pt x="3275" y="6490"/>
                        <a:pt x="3311" y="6490"/>
                        <a:pt x="3358" y="6502"/>
                      </a:cubicBezTo>
                      <a:cubicBezTo>
                        <a:pt x="3430" y="6526"/>
                        <a:pt x="3513" y="6537"/>
                        <a:pt x="3585" y="6561"/>
                      </a:cubicBezTo>
                      <a:lnTo>
                        <a:pt x="3727" y="6597"/>
                      </a:lnTo>
                      <a:cubicBezTo>
                        <a:pt x="3799" y="6621"/>
                        <a:pt x="3882" y="6645"/>
                        <a:pt x="3966" y="6680"/>
                      </a:cubicBezTo>
                      <a:lnTo>
                        <a:pt x="4085" y="6716"/>
                      </a:lnTo>
                      <a:cubicBezTo>
                        <a:pt x="4323" y="6799"/>
                        <a:pt x="4561" y="6895"/>
                        <a:pt x="4811" y="7014"/>
                      </a:cubicBezTo>
                      <a:lnTo>
                        <a:pt x="4930" y="7061"/>
                      </a:lnTo>
                      <a:lnTo>
                        <a:pt x="5180" y="7192"/>
                      </a:lnTo>
                      <a:lnTo>
                        <a:pt x="5311" y="7264"/>
                      </a:lnTo>
                      <a:cubicBezTo>
                        <a:pt x="5430" y="7323"/>
                        <a:pt x="5549" y="7383"/>
                        <a:pt x="5656" y="7454"/>
                      </a:cubicBezTo>
                      <a:cubicBezTo>
                        <a:pt x="5894" y="7585"/>
                        <a:pt x="6121" y="7728"/>
                        <a:pt x="6347" y="7883"/>
                      </a:cubicBezTo>
                      <a:lnTo>
                        <a:pt x="6371" y="7895"/>
                      </a:lnTo>
                      <a:cubicBezTo>
                        <a:pt x="6609" y="8061"/>
                        <a:pt x="6835" y="8228"/>
                        <a:pt x="7061" y="840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9"/>
                <p:cNvSpPr/>
                <p:nvPr/>
              </p:nvSpPr>
              <p:spPr>
                <a:xfrm>
                  <a:off x="4072794" y="1994081"/>
                  <a:ext cx="692375" cy="5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5" h="21265" extrusionOk="0">
                      <a:moveTo>
                        <a:pt x="8752" y="8787"/>
                      </a:moveTo>
                      <a:lnTo>
                        <a:pt x="8871" y="8882"/>
                      </a:lnTo>
                      <a:cubicBezTo>
                        <a:pt x="9109" y="9061"/>
                        <a:pt x="9335" y="9252"/>
                        <a:pt x="9561" y="9442"/>
                      </a:cubicBezTo>
                      <a:cubicBezTo>
                        <a:pt x="9597" y="9478"/>
                        <a:pt x="9633" y="9514"/>
                        <a:pt x="9680" y="9549"/>
                      </a:cubicBezTo>
                      <a:cubicBezTo>
                        <a:pt x="9906" y="9752"/>
                        <a:pt x="10133" y="9954"/>
                        <a:pt x="10359" y="10168"/>
                      </a:cubicBezTo>
                      <a:lnTo>
                        <a:pt x="10406" y="10216"/>
                      </a:lnTo>
                      <a:cubicBezTo>
                        <a:pt x="10633" y="10430"/>
                        <a:pt x="10847" y="10657"/>
                        <a:pt x="11061" y="10883"/>
                      </a:cubicBezTo>
                      <a:cubicBezTo>
                        <a:pt x="11085" y="10907"/>
                        <a:pt x="11109" y="10930"/>
                        <a:pt x="11133" y="10954"/>
                      </a:cubicBezTo>
                      <a:cubicBezTo>
                        <a:pt x="11347" y="11192"/>
                        <a:pt x="11561" y="11430"/>
                        <a:pt x="11764" y="11669"/>
                      </a:cubicBezTo>
                      <a:lnTo>
                        <a:pt x="11859" y="11776"/>
                      </a:lnTo>
                      <a:cubicBezTo>
                        <a:pt x="12061" y="12014"/>
                        <a:pt x="12252" y="12252"/>
                        <a:pt x="12442" y="12502"/>
                      </a:cubicBezTo>
                      <a:cubicBezTo>
                        <a:pt x="12490" y="12562"/>
                        <a:pt x="12538" y="12621"/>
                        <a:pt x="12573" y="12681"/>
                      </a:cubicBezTo>
                      <a:cubicBezTo>
                        <a:pt x="12704" y="12847"/>
                        <a:pt x="12835" y="13026"/>
                        <a:pt x="12966" y="13204"/>
                      </a:cubicBezTo>
                      <a:cubicBezTo>
                        <a:pt x="13062" y="13335"/>
                        <a:pt x="13157" y="13478"/>
                        <a:pt x="13264" y="13621"/>
                      </a:cubicBezTo>
                      <a:cubicBezTo>
                        <a:pt x="13407" y="13835"/>
                        <a:pt x="13550" y="14050"/>
                        <a:pt x="13681" y="14264"/>
                      </a:cubicBezTo>
                      <a:cubicBezTo>
                        <a:pt x="13716" y="14300"/>
                        <a:pt x="13740" y="14347"/>
                        <a:pt x="13764" y="14383"/>
                      </a:cubicBezTo>
                      <a:cubicBezTo>
                        <a:pt x="13931" y="14657"/>
                        <a:pt x="14097" y="14919"/>
                        <a:pt x="14252" y="15193"/>
                      </a:cubicBezTo>
                      <a:cubicBezTo>
                        <a:pt x="14324" y="15324"/>
                        <a:pt x="14395" y="15443"/>
                        <a:pt x="14467" y="15574"/>
                      </a:cubicBezTo>
                      <a:cubicBezTo>
                        <a:pt x="14574" y="15764"/>
                        <a:pt x="14681" y="15967"/>
                        <a:pt x="14788" y="16169"/>
                      </a:cubicBezTo>
                      <a:lnTo>
                        <a:pt x="14883" y="16348"/>
                      </a:lnTo>
                      <a:cubicBezTo>
                        <a:pt x="15026" y="16633"/>
                        <a:pt x="15169" y="16907"/>
                        <a:pt x="15288" y="17193"/>
                      </a:cubicBezTo>
                      <a:cubicBezTo>
                        <a:pt x="15312" y="17229"/>
                        <a:pt x="15324" y="17264"/>
                        <a:pt x="15348" y="17300"/>
                      </a:cubicBezTo>
                      <a:cubicBezTo>
                        <a:pt x="15479" y="17598"/>
                        <a:pt x="15610" y="17884"/>
                        <a:pt x="15729" y="18181"/>
                      </a:cubicBezTo>
                      <a:cubicBezTo>
                        <a:pt x="15740" y="18217"/>
                        <a:pt x="15752" y="18265"/>
                        <a:pt x="15776" y="18300"/>
                      </a:cubicBezTo>
                      <a:cubicBezTo>
                        <a:pt x="15883" y="18598"/>
                        <a:pt x="16002" y="18884"/>
                        <a:pt x="16110" y="19181"/>
                      </a:cubicBezTo>
                      <a:lnTo>
                        <a:pt x="16145" y="19312"/>
                      </a:lnTo>
                      <a:cubicBezTo>
                        <a:pt x="16252" y="19610"/>
                        <a:pt x="16348" y="19908"/>
                        <a:pt x="16431" y="20193"/>
                      </a:cubicBezTo>
                      <a:cubicBezTo>
                        <a:pt x="16443" y="20241"/>
                        <a:pt x="16455" y="20289"/>
                        <a:pt x="16479" y="20324"/>
                      </a:cubicBezTo>
                      <a:cubicBezTo>
                        <a:pt x="16562" y="20646"/>
                        <a:pt x="16645" y="20955"/>
                        <a:pt x="16729" y="21265"/>
                      </a:cubicBezTo>
                      <a:lnTo>
                        <a:pt x="27694" y="14895"/>
                      </a:lnTo>
                      <a:cubicBezTo>
                        <a:pt x="27682" y="14836"/>
                        <a:pt x="27671" y="14788"/>
                        <a:pt x="27659" y="14728"/>
                      </a:cubicBezTo>
                      <a:cubicBezTo>
                        <a:pt x="27611" y="14562"/>
                        <a:pt x="27563" y="14383"/>
                        <a:pt x="27504" y="14205"/>
                      </a:cubicBezTo>
                      <a:cubicBezTo>
                        <a:pt x="27492" y="14121"/>
                        <a:pt x="27456" y="14038"/>
                        <a:pt x="27432" y="13955"/>
                      </a:cubicBezTo>
                      <a:cubicBezTo>
                        <a:pt x="27421" y="13907"/>
                        <a:pt x="27409" y="13859"/>
                        <a:pt x="27397" y="13824"/>
                      </a:cubicBezTo>
                      <a:cubicBezTo>
                        <a:pt x="27385" y="13776"/>
                        <a:pt x="27373" y="13716"/>
                        <a:pt x="27349" y="13669"/>
                      </a:cubicBezTo>
                      <a:cubicBezTo>
                        <a:pt x="27301" y="13490"/>
                        <a:pt x="27242" y="13324"/>
                        <a:pt x="27182" y="13145"/>
                      </a:cubicBezTo>
                      <a:cubicBezTo>
                        <a:pt x="27159" y="13073"/>
                        <a:pt x="27135" y="13002"/>
                        <a:pt x="27111" y="12931"/>
                      </a:cubicBezTo>
                      <a:cubicBezTo>
                        <a:pt x="27099" y="12895"/>
                        <a:pt x="27087" y="12847"/>
                        <a:pt x="27063" y="12800"/>
                      </a:cubicBezTo>
                      <a:cubicBezTo>
                        <a:pt x="27051" y="12764"/>
                        <a:pt x="27028" y="12692"/>
                        <a:pt x="27004" y="12633"/>
                      </a:cubicBezTo>
                      <a:cubicBezTo>
                        <a:pt x="26944" y="12466"/>
                        <a:pt x="26885" y="12300"/>
                        <a:pt x="26825" y="12145"/>
                      </a:cubicBezTo>
                      <a:cubicBezTo>
                        <a:pt x="26789" y="12073"/>
                        <a:pt x="26766" y="11990"/>
                        <a:pt x="26730" y="11919"/>
                      </a:cubicBezTo>
                      <a:cubicBezTo>
                        <a:pt x="26718" y="11883"/>
                        <a:pt x="26706" y="11847"/>
                        <a:pt x="26682" y="11811"/>
                      </a:cubicBezTo>
                      <a:cubicBezTo>
                        <a:pt x="26670" y="11764"/>
                        <a:pt x="26647" y="11704"/>
                        <a:pt x="26623" y="11657"/>
                      </a:cubicBezTo>
                      <a:cubicBezTo>
                        <a:pt x="26563" y="11502"/>
                        <a:pt x="26492" y="11335"/>
                        <a:pt x="26420" y="11180"/>
                      </a:cubicBezTo>
                      <a:cubicBezTo>
                        <a:pt x="26385" y="11097"/>
                        <a:pt x="26349" y="11014"/>
                        <a:pt x="26313" y="10930"/>
                      </a:cubicBezTo>
                      <a:lnTo>
                        <a:pt x="26254" y="10811"/>
                      </a:lnTo>
                      <a:lnTo>
                        <a:pt x="26194" y="10692"/>
                      </a:lnTo>
                      <a:cubicBezTo>
                        <a:pt x="26123" y="10514"/>
                        <a:pt x="26039" y="10347"/>
                        <a:pt x="25956" y="10180"/>
                      </a:cubicBezTo>
                      <a:cubicBezTo>
                        <a:pt x="25920" y="10109"/>
                        <a:pt x="25885" y="10037"/>
                        <a:pt x="25849" y="9978"/>
                      </a:cubicBezTo>
                      <a:cubicBezTo>
                        <a:pt x="25813" y="9906"/>
                        <a:pt x="25777" y="9847"/>
                        <a:pt x="25754" y="9787"/>
                      </a:cubicBezTo>
                      <a:cubicBezTo>
                        <a:pt x="25718" y="9728"/>
                        <a:pt x="25682" y="9644"/>
                        <a:pt x="25646" y="9573"/>
                      </a:cubicBezTo>
                      <a:cubicBezTo>
                        <a:pt x="25575" y="9442"/>
                        <a:pt x="25492" y="9323"/>
                        <a:pt x="25432" y="9192"/>
                      </a:cubicBezTo>
                      <a:cubicBezTo>
                        <a:pt x="25361" y="9061"/>
                        <a:pt x="25289" y="8942"/>
                        <a:pt x="25218" y="8823"/>
                      </a:cubicBezTo>
                      <a:cubicBezTo>
                        <a:pt x="25194" y="8787"/>
                        <a:pt x="25182" y="8740"/>
                        <a:pt x="25158" y="8704"/>
                      </a:cubicBezTo>
                      <a:cubicBezTo>
                        <a:pt x="25015" y="8478"/>
                        <a:pt x="24873" y="8240"/>
                        <a:pt x="24730" y="8013"/>
                      </a:cubicBezTo>
                      <a:cubicBezTo>
                        <a:pt x="24706" y="7966"/>
                        <a:pt x="24670" y="7930"/>
                        <a:pt x="24646" y="7882"/>
                      </a:cubicBezTo>
                      <a:cubicBezTo>
                        <a:pt x="24551" y="7728"/>
                        <a:pt x="24444" y="7573"/>
                        <a:pt x="24349" y="7418"/>
                      </a:cubicBezTo>
                      <a:cubicBezTo>
                        <a:pt x="24313" y="7358"/>
                        <a:pt x="24265" y="7299"/>
                        <a:pt x="24230" y="7239"/>
                      </a:cubicBezTo>
                      <a:cubicBezTo>
                        <a:pt x="24134" y="7097"/>
                        <a:pt x="24027" y="6966"/>
                        <a:pt x="23932" y="6823"/>
                      </a:cubicBezTo>
                      <a:cubicBezTo>
                        <a:pt x="23861" y="6739"/>
                        <a:pt x="23801" y="6644"/>
                        <a:pt x="23741" y="6549"/>
                      </a:cubicBezTo>
                      <a:cubicBezTo>
                        <a:pt x="23670" y="6466"/>
                        <a:pt x="23611" y="6382"/>
                        <a:pt x="23539" y="6299"/>
                      </a:cubicBezTo>
                      <a:cubicBezTo>
                        <a:pt x="23503" y="6239"/>
                        <a:pt x="23456" y="6180"/>
                        <a:pt x="23408" y="6120"/>
                      </a:cubicBezTo>
                      <a:cubicBezTo>
                        <a:pt x="23372" y="6073"/>
                        <a:pt x="23349" y="6037"/>
                        <a:pt x="23313" y="5989"/>
                      </a:cubicBezTo>
                      <a:cubicBezTo>
                        <a:pt x="23182" y="5834"/>
                        <a:pt x="23051" y="5668"/>
                        <a:pt x="22920" y="5513"/>
                      </a:cubicBezTo>
                      <a:lnTo>
                        <a:pt x="22825" y="5406"/>
                      </a:lnTo>
                      <a:cubicBezTo>
                        <a:pt x="22801" y="5370"/>
                        <a:pt x="22765" y="5323"/>
                        <a:pt x="22729" y="5287"/>
                      </a:cubicBezTo>
                      <a:cubicBezTo>
                        <a:pt x="22670" y="5215"/>
                        <a:pt x="22598" y="5144"/>
                        <a:pt x="22539" y="5061"/>
                      </a:cubicBezTo>
                      <a:cubicBezTo>
                        <a:pt x="22408" y="4906"/>
                        <a:pt x="22277" y="4763"/>
                        <a:pt x="22146" y="4620"/>
                      </a:cubicBezTo>
                      <a:lnTo>
                        <a:pt x="22098" y="4584"/>
                      </a:lnTo>
                      <a:lnTo>
                        <a:pt x="22027" y="4513"/>
                      </a:lnTo>
                      <a:cubicBezTo>
                        <a:pt x="21932" y="4406"/>
                        <a:pt x="21836" y="4299"/>
                        <a:pt x="21729" y="4191"/>
                      </a:cubicBezTo>
                      <a:cubicBezTo>
                        <a:pt x="21634" y="4096"/>
                        <a:pt x="21491" y="3953"/>
                        <a:pt x="21372" y="3834"/>
                      </a:cubicBezTo>
                      <a:cubicBezTo>
                        <a:pt x="21360" y="3822"/>
                        <a:pt x="21348" y="3810"/>
                        <a:pt x="21325" y="3799"/>
                      </a:cubicBezTo>
                      <a:cubicBezTo>
                        <a:pt x="21325" y="3787"/>
                        <a:pt x="21313" y="3787"/>
                        <a:pt x="21313" y="3775"/>
                      </a:cubicBezTo>
                      <a:cubicBezTo>
                        <a:pt x="21158" y="3632"/>
                        <a:pt x="21015" y="3501"/>
                        <a:pt x="20860" y="3370"/>
                      </a:cubicBezTo>
                      <a:cubicBezTo>
                        <a:pt x="20789" y="3298"/>
                        <a:pt x="20717" y="3239"/>
                        <a:pt x="20646" y="3167"/>
                      </a:cubicBezTo>
                      <a:lnTo>
                        <a:pt x="20527" y="3072"/>
                      </a:lnTo>
                      <a:lnTo>
                        <a:pt x="20420" y="2977"/>
                      </a:lnTo>
                      <a:cubicBezTo>
                        <a:pt x="20265" y="2846"/>
                        <a:pt x="20122" y="2727"/>
                        <a:pt x="19967" y="2608"/>
                      </a:cubicBezTo>
                      <a:lnTo>
                        <a:pt x="19836" y="2513"/>
                      </a:lnTo>
                      <a:lnTo>
                        <a:pt x="19717" y="2417"/>
                      </a:lnTo>
                      <a:cubicBezTo>
                        <a:pt x="19658" y="2370"/>
                        <a:pt x="19586" y="2322"/>
                        <a:pt x="19527" y="2263"/>
                      </a:cubicBezTo>
                      <a:cubicBezTo>
                        <a:pt x="19372" y="2167"/>
                        <a:pt x="19241" y="2060"/>
                        <a:pt x="19098" y="1965"/>
                      </a:cubicBezTo>
                      <a:lnTo>
                        <a:pt x="19003" y="1905"/>
                      </a:lnTo>
                      <a:lnTo>
                        <a:pt x="18908" y="1846"/>
                      </a:lnTo>
                      <a:cubicBezTo>
                        <a:pt x="18824" y="1786"/>
                        <a:pt x="18741" y="1727"/>
                        <a:pt x="18658" y="1679"/>
                      </a:cubicBezTo>
                      <a:cubicBezTo>
                        <a:pt x="18527" y="1584"/>
                        <a:pt x="18384" y="1501"/>
                        <a:pt x="18241" y="1417"/>
                      </a:cubicBezTo>
                      <a:lnTo>
                        <a:pt x="18146" y="1358"/>
                      </a:lnTo>
                      <a:cubicBezTo>
                        <a:pt x="18038" y="1298"/>
                        <a:pt x="17931" y="1239"/>
                        <a:pt x="17824" y="1179"/>
                      </a:cubicBezTo>
                      <a:cubicBezTo>
                        <a:pt x="17776" y="1155"/>
                        <a:pt x="17741" y="1143"/>
                        <a:pt x="17693" y="1120"/>
                      </a:cubicBezTo>
                      <a:lnTo>
                        <a:pt x="17538" y="1036"/>
                      </a:lnTo>
                      <a:lnTo>
                        <a:pt x="17407" y="965"/>
                      </a:lnTo>
                      <a:cubicBezTo>
                        <a:pt x="17336" y="929"/>
                        <a:pt x="17276" y="905"/>
                        <a:pt x="17205" y="870"/>
                      </a:cubicBezTo>
                      <a:lnTo>
                        <a:pt x="17062" y="798"/>
                      </a:lnTo>
                      <a:lnTo>
                        <a:pt x="17003" y="774"/>
                      </a:lnTo>
                      <a:cubicBezTo>
                        <a:pt x="16860" y="715"/>
                        <a:pt x="16729" y="655"/>
                        <a:pt x="16598" y="608"/>
                      </a:cubicBezTo>
                      <a:lnTo>
                        <a:pt x="16598" y="608"/>
                      </a:lnTo>
                      <a:cubicBezTo>
                        <a:pt x="16455" y="548"/>
                        <a:pt x="16324" y="501"/>
                        <a:pt x="16193" y="453"/>
                      </a:cubicBezTo>
                      <a:lnTo>
                        <a:pt x="16133" y="441"/>
                      </a:lnTo>
                      <a:lnTo>
                        <a:pt x="15991" y="393"/>
                      </a:lnTo>
                      <a:lnTo>
                        <a:pt x="15788" y="322"/>
                      </a:lnTo>
                      <a:lnTo>
                        <a:pt x="15681" y="298"/>
                      </a:lnTo>
                      <a:lnTo>
                        <a:pt x="15502" y="250"/>
                      </a:lnTo>
                      <a:lnTo>
                        <a:pt x="15371" y="203"/>
                      </a:lnTo>
                      <a:lnTo>
                        <a:pt x="15217" y="179"/>
                      </a:lnTo>
                      <a:lnTo>
                        <a:pt x="15038" y="131"/>
                      </a:lnTo>
                      <a:lnTo>
                        <a:pt x="14943" y="120"/>
                      </a:lnTo>
                      <a:lnTo>
                        <a:pt x="14788" y="84"/>
                      </a:lnTo>
                      <a:cubicBezTo>
                        <a:pt x="14717" y="84"/>
                        <a:pt x="14645" y="60"/>
                        <a:pt x="14586" y="60"/>
                      </a:cubicBezTo>
                      <a:lnTo>
                        <a:pt x="14502" y="48"/>
                      </a:lnTo>
                      <a:lnTo>
                        <a:pt x="14347" y="24"/>
                      </a:lnTo>
                      <a:lnTo>
                        <a:pt x="14121" y="0"/>
                      </a:lnTo>
                      <a:lnTo>
                        <a:pt x="14062" y="0"/>
                      </a:lnTo>
                      <a:lnTo>
                        <a:pt x="13907" y="0"/>
                      </a:lnTo>
                      <a:cubicBezTo>
                        <a:pt x="13824" y="0"/>
                        <a:pt x="13740" y="0"/>
                        <a:pt x="13657" y="0"/>
                      </a:cubicBezTo>
                      <a:lnTo>
                        <a:pt x="13585" y="0"/>
                      </a:lnTo>
                      <a:lnTo>
                        <a:pt x="13478" y="0"/>
                      </a:lnTo>
                      <a:cubicBezTo>
                        <a:pt x="13371" y="0"/>
                        <a:pt x="13264" y="0"/>
                        <a:pt x="13157" y="12"/>
                      </a:cubicBezTo>
                      <a:lnTo>
                        <a:pt x="13062" y="12"/>
                      </a:lnTo>
                      <a:cubicBezTo>
                        <a:pt x="13038" y="12"/>
                        <a:pt x="13014" y="24"/>
                        <a:pt x="12990" y="24"/>
                      </a:cubicBezTo>
                      <a:cubicBezTo>
                        <a:pt x="12835" y="36"/>
                        <a:pt x="12681" y="60"/>
                        <a:pt x="12526" y="84"/>
                      </a:cubicBezTo>
                      <a:lnTo>
                        <a:pt x="12478" y="84"/>
                      </a:lnTo>
                      <a:lnTo>
                        <a:pt x="12478" y="84"/>
                      </a:lnTo>
                      <a:cubicBezTo>
                        <a:pt x="12442" y="84"/>
                        <a:pt x="12407" y="108"/>
                        <a:pt x="12383" y="108"/>
                      </a:cubicBezTo>
                      <a:cubicBezTo>
                        <a:pt x="12288" y="131"/>
                        <a:pt x="12192" y="155"/>
                        <a:pt x="12097" y="179"/>
                      </a:cubicBezTo>
                      <a:lnTo>
                        <a:pt x="11966" y="227"/>
                      </a:lnTo>
                      <a:cubicBezTo>
                        <a:pt x="11895" y="239"/>
                        <a:pt x="11835" y="262"/>
                        <a:pt x="11776" y="286"/>
                      </a:cubicBezTo>
                      <a:lnTo>
                        <a:pt x="11740" y="298"/>
                      </a:lnTo>
                      <a:cubicBezTo>
                        <a:pt x="11645" y="334"/>
                        <a:pt x="11561" y="370"/>
                        <a:pt x="11466" y="405"/>
                      </a:cubicBezTo>
                      <a:lnTo>
                        <a:pt x="11347" y="465"/>
                      </a:lnTo>
                      <a:cubicBezTo>
                        <a:pt x="11216" y="524"/>
                        <a:pt x="11085" y="584"/>
                        <a:pt x="10966" y="655"/>
                      </a:cubicBezTo>
                      <a:lnTo>
                        <a:pt x="10966" y="655"/>
                      </a:lnTo>
                      <a:lnTo>
                        <a:pt x="0" y="7037"/>
                      </a:lnTo>
                      <a:cubicBezTo>
                        <a:pt x="119" y="6966"/>
                        <a:pt x="250" y="6894"/>
                        <a:pt x="370" y="6835"/>
                      </a:cubicBezTo>
                      <a:lnTo>
                        <a:pt x="500" y="6787"/>
                      </a:lnTo>
                      <a:cubicBezTo>
                        <a:pt x="596" y="6739"/>
                        <a:pt x="679" y="6704"/>
                        <a:pt x="774" y="6668"/>
                      </a:cubicBezTo>
                      <a:cubicBezTo>
                        <a:pt x="858" y="6644"/>
                        <a:pt x="917" y="6620"/>
                        <a:pt x="989" y="6596"/>
                      </a:cubicBezTo>
                      <a:lnTo>
                        <a:pt x="1132" y="6561"/>
                      </a:lnTo>
                      <a:cubicBezTo>
                        <a:pt x="1227" y="6525"/>
                        <a:pt x="1322" y="6513"/>
                        <a:pt x="1417" y="6489"/>
                      </a:cubicBezTo>
                      <a:cubicBezTo>
                        <a:pt x="1441" y="6477"/>
                        <a:pt x="1477" y="6466"/>
                        <a:pt x="1501" y="6466"/>
                      </a:cubicBezTo>
                      <a:lnTo>
                        <a:pt x="1560" y="6454"/>
                      </a:lnTo>
                      <a:cubicBezTo>
                        <a:pt x="1703" y="6430"/>
                        <a:pt x="1870" y="6406"/>
                        <a:pt x="2024" y="6382"/>
                      </a:cubicBezTo>
                      <a:lnTo>
                        <a:pt x="2191" y="6370"/>
                      </a:lnTo>
                      <a:cubicBezTo>
                        <a:pt x="2298" y="6370"/>
                        <a:pt x="2405" y="6358"/>
                        <a:pt x="2513" y="6358"/>
                      </a:cubicBezTo>
                      <a:lnTo>
                        <a:pt x="2691" y="6358"/>
                      </a:lnTo>
                      <a:lnTo>
                        <a:pt x="2941" y="6358"/>
                      </a:lnTo>
                      <a:cubicBezTo>
                        <a:pt x="3037" y="6358"/>
                        <a:pt x="3084" y="6358"/>
                        <a:pt x="3156" y="6370"/>
                      </a:cubicBezTo>
                      <a:cubicBezTo>
                        <a:pt x="3227" y="6382"/>
                        <a:pt x="3298" y="6382"/>
                        <a:pt x="3370" y="6394"/>
                      </a:cubicBezTo>
                      <a:lnTo>
                        <a:pt x="3608" y="6418"/>
                      </a:lnTo>
                      <a:lnTo>
                        <a:pt x="3810" y="6454"/>
                      </a:lnTo>
                      <a:cubicBezTo>
                        <a:pt x="3894" y="6466"/>
                        <a:pt x="3989" y="6489"/>
                        <a:pt x="4072" y="6501"/>
                      </a:cubicBezTo>
                      <a:cubicBezTo>
                        <a:pt x="4132" y="6513"/>
                        <a:pt x="4191" y="6525"/>
                        <a:pt x="4251" y="6549"/>
                      </a:cubicBezTo>
                      <a:cubicBezTo>
                        <a:pt x="4346" y="6561"/>
                        <a:pt x="4430" y="6585"/>
                        <a:pt x="4525" y="6608"/>
                      </a:cubicBezTo>
                      <a:lnTo>
                        <a:pt x="4703" y="6656"/>
                      </a:lnTo>
                      <a:cubicBezTo>
                        <a:pt x="4811" y="6692"/>
                        <a:pt x="4906" y="6727"/>
                        <a:pt x="5013" y="6751"/>
                      </a:cubicBezTo>
                      <a:lnTo>
                        <a:pt x="5156" y="6799"/>
                      </a:lnTo>
                      <a:cubicBezTo>
                        <a:pt x="5311" y="6858"/>
                        <a:pt x="5453" y="6906"/>
                        <a:pt x="5620" y="6977"/>
                      </a:cubicBezTo>
                      <a:lnTo>
                        <a:pt x="5620" y="6977"/>
                      </a:lnTo>
                      <a:cubicBezTo>
                        <a:pt x="5763" y="7037"/>
                        <a:pt x="5918" y="7097"/>
                        <a:pt x="6085" y="7168"/>
                      </a:cubicBezTo>
                      <a:cubicBezTo>
                        <a:pt x="6132" y="7192"/>
                        <a:pt x="6180" y="7216"/>
                        <a:pt x="6227" y="7239"/>
                      </a:cubicBezTo>
                      <a:cubicBezTo>
                        <a:pt x="6335" y="7287"/>
                        <a:pt x="6442" y="7347"/>
                        <a:pt x="6561" y="7394"/>
                      </a:cubicBezTo>
                      <a:lnTo>
                        <a:pt x="6716" y="7489"/>
                      </a:lnTo>
                      <a:cubicBezTo>
                        <a:pt x="6870" y="7561"/>
                        <a:pt x="7013" y="7632"/>
                        <a:pt x="7168" y="7728"/>
                      </a:cubicBezTo>
                      <a:cubicBezTo>
                        <a:pt x="7430" y="7870"/>
                        <a:pt x="7680" y="8037"/>
                        <a:pt x="7942" y="8204"/>
                      </a:cubicBezTo>
                      <a:lnTo>
                        <a:pt x="8037" y="8275"/>
                      </a:lnTo>
                      <a:cubicBezTo>
                        <a:pt x="8275" y="8454"/>
                        <a:pt x="8513" y="8621"/>
                        <a:pt x="8752" y="87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9"/>
                <p:cNvSpPr/>
                <p:nvPr/>
              </p:nvSpPr>
              <p:spPr>
                <a:xfrm>
                  <a:off x="4490694" y="2357950"/>
                  <a:ext cx="520925" cy="5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21682" extrusionOk="0">
                      <a:moveTo>
                        <a:pt x="20837" y="13978"/>
                      </a:moveTo>
                      <a:cubicBezTo>
                        <a:pt x="20837" y="13847"/>
                        <a:pt x="20825" y="13728"/>
                        <a:pt x="20813" y="13597"/>
                      </a:cubicBezTo>
                      <a:cubicBezTo>
                        <a:pt x="20813" y="13478"/>
                        <a:pt x="20801" y="13347"/>
                        <a:pt x="20789" y="13216"/>
                      </a:cubicBezTo>
                      <a:cubicBezTo>
                        <a:pt x="20777" y="13097"/>
                        <a:pt x="20753" y="12966"/>
                        <a:pt x="20741" y="12835"/>
                      </a:cubicBezTo>
                      <a:cubicBezTo>
                        <a:pt x="20730" y="12716"/>
                        <a:pt x="20706" y="12585"/>
                        <a:pt x="20682" y="12454"/>
                      </a:cubicBezTo>
                      <a:cubicBezTo>
                        <a:pt x="20670" y="12323"/>
                        <a:pt x="20646" y="12192"/>
                        <a:pt x="20622" y="12049"/>
                      </a:cubicBezTo>
                      <a:cubicBezTo>
                        <a:pt x="20599" y="11918"/>
                        <a:pt x="20563" y="11787"/>
                        <a:pt x="20539" y="11644"/>
                      </a:cubicBezTo>
                      <a:cubicBezTo>
                        <a:pt x="20503" y="11513"/>
                        <a:pt x="20480" y="11371"/>
                        <a:pt x="20444" y="11240"/>
                      </a:cubicBezTo>
                      <a:cubicBezTo>
                        <a:pt x="20408" y="11109"/>
                        <a:pt x="20372" y="10966"/>
                        <a:pt x="20337" y="10823"/>
                      </a:cubicBezTo>
                      <a:cubicBezTo>
                        <a:pt x="20289" y="10692"/>
                        <a:pt x="20253" y="10549"/>
                        <a:pt x="20218" y="10418"/>
                      </a:cubicBezTo>
                      <a:cubicBezTo>
                        <a:pt x="20170" y="10275"/>
                        <a:pt x="20122" y="10144"/>
                        <a:pt x="20087" y="10013"/>
                      </a:cubicBezTo>
                      <a:cubicBezTo>
                        <a:pt x="20039" y="9882"/>
                        <a:pt x="19991" y="9751"/>
                        <a:pt x="19944" y="9620"/>
                      </a:cubicBezTo>
                      <a:cubicBezTo>
                        <a:pt x="19896" y="9477"/>
                        <a:pt x="19849" y="9358"/>
                        <a:pt x="19801" y="9227"/>
                      </a:cubicBezTo>
                      <a:cubicBezTo>
                        <a:pt x="19741" y="9108"/>
                        <a:pt x="19694" y="8977"/>
                        <a:pt x="19646" y="8858"/>
                      </a:cubicBezTo>
                      <a:cubicBezTo>
                        <a:pt x="19598" y="8727"/>
                        <a:pt x="19539" y="8608"/>
                        <a:pt x="19491" y="8477"/>
                      </a:cubicBezTo>
                      <a:cubicBezTo>
                        <a:pt x="19432" y="8358"/>
                        <a:pt x="19372" y="8227"/>
                        <a:pt x="19313" y="8108"/>
                      </a:cubicBezTo>
                      <a:cubicBezTo>
                        <a:pt x="19253" y="7977"/>
                        <a:pt x="19182" y="7834"/>
                        <a:pt x="19122" y="7692"/>
                      </a:cubicBezTo>
                      <a:cubicBezTo>
                        <a:pt x="19051" y="7561"/>
                        <a:pt x="18956" y="7382"/>
                        <a:pt x="18872" y="7227"/>
                      </a:cubicBezTo>
                      <a:cubicBezTo>
                        <a:pt x="18753" y="7001"/>
                        <a:pt x="18622" y="6763"/>
                        <a:pt x="18491" y="6537"/>
                      </a:cubicBezTo>
                      <a:cubicBezTo>
                        <a:pt x="18313" y="6227"/>
                        <a:pt x="18110" y="5918"/>
                        <a:pt x="17920" y="5620"/>
                      </a:cubicBezTo>
                      <a:cubicBezTo>
                        <a:pt x="17753" y="5382"/>
                        <a:pt x="17586" y="5144"/>
                        <a:pt x="17420" y="4917"/>
                      </a:cubicBezTo>
                      <a:cubicBezTo>
                        <a:pt x="17301" y="4763"/>
                        <a:pt x="17193" y="4608"/>
                        <a:pt x="17074" y="4465"/>
                      </a:cubicBezTo>
                      <a:cubicBezTo>
                        <a:pt x="16979" y="4334"/>
                        <a:pt x="16872" y="4215"/>
                        <a:pt x="16777" y="4096"/>
                      </a:cubicBezTo>
                      <a:cubicBezTo>
                        <a:pt x="16670" y="3965"/>
                        <a:pt x="16574" y="3858"/>
                        <a:pt x="16479" y="3739"/>
                      </a:cubicBezTo>
                      <a:cubicBezTo>
                        <a:pt x="16372" y="3620"/>
                        <a:pt x="16277" y="3512"/>
                        <a:pt x="16181" y="3405"/>
                      </a:cubicBezTo>
                      <a:cubicBezTo>
                        <a:pt x="16086" y="3298"/>
                        <a:pt x="15967" y="3179"/>
                        <a:pt x="15860" y="3072"/>
                      </a:cubicBezTo>
                      <a:cubicBezTo>
                        <a:pt x="15753" y="2965"/>
                        <a:pt x="15646" y="2846"/>
                        <a:pt x="15527" y="2750"/>
                      </a:cubicBezTo>
                      <a:cubicBezTo>
                        <a:pt x="15419" y="2643"/>
                        <a:pt x="15300" y="2536"/>
                        <a:pt x="15193" y="2429"/>
                      </a:cubicBezTo>
                      <a:cubicBezTo>
                        <a:pt x="15074" y="2322"/>
                        <a:pt x="14955" y="2227"/>
                        <a:pt x="14848" y="2131"/>
                      </a:cubicBezTo>
                      <a:cubicBezTo>
                        <a:pt x="14729" y="2036"/>
                        <a:pt x="14610" y="1941"/>
                        <a:pt x="14491" y="1846"/>
                      </a:cubicBezTo>
                      <a:cubicBezTo>
                        <a:pt x="14384" y="1750"/>
                        <a:pt x="14264" y="1667"/>
                        <a:pt x="14157" y="1584"/>
                      </a:cubicBezTo>
                      <a:cubicBezTo>
                        <a:pt x="14038" y="1500"/>
                        <a:pt x="13931" y="1429"/>
                        <a:pt x="13812" y="1346"/>
                      </a:cubicBezTo>
                      <a:cubicBezTo>
                        <a:pt x="13705" y="1262"/>
                        <a:pt x="13598" y="1191"/>
                        <a:pt x="13491" y="1131"/>
                      </a:cubicBezTo>
                      <a:cubicBezTo>
                        <a:pt x="13372" y="1060"/>
                        <a:pt x="13264" y="988"/>
                        <a:pt x="13157" y="929"/>
                      </a:cubicBezTo>
                      <a:lnTo>
                        <a:pt x="13074" y="881"/>
                      </a:lnTo>
                      <a:cubicBezTo>
                        <a:pt x="13002" y="834"/>
                        <a:pt x="12919" y="786"/>
                        <a:pt x="12836" y="738"/>
                      </a:cubicBezTo>
                      <a:cubicBezTo>
                        <a:pt x="12729" y="679"/>
                        <a:pt x="12621" y="631"/>
                        <a:pt x="12514" y="584"/>
                      </a:cubicBezTo>
                      <a:cubicBezTo>
                        <a:pt x="12419" y="524"/>
                        <a:pt x="12312" y="476"/>
                        <a:pt x="12205" y="429"/>
                      </a:cubicBezTo>
                      <a:cubicBezTo>
                        <a:pt x="12109" y="381"/>
                        <a:pt x="12002" y="334"/>
                        <a:pt x="11895" y="298"/>
                      </a:cubicBezTo>
                      <a:cubicBezTo>
                        <a:pt x="11800" y="262"/>
                        <a:pt x="11693" y="214"/>
                        <a:pt x="11586" y="179"/>
                      </a:cubicBezTo>
                      <a:cubicBezTo>
                        <a:pt x="11478" y="143"/>
                        <a:pt x="11371" y="107"/>
                        <a:pt x="11276" y="72"/>
                      </a:cubicBezTo>
                      <a:cubicBezTo>
                        <a:pt x="11169" y="48"/>
                        <a:pt x="11074" y="24"/>
                        <a:pt x="10978" y="0"/>
                      </a:cubicBezTo>
                      <a:lnTo>
                        <a:pt x="1" y="6370"/>
                      </a:lnTo>
                      <a:cubicBezTo>
                        <a:pt x="96" y="6394"/>
                        <a:pt x="191" y="6418"/>
                        <a:pt x="287" y="6453"/>
                      </a:cubicBezTo>
                      <a:cubicBezTo>
                        <a:pt x="394" y="6477"/>
                        <a:pt x="501" y="6513"/>
                        <a:pt x="608" y="6560"/>
                      </a:cubicBezTo>
                      <a:cubicBezTo>
                        <a:pt x="715" y="6596"/>
                        <a:pt x="810" y="6632"/>
                        <a:pt x="918" y="6668"/>
                      </a:cubicBezTo>
                      <a:cubicBezTo>
                        <a:pt x="1025" y="6715"/>
                        <a:pt x="1132" y="6763"/>
                        <a:pt x="1227" y="6810"/>
                      </a:cubicBezTo>
                      <a:cubicBezTo>
                        <a:pt x="1334" y="6858"/>
                        <a:pt x="1441" y="6906"/>
                        <a:pt x="1537" y="6953"/>
                      </a:cubicBezTo>
                      <a:cubicBezTo>
                        <a:pt x="1644" y="7013"/>
                        <a:pt x="1751" y="7061"/>
                        <a:pt x="1858" y="7120"/>
                      </a:cubicBezTo>
                      <a:lnTo>
                        <a:pt x="2096" y="7251"/>
                      </a:lnTo>
                      <a:lnTo>
                        <a:pt x="2180" y="7299"/>
                      </a:lnTo>
                      <a:cubicBezTo>
                        <a:pt x="2287" y="7358"/>
                        <a:pt x="2394" y="7430"/>
                        <a:pt x="2501" y="7501"/>
                      </a:cubicBezTo>
                      <a:cubicBezTo>
                        <a:pt x="2620" y="7572"/>
                        <a:pt x="2727" y="7644"/>
                        <a:pt x="2834" y="7715"/>
                      </a:cubicBezTo>
                      <a:cubicBezTo>
                        <a:pt x="2942" y="7787"/>
                        <a:pt x="3061" y="7882"/>
                        <a:pt x="3180" y="7965"/>
                      </a:cubicBezTo>
                      <a:cubicBezTo>
                        <a:pt x="3287" y="8049"/>
                        <a:pt x="3406" y="8132"/>
                        <a:pt x="3513" y="8215"/>
                      </a:cubicBezTo>
                      <a:cubicBezTo>
                        <a:pt x="3632" y="8311"/>
                        <a:pt x="3751" y="8406"/>
                        <a:pt x="3870" y="8501"/>
                      </a:cubicBezTo>
                      <a:cubicBezTo>
                        <a:pt x="3977" y="8596"/>
                        <a:pt x="4097" y="8704"/>
                        <a:pt x="4216" y="8799"/>
                      </a:cubicBezTo>
                      <a:cubicBezTo>
                        <a:pt x="4323" y="8894"/>
                        <a:pt x="4442" y="9013"/>
                        <a:pt x="4549" y="9120"/>
                      </a:cubicBezTo>
                      <a:cubicBezTo>
                        <a:pt x="4668" y="9227"/>
                        <a:pt x="4775" y="9335"/>
                        <a:pt x="4882" y="9442"/>
                      </a:cubicBezTo>
                      <a:cubicBezTo>
                        <a:pt x="4990" y="9549"/>
                        <a:pt x="5097" y="9668"/>
                        <a:pt x="5204" y="9775"/>
                      </a:cubicBezTo>
                      <a:cubicBezTo>
                        <a:pt x="5299" y="9894"/>
                        <a:pt x="5406" y="10001"/>
                        <a:pt x="5501" y="10120"/>
                      </a:cubicBezTo>
                      <a:cubicBezTo>
                        <a:pt x="5597" y="10228"/>
                        <a:pt x="5704" y="10347"/>
                        <a:pt x="5799" y="10466"/>
                      </a:cubicBezTo>
                      <a:cubicBezTo>
                        <a:pt x="5894" y="10585"/>
                        <a:pt x="6002" y="10716"/>
                        <a:pt x="6097" y="10835"/>
                      </a:cubicBezTo>
                      <a:cubicBezTo>
                        <a:pt x="6216" y="10990"/>
                        <a:pt x="6323" y="11132"/>
                        <a:pt x="6442" y="11287"/>
                      </a:cubicBezTo>
                      <a:cubicBezTo>
                        <a:pt x="6609" y="11525"/>
                        <a:pt x="6775" y="11752"/>
                        <a:pt x="6930" y="12002"/>
                      </a:cubicBezTo>
                      <a:cubicBezTo>
                        <a:pt x="7133" y="12299"/>
                        <a:pt x="7323" y="12597"/>
                        <a:pt x="7514" y="12918"/>
                      </a:cubicBezTo>
                      <a:cubicBezTo>
                        <a:pt x="7645" y="13145"/>
                        <a:pt x="7776" y="13371"/>
                        <a:pt x="7895" y="13609"/>
                      </a:cubicBezTo>
                      <a:cubicBezTo>
                        <a:pt x="7978" y="13752"/>
                        <a:pt x="8061" y="13907"/>
                        <a:pt x="8133" y="14073"/>
                      </a:cubicBezTo>
                      <a:cubicBezTo>
                        <a:pt x="8216" y="14228"/>
                        <a:pt x="8276" y="14335"/>
                        <a:pt x="8335" y="14478"/>
                      </a:cubicBezTo>
                      <a:cubicBezTo>
                        <a:pt x="8395" y="14621"/>
                        <a:pt x="8454" y="14728"/>
                        <a:pt x="8502" y="14859"/>
                      </a:cubicBezTo>
                      <a:cubicBezTo>
                        <a:pt x="8561" y="14978"/>
                        <a:pt x="8621" y="15109"/>
                        <a:pt x="8669" y="15228"/>
                      </a:cubicBezTo>
                      <a:cubicBezTo>
                        <a:pt x="8716" y="15359"/>
                        <a:pt x="8776" y="15478"/>
                        <a:pt x="8811" y="15609"/>
                      </a:cubicBezTo>
                      <a:cubicBezTo>
                        <a:pt x="8859" y="15740"/>
                        <a:pt x="8919" y="15859"/>
                        <a:pt x="8966" y="15990"/>
                      </a:cubicBezTo>
                      <a:cubicBezTo>
                        <a:pt x="9014" y="16121"/>
                        <a:pt x="9061" y="16252"/>
                        <a:pt x="9109" y="16383"/>
                      </a:cubicBezTo>
                      <a:cubicBezTo>
                        <a:pt x="9145" y="16514"/>
                        <a:pt x="9192" y="16657"/>
                        <a:pt x="9228" y="16788"/>
                      </a:cubicBezTo>
                      <a:cubicBezTo>
                        <a:pt x="9276" y="16919"/>
                        <a:pt x="9311" y="17062"/>
                        <a:pt x="9359" y="17205"/>
                      </a:cubicBezTo>
                      <a:cubicBezTo>
                        <a:pt x="9395" y="17336"/>
                        <a:pt x="9431" y="17478"/>
                        <a:pt x="9466" y="17609"/>
                      </a:cubicBezTo>
                      <a:cubicBezTo>
                        <a:pt x="9502" y="17752"/>
                        <a:pt x="9526" y="17883"/>
                        <a:pt x="9562" y="18026"/>
                      </a:cubicBezTo>
                      <a:cubicBezTo>
                        <a:pt x="9585" y="18157"/>
                        <a:pt x="9609" y="18300"/>
                        <a:pt x="9645" y="18431"/>
                      </a:cubicBezTo>
                      <a:cubicBezTo>
                        <a:pt x="9669" y="18562"/>
                        <a:pt x="9692" y="18693"/>
                        <a:pt x="9704" y="18824"/>
                      </a:cubicBezTo>
                      <a:cubicBezTo>
                        <a:pt x="9728" y="18955"/>
                        <a:pt x="9752" y="19086"/>
                        <a:pt x="9764" y="19217"/>
                      </a:cubicBezTo>
                      <a:cubicBezTo>
                        <a:pt x="9776" y="19348"/>
                        <a:pt x="9800" y="19467"/>
                        <a:pt x="9812" y="19598"/>
                      </a:cubicBezTo>
                      <a:cubicBezTo>
                        <a:pt x="9823" y="19717"/>
                        <a:pt x="9823" y="19848"/>
                        <a:pt x="9835" y="19979"/>
                      </a:cubicBezTo>
                      <a:cubicBezTo>
                        <a:pt x="9847" y="20098"/>
                        <a:pt x="9847" y="20229"/>
                        <a:pt x="9859" y="20348"/>
                      </a:cubicBezTo>
                      <a:cubicBezTo>
                        <a:pt x="9859" y="20479"/>
                        <a:pt x="9859" y="20586"/>
                        <a:pt x="9859" y="20705"/>
                      </a:cubicBezTo>
                      <a:lnTo>
                        <a:pt x="9859" y="20729"/>
                      </a:lnTo>
                      <a:lnTo>
                        <a:pt x="9859" y="21074"/>
                      </a:lnTo>
                      <a:cubicBezTo>
                        <a:pt x="9859" y="21193"/>
                        <a:pt x="9835" y="21336"/>
                        <a:pt x="9835" y="21455"/>
                      </a:cubicBezTo>
                      <a:cubicBezTo>
                        <a:pt x="9835" y="21527"/>
                        <a:pt x="9812" y="21610"/>
                        <a:pt x="9812" y="21681"/>
                      </a:cubicBezTo>
                      <a:lnTo>
                        <a:pt x="20777" y="15300"/>
                      </a:lnTo>
                      <a:cubicBezTo>
                        <a:pt x="20777" y="15228"/>
                        <a:pt x="20789" y="15157"/>
                        <a:pt x="20801" y="15085"/>
                      </a:cubicBezTo>
                      <a:cubicBezTo>
                        <a:pt x="20813" y="14954"/>
                        <a:pt x="20825" y="14835"/>
                        <a:pt x="20825" y="14704"/>
                      </a:cubicBezTo>
                      <a:cubicBezTo>
                        <a:pt x="20825" y="14573"/>
                        <a:pt x="20825" y="14466"/>
                        <a:pt x="20837" y="14347"/>
                      </a:cubicBezTo>
                      <a:lnTo>
                        <a:pt x="20837" y="14323"/>
                      </a:lnTo>
                      <a:cubicBezTo>
                        <a:pt x="20837" y="14216"/>
                        <a:pt x="20837" y="14097"/>
                        <a:pt x="20837" y="139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9"/>
                <p:cNvSpPr/>
                <p:nvPr/>
              </p:nvSpPr>
              <p:spPr>
                <a:xfrm>
                  <a:off x="4735969" y="2732819"/>
                  <a:ext cx="486100" cy="5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4" h="22468" extrusionOk="0">
                      <a:moveTo>
                        <a:pt x="19443" y="11668"/>
                      </a:moveTo>
                      <a:cubicBezTo>
                        <a:pt x="19443" y="11573"/>
                        <a:pt x="19443" y="11466"/>
                        <a:pt x="19432" y="11359"/>
                      </a:cubicBezTo>
                      <a:cubicBezTo>
                        <a:pt x="19432" y="11311"/>
                        <a:pt x="19432" y="11264"/>
                        <a:pt x="19420" y="11204"/>
                      </a:cubicBezTo>
                      <a:lnTo>
                        <a:pt x="19420" y="11145"/>
                      </a:lnTo>
                      <a:cubicBezTo>
                        <a:pt x="19420" y="11133"/>
                        <a:pt x="19420" y="11073"/>
                        <a:pt x="19408" y="11037"/>
                      </a:cubicBezTo>
                      <a:cubicBezTo>
                        <a:pt x="19396" y="10930"/>
                        <a:pt x="19384" y="10823"/>
                        <a:pt x="19372" y="10716"/>
                      </a:cubicBezTo>
                      <a:cubicBezTo>
                        <a:pt x="19360" y="10609"/>
                        <a:pt x="19348" y="10502"/>
                        <a:pt x="19324" y="10394"/>
                      </a:cubicBezTo>
                      <a:cubicBezTo>
                        <a:pt x="19324" y="10394"/>
                        <a:pt x="19324" y="10383"/>
                        <a:pt x="19324" y="10383"/>
                      </a:cubicBezTo>
                      <a:lnTo>
                        <a:pt x="19324" y="10371"/>
                      </a:lnTo>
                      <a:cubicBezTo>
                        <a:pt x="19312" y="10275"/>
                        <a:pt x="19289" y="10168"/>
                        <a:pt x="19277" y="10073"/>
                      </a:cubicBezTo>
                      <a:cubicBezTo>
                        <a:pt x="19253" y="9966"/>
                        <a:pt x="19229" y="9847"/>
                        <a:pt x="19205" y="9728"/>
                      </a:cubicBezTo>
                      <a:cubicBezTo>
                        <a:pt x="19193" y="9692"/>
                        <a:pt x="19182" y="9644"/>
                        <a:pt x="19182" y="9609"/>
                      </a:cubicBezTo>
                      <a:cubicBezTo>
                        <a:pt x="19170" y="9573"/>
                        <a:pt x="19170" y="9561"/>
                        <a:pt x="19158" y="9537"/>
                      </a:cubicBezTo>
                      <a:cubicBezTo>
                        <a:pt x="19146" y="9490"/>
                        <a:pt x="19134" y="9442"/>
                        <a:pt x="19122" y="9394"/>
                      </a:cubicBezTo>
                      <a:cubicBezTo>
                        <a:pt x="19098" y="9275"/>
                        <a:pt x="19062" y="9156"/>
                        <a:pt x="19039" y="9049"/>
                      </a:cubicBezTo>
                      <a:cubicBezTo>
                        <a:pt x="19015" y="8966"/>
                        <a:pt x="18991" y="8882"/>
                        <a:pt x="18967" y="8799"/>
                      </a:cubicBezTo>
                      <a:lnTo>
                        <a:pt x="18943" y="8751"/>
                      </a:lnTo>
                      <a:lnTo>
                        <a:pt x="18931" y="8704"/>
                      </a:lnTo>
                      <a:cubicBezTo>
                        <a:pt x="18896" y="8585"/>
                        <a:pt x="18860" y="8478"/>
                        <a:pt x="18824" y="8370"/>
                      </a:cubicBezTo>
                      <a:cubicBezTo>
                        <a:pt x="18789" y="8251"/>
                        <a:pt x="18753" y="8144"/>
                        <a:pt x="18717" y="8037"/>
                      </a:cubicBezTo>
                      <a:lnTo>
                        <a:pt x="18693" y="7989"/>
                      </a:lnTo>
                      <a:cubicBezTo>
                        <a:pt x="18693" y="7966"/>
                        <a:pt x="18670" y="7954"/>
                        <a:pt x="18670" y="7930"/>
                      </a:cubicBezTo>
                      <a:cubicBezTo>
                        <a:pt x="18646" y="7870"/>
                        <a:pt x="18622" y="7799"/>
                        <a:pt x="18586" y="7727"/>
                      </a:cubicBezTo>
                      <a:cubicBezTo>
                        <a:pt x="18550" y="7620"/>
                        <a:pt x="18503" y="7513"/>
                        <a:pt x="18467" y="7418"/>
                      </a:cubicBezTo>
                      <a:cubicBezTo>
                        <a:pt x="18431" y="7335"/>
                        <a:pt x="18396" y="7263"/>
                        <a:pt x="18372" y="7192"/>
                      </a:cubicBezTo>
                      <a:cubicBezTo>
                        <a:pt x="18372" y="7168"/>
                        <a:pt x="18360" y="7156"/>
                        <a:pt x="18348" y="7144"/>
                      </a:cubicBezTo>
                      <a:lnTo>
                        <a:pt x="18336" y="7108"/>
                      </a:lnTo>
                      <a:cubicBezTo>
                        <a:pt x="18289" y="7001"/>
                        <a:pt x="18241" y="6894"/>
                        <a:pt x="18181" y="6787"/>
                      </a:cubicBezTo>
                      <a:cubicBezTo>
                        <a:pt x="18134" y="6692"/>
                        <a:pt x="18074" y="6561"/>
                        <a:pt x="18015" y="6454"/>
                      </a:cubicBezTo>
                      <a:cubicBezTo>
                        <a:pt x="18015" y="6430"/>
                        <a:pt x="18003" y="6418"/>
                        <a:pt x="17991" y="6394"/>
                      </a:cubicBezTo>
                      <a:cubicBezTo>
                        <a:pt x="17979" y="6382"/>
                        <a:pt x="17967" y="6346"/>
                        <a:pt x="17955" y="6334"/>
                      </a:cubicBezTo>
                      <a:cubicBezTo>
                        <a:pt x="17908" y="6239"/>
                        <a:pt x="17860" y="6144"/>
                        <a:pt x="17812" y="6061"/>
                      </a:cubicBezTo>
                      <a:cubicBezTo>
                        <a:pt x="17765" y="5965"/>
                        <a:pt x="17693" y="5834"/>
                        <a:pt x="17634" y="5727"/>
                      </a:cubicBezTo>
                      <a:cubicBezTo>
                        <a:pt x="17598" y="5668"/>
                        <a:pt x="17562" y="5608"/>
                        <a:pt x="17538" y="5549"/>
                      </a:cubicBezTo>
                      <a:lnTo>
                        <a:pt x="17491" y="5489"/>
                      </a:lnTo>
                      <a:cubicBezTo>
                        <a:pt x="17443" y="5394"/>
                        <a:pt x="17372" y="5299"/>
                        <a:pt x="17312" y="5203"/>
                      </a:cubicBezTo>
                      <a:cubicBezTo>
                        <a:pt x="17229" y="5060"/>
                        <a:pt x="17146" y="4918"/>
                        <a:pt x="17062" y="4787"/>
                      </a:cubicBezTo>
                      <a:cubicBezTo>
                        <a:pt x="17038" y="4763"/>
                        <a:pt x="17026" y="4739"/>
                        <a:pt x="17015" y="4715"/>
                      </a:cubicBezTo>
                      <a:cubicBezTo>
                        <a:pt x="16884" y="4525"/>
                        <a:pt x="16741" y="4322"/>
                        <a:pt x="16610" y="4144"/>
                      </a:cubicBezTo>
                      <a:lnTo>
                        <a:pt x="16610" y="4144"/>
                      </a:lnTo>
                      <a:lnTo>
                        <a:pt x="16610" y="4144"/>
                      </a:lnTo>
                      <a:cubicBezTo>
                        <a:pt x="16515" y="4013"/>
                        <a:pt x="16419" y="3882"/>
                        <a:pt x="16312" y="3763"/>
                      </a:cubicBezTo>
                      <a:cubicBezTo>
                        <a:pt x="16241" y="3656"/>
                        <a:pt x="16157" y="3560"/>
                        <a:pt x="16074" y="3465"/>
                      </a:cubicBezTo>
                      <a:lnTo>
                        <a:pt x="16074" y="3465"/>
                      </a:lnTo>
                      <a:lnTo>
                        <a:pt x="16074" y="3465"/>
                      </a:lnTo>
                      <a:cubicBezTo>
                        <a:pt x="15991" y="3358"/>
                        <a:pt x="15907" y="3263"/>
                        <a:pt x="15824" y="3167"/>
                      </a:cubicBezTo>
                      <a:cubicBezTo>
                        <a:pt x="15741" y="3060"/>
                        <a:pt x="15657" y="2977"/>
                        <a:pt x="15574" y="2882"/>
                      </a:cubicBezTo>
                      <a:lnTo>
                        <a:pt x="15526" y="2846"/>
                      </a:lnTo>
                      <a:lnTo>
                        <a:pt x="15491" y="2798"/>
                      </a:lnTo>
                      <a:cubicBezTo>
                        <a:pt x="15431" y="2727"/>
                        <a:pt x="15372" y="2667"/>
                        <a:pt x="15312" y="2608"/>
                      </a:cubicBezTo>
                      <a:cubicBezTo>
                        <a:pt x="15217" y="2513"/>
                        <a:pt x="15121" y="2429"/>
                        <a:pt x="15038" y="2334"/>
                      </a:cubicBezTo>
                      <a:lnTo>
                        <a:pt x="14943" y="2263"/>
                      </a:lnTo>
                      <a:lnTo>
                        <a:pt x="14883" y="2191"/>
                      </a:lnTo>
                      <a:lnTo>
                        <a:pt x="14752" y="2072"/>
                      </a:lnTo>
                      <a:cubicBezTo>
                        <a:pt x="14657" y="1989"/>
                        <a:pt x="14562" y="1905"/>
                        <a:pt x="14455" y="1822"/>
                      </a:cubicBezTo>
                      <a:lnTo>
                        <a:pt x="14336" y="1715"/>
                      </a:lnTo>
                      <a:lnTo>
                        <a:pt x="14264" y="1667"/>
                      </a:lnTo>
                      <a:lnTo>
                        <a:pt x="14169" y="1584"/>
                      </a:lnTo>
                      <a:cubicBezTo>
                        <a:pt x="14074" y="1512"/>
                        <a:pt x="13978" y="1429"/>
                        <a:pt x="13883" y="1370"/>
                      </a:cubicBezTo>
                      <a:lnTo>
                        <a:pt x="13681" y="1215"/>
                      </a:lnTo>
                      <a:lnTo>
                        <a:pt x="13633" y="1191"/>
                      </a:lnTo>
                      <a:lnTo>
                        <a:pt x="13597" y="1167"/>
                      </a:lnTo>
                      <a:cubicBezTo>
                        <a:pt x="13514" y="1096"/>
                        <a:pt x="13419" y="1036"/>
                        <a:pt x="13324" y="977"/>
                      </a:cubicBezTo>
                      <a:cubicBezTo>
                        <a:pt x="13240" y="917"/>
                        <a:pt x="13145" y="870"/>
                        <a:pt x="13050" y="810"/>
                      </a:cubicBezTo>
                      <a:lnTo>
                        <a:pt x="12990" y="774"/>
                      </a:lnTo>
                      <a:lnTo>
                        <a:pt x="12788" y="667"/>
                      </a:lnTo>
                      <a:cubicBezTo>
                        <a:pt x="12705" y="619"/>
                        <a:pt x="12609" y="572"/>
                        <a:pt x="12526" y="524"/>
                      </a:cubicBezTo>
                      <a:lnTo>
                        <a:pt x="12490" y="512"/>
                      </a:lnTo>
                      <a:lnTo>
                        <a:pt x="12443" y="489"/>
                      </a:lnTo>
                      <a:cubicBezTo>
                        <a:pt x="12383" y="465"/>
                        <a:pt x="12324" y="429"/>
                        <a:pt x="12264" y="405"/>
                      </a:cubicBezTo>
                      <a:cubicBezTo>
                        <a:pt x="12181" y="369"/>
                        <a:pt x="12097" y="334"/>
                        <a:pt x="12014" y="298"/>
                      </a:cubicBezTo>
                      <a:lnTo>
                        <a:pt x="11978" y="286"/>
                      </a:lnTo>
                      <a:lnTo>
                        <a:pt x="11931" y="262"/>
                      </a:lnTo>
                      <a:lnTo>
                        <a:pt x="11752" y="203"/>
                      </a:lnTo>
                      <a:cubicBezTo>
                        <a:pt x="11657" y="167"/>
                        <a:pt x="11573" y="143"/>
                        <a:pt x="11490" y="108"/>
                      </a:cubicBezTo>
                      <a:lnTo>
                        <a:pt x="11478" y="108"/>
                      </a:lnTo>
                      <a:lnTo>
                        <a:pt x="11454" y="108"/>
                      </a:lnTo>
                      <a:cubicBezTo>
                        <a:pt x="11371" y="84"/>
                        <a:pt x="11300" y="72"/>
                        <a:pt x="11216" y="48"/>
                      </a:cubicBezTo>
                      <a:cubicBezTo>
                        <a:pt x="11133" y="24"/>
                        <a:pt x="11073" y="12"/>
                        <a:pt x="10990" y="0"/>
                      </a:cubicBezTo>
                      <a:lnTo>
                        <a:pt x="1" y="6346"/>
                      </a:lnTo>
                      <a:cubicBezTo>
                        <a:pt x="155" y="6382"/>
                        <a:pt x="310" y="6418"/>
                        <a:pt x="465" y="6465"/>
                      </a:cubicBezTo>
                      <a:lnTo>
                        <a:pt x="489" y="6465"/>
                      </a:lnTo>
                      <a:cubicBezTo>
                        <a:pt x="643" y="6513"/>
                        <a:pt x="786" y="6561"/>
                        <a:pt x="953" y="6620"/>
                      </a:cubicBezTo>
                      <a:lnTo>
                        <a:pt x="989" y="6644"/>
                      </a:lnTo>
                      <a:cubicBezTo>
                        <a:pt x="1144" y="6704"/>
                        <a:pt x="1298" y="6763"/>
                        <a:pt x="1453" y="6846"/>
                      </a:cubicBezTo>
                      <a:lnTo>
                        <a:pt x="1501" y="6870"/>
                      </a:lnTo>
                      <a:cubicBezTo>
                        <a:pt x="1667" y="6942"/>
                        <a:pt x="1834" y="7037"/>
                        <a:pt x="2001" y="7132"/>
                      </a:cubicBezTo>
                      <a:cubicBezTo>
                        <a:pt x="2227" y="7263"/>
                        <a:pt x="2441" y="7394"/>
                        <a:pt x="2656" y="7549"/>
                      </a:cubicBezTo>
                      <a:lnTo>
                        <a:pt x="2691" y="7573"/>
                      </a:lnTo>
                      <a:cubicBezTo>
                        <a:pt x="2894" y="7716"/>
                        <a:pt x="3084" y="7858"/>
                        <a:pt x="3287" y="8025"/>
                      </a:cubicBezTo>
                      <a:lnTo>
                        <a:pt x="3358" y="8073"/>
                      </a:lnTo>
                      <a:cubicBezTo>
                        <a:pt x="3537" y="8216"/>
                        <a:pt x="3727" y="8382"/>
                        <a:pt x="3906" y="8549"/>
                      </a:cubicBezTo>
                      <a:lnTo>
                        <a:pt x="3977" y="8609"/>
                      </a:lnTo>
                      <a:cubicBezTo>
                        <a:pt x="4156" y="8787"/>
                        <a:pt x="4334" y="8966"/>
                        <a:pt x="4513" y="9156"/>
                      </a:cubicBezTo>
                      <a:lnTo>
                        <a:pt x="4549" y="9204"/>
                      </a:lnTo>
                      <a:cubicBezTo>
                        <a:pt x="4739" y="9394"/>
                        <a:pt x="4918" y="9609"/>
                        <a:pt x="5096" y="9823"/>
                      </a:cubicBezTo>
                      <a:lnTo>
                        <a:pt x="5096" y="9823"/>
                      </a:lnTo>
                      <a:cubicBezTo>
                        <a:pt x="5287" y="10037"/>
                        <a:pt x="5466" y="10264"/>
                        <a:pt x="5632" y="10502"/>
                      </a:cubicBezTo>
                      <a:lnTo>
                        <a:pt x="5632" y="10502"/>
                      </a:lnTo>
                      <a:cubicBezTo>
                        <a:pt x="5775" y="10704"/>
                        <a:pt x="5942" y="10930"/>
                        <a:pt x="6073" y="11145"/>
                      </a:cubicBezTo>
                      <a:cubicBezTo>
                        <a:pt x="6168" y="11287"/>
                        <a:pt x="6251" y="11418"/>
                        <a:pt x="6335" y="11561"/>
                      </a:cubicBezTo>
                      <a:cubicBezTo>
                        <a:pt x="6430" y="11704"/>
                        <a:pt x="6489" y="11799"/>
                        <a:pt x="6561" y="11918"/>
                      </a:cubicBezTo>
                      <a:cubicBezTo>
                        <a:pt x="6585" y="11966"/>
                        <a:pt x="6620" y="12026"/>
                        <a:pt x="6656" y="12085"/>
                      </a:cubicBezTo>
                      <a:cubicBezTo>
                        <a:pt x="6763" y="12288"/>
                        <a:pt x="6870" y="12478"/>
                        <a:pt x="6978" y="12692"/>
                      </a:cubicBezTo>
                      <a:lnTo>
                        <a:pt x="7013" y="12752"/>
                      </a:lnTo>
                      <a:cubicBezTo>
                        <a:pt x="7144" y="13002"/>
                        <a:pt x="7263" y="13252"/>
                        <a:pt x="7371" y="13502"/>
                      </a:cubicBezTo>
                      <a:lnTo>
                        <a:pt x="7382" y="13538"/>
                      </a:lnTo>
                      <a:cubicBezTo>
                        <a:pt x="7490" y="13788"/>
                        <a:pt x="7597" y="14038"/>
                        <a:pt x="7680" y="14276"/>
                      </a:cubicBezTo>
                      <a:lnTo>
                        <a:pt x="7704" y="14324"/>
                      </a:lnTo>
                      <a:cubicBezTo>
                        <a:pt x="7799" y="14585"/>
                        <a:pt x="7882" y="14847"/>
                        <a:pt x="7954" y="15097"/>
                      </a:cubicBezTo>
                      <a:cubicBezTo>
                        <a:pt x="7954" y="15121"/>
                        <a:pt x="7966" y="15133"/>
                        <a:pt x="7978" y="15145"/>
                      </a:cubicBezTo>
                      <a:cubicBezTo>
                        <a:pt x="8049" y="15395"/>
                        <a:pt x="8109" y="15645"/>
                        <a:pt x="8168" y="15895"/>
                      </a:cubicBezTo>
                      <a:cubicBezTo>
                        <a:pt x="8168" y="15919"/>
                        <a:pt x="8180" y="15943"/>
                        <a:pt x="8192" y="15967"/>
                      </a:cubicBezTo>
                      <a:cubicBezTo>
                        <a:pt x="8252" y="16217"/>
                        <a:pt x="8299" y="16479"/>
                        <a:pt x="8335" y="16729"/>
                      </a:cubicBezTo>
                      <a:lnTo>
                        <a:pt x="8335" y="16740"/>
                      </a:lnTo>
                      <a:cubicBezTo>
                        <a:pt x="8371" y="17002"/>
                        <a:pt x="8406" y="17252"/>
                        <a:pt x="8430" y="17502"/>
                      </a:cubicBezTo>
                      <a:lnTo>
                        <a:pt x="8430" y="17562"/>
                      </a:lnTo>
                      <a:cubicBezTo>
                        <a:pt x="8442" y="17824"/>
                        <a:pt x="8454" y="18074"/>
                        <a:pt x="8454" y="18312"/>
                      </a:cubicBezTo>
                      <a:cubicBezTo>
                        <a:pt x="8454" y="18431"/>
                        <a:pt x="8454" y="18550"/>
                        <a:pt x="8454" y="18669"/>
                      </a:cubicBezTo>
                      <a:lnTo>
                        <a:pt x="8454" y="18765"/>
                      </a:lnTo>
                      <a:cubicBezTo>
                        <a:pt x="8454" y="18848"/>
                        <a:pt x="8442" y="18931"/>
                        <a:pt x="8430" y="19003"/>
                      </a:cubicBezTo>
                      <a:cubicBezTo>
                        <a:pt x="8430" y="19050"/>
                        <a:pt x="8418" y="19098"/>
                        <a:pt x="8418" y="19134"/>
                      </a:cubicBezTo>
                      <a:cubicBezTo>
                        <a:pt x="8418" y="19205"/>
                        <a:pt x="8406" y="19265"/>
                        <a:pt x="8394" y="19336"/>
                      </a:cubicBezTo>
                      <a:cubicBezTo>
                        <a:pt x="8383" y="19396"/>
                        <a:pt x="8383" y="19431"/>
                        <a:pt x="8371" y="19479"/>
                      </a:cubicBezTo>
                      <a:lnTo>
                        <a:pt x="8347" y="19658"/>
                      </a:lnTo>
                      <a:cubicBezTo>
                        <a:pt x="8335" y="19705"/>
                        <a:pt x="8323" y="19753"/>
                        <a:pt x="8311" y="19800"/>
                      </a:cubicBezTo>
                      <a:cubicBezTo>
                        <a:pt x="8299" y="19848"/>
                        <a:pt x="8287" y="19908"/>
                        <a:pt x="8275" y="19955"/>
                      </a:cubicBezTo>
                      <a:cubicBezTo>
                        <a:pt x="8263" y="19991"/>
                        <a:pt x="8252" y="20074"/>
                        <a:pt x="8228" y="20134"/>
                      </a:cubicBezTo>
                      <a:cubicBezTo>
                        <a:pt x="8216" y="20181"/>
                        <a:pt x="8204" y="20217"/>
                        <a:pt x="8192" y="20265"/>
                      </a:cubicBezTo>
                      <a:cubicBezTo>
                        <a:pt x="8168" y="20336"/>
                        <a:pt x="8144" y="20408"/>
                        <a:pt x="8121" y="20467"/>
                      </a:cubicBezTo>
                      <a:cubicBezTo>
                        <a:pt x="8109" y="20503"/>
                        <a:pt x="8097" y="20539"/>
                        <a:pt x="8085" y="20574"/>
                      </a:cubicBezTo>
                      <a:cubicBezTo>
                        <a:pt x="8037" y="20693"/>
                        <a:pt x="7990" y="20801"/>
                        <a:pt x="7942" y="20908"/>
                      </a:cubicBezTo>
                      <a:cubicBezTo>
                        <a:pt x="7942" y="20920"/>
                        <a:pt x="7930" y="20931"/>
                        <a:pt x="7930" y="20943"/>
                      </a:cubicBezTo>
                      <a:cubicBezTo>
                        <a:pt x="7859" y="21074"/>
                        <a:pt x="7787" y="21217"/>
                        <a:pt x="7704" y="21348"/>
                      </a:cubicBezTo>
                      <a:cubicBezTo>
                        <a:pt x="7704" y="21348"/>
                        <a:pt x="7692" y="21360"/>
                        <a:pt x="7692" y="21372"/>
                      </a:cubicBezTo>
                      <a:cubicBezTo>
                        <a:pt x="7621" y="21479"/>
                        <a:pt x="7549" y="21574"/>
                        <a:pt x="7478" y="21670"/>
                      </a:cubicBezTo>
                      <a:lnTo>
                        <a:pt x="7418" y="21741"/>
                      </a:lnTo>
                      <a:cubicBezTo>
                        <a:pt x="7359" y="21824"/>
                        <a:pt x="7275" y="21908"/>
                        <a:pt x="7204" y="21979"/>
                      </a:cubicBezTo>
                      <a:lnTo>
                        <a:pt x="7180" y="22003"/>
                      </a:lnTo>
                      <a:cubicBezTo>
                        <a:pt x="7097" y="22074"/>
                        <a:pt x="7013" y="22158"/>
                        <a:pt x="6918" y="22229"/>
                      </a:cubicBezTo>
                      <a:lnTo>
                        <a:pt x="6859" y="22277"/>
                      </a:lnTo>
                      <a:cubicBezTo>
                        <a:pt x="6763" y="22348"/>
                        <a:pt x="6668" y="22408"/>
                        <a:pt x="6573" y="22467"/>
                      </a:cubicBezTo>
                      <a:lnTo>
                        <a:pt x="17538" y="16086"/>
                      </a:lnTo>
                      <a:cubicBezTo>
                        <a:pt x="17646" y="16026"/>
                        <a:pt x="17741" y="15967"/>
                        <a:pt x="17824" y="15895"/>
                      </a:cubicBezTo>
                      <a:lnTo>
                        <a:pt x="17896" y="15848"/>
                      </a:lnTo>
                      <a:cubicBezTo>
                        <a:pt x="17979" y="15776"/>
                        <a:pt x="18074" y="15705"/>
                        <a:pt x="18158" y="15621"/>
                      </a:cubicBezTo>
                      <a:lnTo>
                        <a:pt x="18169" y="15609"/>
                      </a:lnTo>
                      <a:cubicBezTo>
                        <a:pt x="18253" y="15526"/>
                        <a:pt x="18324" y="15443"/>
                        <a:pt x="18396" y="15359"/>
                      </a:cubicBezTo>
                      <a:lnTo>
                        <a:pt x="18443" y="15300"/>
                      </a:lnTo>
                      <a:cubicBezTo>
                        <a:pt x="18527" y="15205"/>
                        <a:pt x="18598" y="15097"/>
                        <a:pt x="18658" y="15002"/>
                      </a:cubicBezTo>
                      <a:lnTo>
                        <a:pt x="18658" y="15002"/>
                      </a:lnTo>
                      <a:cubicBezTo>
                        <a:pt x="18658" y="14990"/>
                        <a:pt x="18658" y="14978"/>
                        <a:pt x="18670" y="14978"/>
                      </a:cubicBezTo>
                      <a:cubicBezTo>
                        <a:pt x="18753" y="14847"/>
                        <a:pt x="18824" y="14716"/>
                        <a:pt x="18896" y="14574"/>
                      </a:cubicBezTo>
                      <a:cubicBezTo>
                        <a:pt x="18896" y="14574"/>
                        <a:pt x="18896" y="14562"/>
                        <a:pt x="18908" y="14550"/>
                      </a:cubicBezTo>
                      <a:cubicBezTo>
                        <a:pt x="18908" y="14550"/>
                        <a:pt x="18908" y="14550"/>
                        <a:pt x="18908" y="14538"/>
                      </a:cubicBezTo>
                      <a:cubicBezTo>
                        <a:pt x="18955" y="14443"/>
                        <a:pt x="19003" y="14324"/>
                        <a:pt x="19039" y="14216"/>
                      </a:cubicBezTo>
                      <a:cubicBezTo>
                        <a:pt x="19051" y="14204"/>
                        <a:pt x="19051" y="14193"/>
                        <a:pt x="19051" y="14181"/>
                      </a:cubicBezTo>
                      <a:cubicBezTo>
                        <a:pt x="19062" y="14157"/>
                        <a:pt x="19074" y="14133"/>
                        <a:pt x="19086" y="14109"/>
                      </a:cubicBezTo>
                      <a:cubicBezTo>
                        <a:pt x="19110" y="14038"/>
                        <a:pt x="19134" y="13966"/>
                        <a:pt x="19146" y="13895"/>
                      </a:cubicBezTo>
                      <a:cubicBezTo>
                        <a:pt x="19146" y="13883"/>
                        <a:pt x="19158" y="13859"/>
                        <a:pt x="19170" y="13847"/>
                      </a:cubicBezTo>
                      <a:cubicBezTo>
                        <a:pt x="19170" y="13823"/>
                        <a:pt x="19182" y="13788"/>
                        <a:pt x="19193" y="13764"/>
                      </a:cubicBezTo>
                      <a:cubicBezTo>
                        <a:pt x="19205" y="13704"/>
                        <a:pt x="19217" y="13645"/>
                        <a:pt x="19241" y="13585"/>
                      </a:cubicBezTo>
                      <a:cubicBezTo>
                        <a:pt x="19241" y="13562"/>
                        <a:pt x="19253" y="13538"/>
                        <a:pt x="19253" y="13514"/>
                      </a:cubicBezTo>
                      <a:cubicBezTo>
                        <a:pt x="19253" y="13490"/>
                        <a:pt x="19265" y="13454"/>
                        <a:pt x="19277" y="13431"/>
                      </a:cubicBezTo>
                      <a:cubicBezTo>
                        <a:pt x="19277" y="13395"/>
                        <a:pt x="19289" y="13323"/>
                        <a:pt x="19301" y="13276"/>
                      </a:cubicBezTo>
                      <a:cubicBezTo>
                        <a:pt x="19301" y="13252"/>
                        <a:pt x="19312" y="13228"/>
                        <a:pt x="19312" y="13204"/>
                      </a:cubicBezTo>
                      <a:cubicBezTo>
                        <a:pt x="19324" y="13169"/>
                        <a:pt x="19324" y="13133"/>
                        <a:pt x="19336" y="13109"/>
                      </a:cubicBezTo>
                      <a:cubicBezTo>
                        <a:pt x="19336" y="13073"/>
                        <a:pt x="19348" y="13014"/>
                        <a:pt x="19348" y="12954"/>
                      </a:cubicBezTo>
                      <a:cubicBezTo>
                        <a:pt x="19348" y="12931"/>
                        <a:pt x="19348" y="12907"/>
                        <a:pt x="19360" y="12883"/>
                      </a:cubicBezTo>
                      <a:cubicBezTo>
                        <a:pt x="19372" y="12859"/>
                        <a:pt x="19372" y="12800"/>
                        <a:pt x="19372" y="12764"/>
                      </a:cubicBezTo>
                      <a:cubicBezTo>
                        <a:pt x="19384" y="12716"/>
                        <a:pt x="19384" y="12669"/>
                        <a:pt x="19396" y="12621"/>
                      </a:cubicBezTo>
                      <a:lnTo>
                        <a:pt x="19396" y="12573"/>
                      </a:lnTo>
                      <a:cubicBezTo>
                        <a:pt x="19396" y="12514"/>
                        <a:pt x="19396" y="12442"/>
                        <a:pt x="19408" y="12383"/>
                      </a:cubicBezTo>
                      <a:lnTo>
                        <a:pt x="19408" y="12288"/>
                      </a:lnTo>
                      <a:lnTo>
                        <a:pt x="19408" y="12264"/>
                      </a:lnTo>
                      <a:lnTo>
                        <a:pt x="19408" y="11954"/>
                      </a:lnTo>
                      <a:lnTo>
                        <a:pt x="19408" y="11930"/>
                      </a:lnTo>
                      <a:cubicBezTo>
                        <a:pt x="19443" y="11871"/>
                        <a:pt x="19443" y="11776"/>
                        <a:pt x="19443" y="116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9"/>
                <p:cNvSpPr/>
                <p:nvPr/>
              </p:nvSpPr>
              <p:spPr>
                <a:xfrm>
                  <a:off x="3789481" y="2138095"/>
                  <a:ext cx="1175750" cy="11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30" h="46819" extrusionOk="0">
                      <a:moveTo>
                        <a:pt x="14659" y="1"/>
                      </a:moveTo>
                      <a:cubicBezTo>
                        <a:pt x="11364" y="1"/>
                        <a:pt x="9093" y="2615"/>
                        <a:pt x="9084" y="7134"/>
                      </a:cubicBezTo>
                      <a:cubicBezTo>
                        <a:pt x="9084" y="8134"/>
                        <a:pt x="9180" y="9123"/>
                        <a:pt x="9382" y="10111"/>
                      </a:cubicBezTo>
                      <a:cubicBezTo>
                        <a:pt x="8942" y="9754"/>
                        <a:pt x="8465" y="9444"/>
                        <a:pt x="7977" y="9158"/>
                      </a:cubicBezTo>
                      <a:cubicBezTo>
                        <a:pt x="6698" y="8418"/>
                        <a:pt x="5487" y="8067"/>
                        <a:pt x="4415" y="8067"/>
                      </a:cubicBezTo>
                      <a:cubicBezTo>
                        <a:pt x="1813" y="8067"/>
                        <a:pt x="20" y="10129"/>
                        <a:pt x="12" y="13695"/>
                      </a:cubicBezTo>
                      <a:cubicBezTo>
                        <a:pt x="0" y="18588"/>
                        <a:pt x="3322" y="24505"/>
                        <a:pt x="7525" y="27184"/>
                      </a:cubicBezTo>
                      <a:lnTo>
                        <a:pt x="40541" y="45948"/>
                      </a:lnTo>
                      <a:cubicBezTo>
                        <a:pt x="41576" y="46538"/>
                        <a:pt x="42554" y="46818"/>
                        <a:pt x="43421" y="46818"/>
                      </a:cubicBezTo>
                      <a:cubicBezTo>
                        <a:pt x="45547" y="46818"/>
                        <a:pt x="47009" y="45136"/>
                        <a:pt x="47018" y="42210"/>
                      </a:cubicBezTo>
                      <a:cubicBezTo>
                        <a:pt x="47030" y="38090"/>
                        <a:pt x="44136" y="33078"/>
                        <a:pt x="40553" y="31006"/>
                      </a:cubicBezTo>
                      <a:cubicBezTo>
                        <a:pt x="39922" y="30637"/>
                        <a:pt x="39243" y="30375"/>
                        <a:pt x="38529" y="30220"/>
                      </a:cubicBezTo>
                      <a:cubicBezTo>
                        <a:pt x="38564" y="29899"/>
                        <a:pt x="38588" y="29566"/>
                        <a:pt x="38588" y="29244"/>
                      </a:cubicBezTo>
                      <a:cubicBezTo>
                        <a:pt x="38600" y="24303"/>
                        <a:pt x="35123" y="18278"/>
                        <a:pt x="30825" y="15790"/>
                      </a:cubicBezTo>
                      <a:cubicBezTo>
                        <a:pt x="30159" y="15397"/>
                        <a:pt x="29456" y="15099"/>
                        <a:pt x="28718" y="14909"/>
                      </a:cubicBezTo>
                      <a:cubicBezTo>
                        <a:pt x="27432" y="9515"/>
                        <a:pt x="23646" y="3967"/>
                        <a:pt x="19169" y="1383"/>
                      </a:cubicBezTo>
                      <a:cubicBezTo>
                        <a:pt x="17549" y="445"/>
                        <a:pt x="16017" y="1"/>
                        <a:pt x="146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9"/>
                <p:cNvSpPr/>
                <p:nvPr/>
              </p:nvSpPr>
              <p:spPr>
                <a:xfrm>
                  <a:off x="5165950" y="1601000"/>
                  <a:ext cx="1195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489" extrusionOk="0">
                      <a:moveTo>
                        <a:pt x="239" y="1"/>
                      </a:moveTo>
                      <a:cubicBezTo>
                        <a:pt x="108" y="1"/>
                        <a:pt x="1" y="120"/>
                        <a:pt x="1" y="251"/>
                      </a:cubicBezTo>
                      <a:cubicBezTo>
                        <a:pt x="1" y="382"/>
                        <a:pt x="108" y="489"/>
                        <a:pt x="239" y="489"/>
                      </a:cubicBezTo>
                      <a:cubicBezTo>
                        <a:pt x="370" y="489"/>
                        <a:pt x="477" y="382"/>
                        <a:pt x="477" y="251"/>
                      </a:cubicBezTo>
                      <a:cubicBezTo>
                        <a:pt x="477" y="120"/>
                        <a:pt x="370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9"/>
                <p:cNvSpPr/>
                <p:nvPr/>
              </p:nvSpPr>
              <p:spPr>
                <a:xfrm>
                  <a:off x="5496650" y="1579275"/>
                  <a:ext cx="1222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89" extrusionOk="0">
                      <a:moveTo>
                        <a:pt x="251" y="0"/>
                      </a:moveTo>
                      <a:cubicBezTo>
                        <a:pt x="120" y="0"/>
                        <a:pt x="1" y="108"/>
                        <a:pt x="1" y="239"/>
                      </a:cubicBezTo>
                      <a:cubicBezTo>
                        <a:pt x="1" y="381"/>
                        <a:pt x="120" y="489"/>
                        <a:pt x="251" y="489"/>
                      </a:cubicBezTo>
                      <a:cubicBezTo>
                        <a:pt x="382" y="489"/>
                        <a:pt x="489" y="381"/>
                        <a:pt x="489" y="239"/>
                      </a:cubicBezTo>
                      <a:cubicBezTo>
                        <a:pt x="489" y="108"/>
                        <a:pt x="382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9"/>
                <p:cNvSpPr/>
                <p:nvPr/>
              </p:nvSpPr>
              <p:spPr>
                <a:xfrm>
                  <a:off x="5450525" y="1579275"/>
                  <a:ext cx="1430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83" extrusionOk="0">
                      <a:moveTo>
                        <a:pt x="322" y="0"/>
                      </a:moveTo>
                      <a:cubicBezTo>
                        <a:pt x="107" y="0"/>
                        <a:pt x="0" y="262"/>
                        <a:pt x="155" y="417"/>
                      </a:cubicBezTo>
                      <a:cubicBezTo>
                        <a:pt x="204" y="462"/>
                        <a:pt x="264" y="483"/>
                        <a:pt x="323" y="483"/>
                      </a:cubicBezTo>
                      <a:cubicBezTo>
                        <a:pt x="449" y="483"/>
                        <a:pt x="572" y="389"/>
                        <a:pt x="572" y="250"/>
                      </a:cubicBezTo>
                      <a:cubicBezTo>
                        <a:pt x="572" y="108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9"/>
                <p:cNvSpPr/>
                <p:nvPr/>
              </p:nvSpPr>
              <p:spPr>
                <a:xfrm>
                  <a:off x="3138325" y="3465225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43" y="72"/>
                      </a:move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42" y="327"/>
                        <a:pt x="14943" y="325"/>
                        <a:pt x="14943" y="322"/>
                      </a:cubicBezTo>
                      <a:lnTo>
                        <a:pt x="14943" y="262"/>
                      </a:lnTo>
                      <a:cubicBezTo>
                        <a:pt x="14955" y="191"/>
                        <a:pt x="14955" y="119"/>
                        <a:pt x="14943" y="72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5"/>
                      </a:cubicBezTo>
                      <a:cubicBezTo>
                        <a:pt x="3060" y="8394"/>
                        <a:pt x="3167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18" y="8704"/>
                      </a:cubicBezTo>
                      <a:cubicBezTo>
                        <a:pt x="3977" y="8728"/>
                        <a:pt x="4025" y="8739"/>
                        <a:pt x="4084" y="8751"/>
                      </a:cubicBezTo>
                      <a:cubicBezTo>
                        <a:pt x="4132" y="8775"/>
                        <a:pt x="4156" y="8775"/>
                        <a:pt x="4191" y="8787"/>
                      </a:cubicBez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0"/>
                        <a:pt x="4691" y="8918"/>
                        <a:pt x="4846" y="8954"/>
                      </a:cubicBezTo>
                      <a:cubicBezTo>
                        <a:pt x="4882" y="8954"/>
                        <a:pt x="4930" y="8966"/>
                        <a:pt x="4965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49" y="9085"/>
                      </a:cubicBezTo>
                      <a:lnTo>
                        <a:pt x="5704" y="9109"/>
                      </a:lnTo>
                      <a:lnTo>
                        <a:pt x="5882" y="9132"/>
                      </a:lnTo>
                      <a:cubicBezTo>
                        <a:pt x="6013" y="9144"/>
                        <a:pt x="6132" y="9156"/>
                        <a:pt x="6263" y="9168"/>
                      </a:cubicBezTo>
                      <a:cubicBezTo>
                        <a:pt x="6323" y="9168"/>
                        <a:pt x="6370" y="9192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28"/>
                        <a:pt x="8394" y="9216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56"/>
                        <a:pt x="9013" y="9156"/>
                      </a:cubicBezTo>
                      <a:cubicBezTo>
                        <a:pt x="9180" y="9132"/>
                        <a:pt x="9359" y="9109"/>
                        <a:pt x="9525" y="9085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37"/>
                        <a:pt x="9871" y="9013"/>
                        <a:pt x="9954" y="9001"/>
                      </a:cubicBezTo>
                      <a:cubicBezTo>
                        <a:pt x="10097" y="8966"/>
                        <a:pt x="10228" y="8942"/>
                        <a:pt x="10371" y="8906"/>
                      </a:cubicBezTo>
                      <a:cubicBezTo>
                        <a:pt x="10466" y="8882"/>
                        <a:pt x="10561" y="8859"/>
                        <a:pt x="10668" y="8835"/>
                      </a:cubicBezTo>
                      <a:cubicBezTo>
                        <a:pt x="10799" y="8799"/>
                        <a:pt x="10930" y="8763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8" y="8644"/>
                        <a:pt x="11430" y="8597"/>
                        <a:pt x="11585" y="8537"/>
                      </a:cubicBezTo>
                      <a:lnTo>
                        <a:pt x="11645" y="8513"/>
                      </a:lnTo>
                      <a:cubicBezTo>
                        <a:pt x="11811" y="8442"/>
                        <a:pt x="11966" y="8382"/>
                        <a:pt x="12121" y="8311"/>
                      </a:cubicBezTo>
                      <a:lnTo>
                        <a:pt x="12264" y="8239"/>
                      </a:lnTo>
                      <a:cubicBezTo>
                        <a:pt x="12431" y="8156"/>
                        <a:pt x="12609" y="8073"/>
                        <a:pt x="12764" y="7977"/>
                      </a:cubicBezTo>
                      <a:lnTo>
                        <a:pt x="12859" y="7918"/>
                      </a:lnTo>
                      <a:cubicBezTo>
                        <a:pt x="12990" y="7846"/>
                        <a:pt x="13121" y="7751"/>
                        <a:pt x="13240" y="7668"/>
                      </a:cubicBezTo>
                      <a:lnTo>
                        <a:pt x="13300" y="7632"/>
                      </a:lnTo>
                      <a:cubicBezTo>
                        <a:pt x="13443" y="7537"/>
                        <a:pt x="13562" y="7430"/>
                        <a:pt x="13693" y="7335"/>
                      </a:cubicBezTo>
                      <a:lnTo>
                        <a:pt x="13740" y="7287"/>
                      </a:lnTo>
                      <a:lnTo>
                        <a:pt x="13812" y="7227"/>
                      </a:lnTo>
                      <a:cubicBezTo>
                        <a:pt x="13907" y="7144"/>
                        <a:pt x="13990" y="7049"/>
                        <a:pt x="14074" y="6954"/>
                      </a:cubicBezTo>
                      <a:cubicBezTo>
                        <a:pt x="14097" y="6942"/>
                        <a:pt x="14109" y="6918"/>
                        <a:pt x="14121" y="6894"/>
                      </a:cubicBezTo>
                      <a:cubicBezTo>
                        <a:pt x="14181" y="6846"/>
                        <a:pt x="14228" y="6787"/>
                        <a:pt x="14276" y="6727"/>
                      </a:cubicBezTo>
                      <a:cubicBezTo>
                        <a:pt x="14383" y="6584"/>
                        <a:pt x="14478" y="6442"/>
                        <a:pt x="14574" y="6287"/>
                      </a:cubicBezTo>
                      <a:cubicBezTo>
                        <a:pt x="14645" y="6144"/>
                        <a:pt x="14717" y="6001"/>
                        <a:pt x="14776" y="5858"/>
                      </a:cubicBezTo>
                      <a:cubicBezTo>
                        <a:pt x="14824" y="5715"/>
                        <a:pt x="14859" y="5584"/>
                        <a:pt x="14895" y="5441"/>
                      </a:cubicBezTo>
                      <a:lnTo>
                        <a:pt x="14895" y="5394"/>
                      </a:lnTo>
                      <a:cubicBezTo>
                        <a:pt x="14907" y="5334"/>
                        <a:pt x="14919" y="5263"/>
                        <a:pt x="14919" y="5191"/>
                      </a:cubicBezTo>
                      <a:lnTo>
                        <a:pt x="14919" y="5120"/>
                      </a:lnTo>
                      <a:cubicBezTo>
                        <a:pt x="14919" y="5084"/>
                        <a:pt x="14931" y="5049"/>
                        <a:pt x="14931" y="5013"/>
                      </a:cubicBezTo>
                      <a:lnTo>
                        <a:pt x="14931" y="4953"/>
                      </a:ln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30" y="494"/>
                        <a:pt x="14894" y="646"/>
                        <a:pt x="14848" y="798"/>
                      </a:cubicBezTo>
                      <a:cubicBezTo>
                        <a:pt x="14848" y="810"/>
                        <a:pt x="14848" y="822"/>
                        <a:pt x="14848" y="822"/>
                      </a:cubicBezTo>
                      <a:cubicBezTo>
                        <a:pt x="14824" y="905"/>
                        <a:pt x="14800" y="977"/>
                        <a:pt x="14764" y="1048"/>
                      </a:cubicBezTo>
                      <a:lnTo>
                        <a:pt x="14752" y="1072"/>
                      </a:lnTo>
                      <a:cubicBezTo>
                        <a:pt x="14609" y="1417"/>
                        <a:pt x="14407" y="1739"/>
                        <a:pt x="14145" y="2012"/>
                      </a:cubicBezTo>
                      <a:cubicBezTo>
                        <a:pt x="14133" y="2036"/>
                        <a:pt x="14121" y="2048"/>
                        <a:pt x="14097" y="2072"/>
                      </a:cubicBezTo>
                      <a:cubicBezTo>
                        <a:pt x="14002" y="2179"/>
                        <a:pt x="13883" y="2298"/>
                        <a:pt x="13764" y="2405"/>
                      </a:cubicBezTo>
                      <a:lnTo>
                        <a:pt x="13716" y="2441"/>
                      </a:lnTo>
                      <a:cubicBezTo>
                        <a:pt x="13585" y="2548"/>
                        <a:pt x="13454" y="2655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4"/>
                        <a:pt x="12966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2002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5"/>
                        <a:pt x="11252" y="3775"/>
                        <a:pt x="11073" y="3834"/>
                      </a:cubicBezTo>
                      <a:cubicBezTo>
                        <a:pt x="10942" y="3870"/>
                        <a:pt x="10811" y="3906"/>
                        <a:pt x="10680" y="3941"/>
                      </a:cubicBezTo>
                      <a:cubicBezTo>
                        <a:pt x="10585" y="3965"/>
                        <a:pt x="10490" y="4001"/>
                        <a:pt x="10383" y="4025"/>
                      </a:cubicBezTo>
                      <a:cubicBezTo>
                        <a:pt x="10252" y="4048"/>
                        <a:pt x="10109" y="4084"/>
                        <a:pt x="9978" y="4108"/>
                      </a:cubicBezTo>
                      <a:cubicBezTo>
                        <a:pt x="9871" y="4132"/>
                        <a:pt x="9775" y="4156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8"/>
                        <a:pt x="8585" y="4310"/>
                      </a:cubicBezTo>
                      <a:cubicBezTo>
                        <a:pt x="8418" y="4322"/>
                        <a:pt x="8251" y="4334"/>
                        <a:pt x="8085" y="4334"/>
                      </a:cubicBezTo>
                      <a:lnTo>
                        <a:pt x="7751" y="4346"/>
                      </a:lnTo>
                      <a:lnTo>
                        <a:pt x="7347" y="4346"/>
                      </a:lnTo>
                      <a:cubicBezTo>
                        <a:pt x="7216" y="4346"/>
                        <a:pt x="7120" y="4346"/>
                        <a:pt x="7001" y="4334"/>
                      </a:cubicBezTo>
                      <a:cubicBezTo>
                        <a:pt x="6894" y="4334"/>
                        <a:pt x="6751" y="4322"/>
                        <a:pt x="6620" y="4322"/>
                      </a:cubicBezTo>
                      <a:cubicBezTo>
                        <a:pt x="6501" y="4310"/>
                        <a:pt x="6394" y="4298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39"/>
                        <a:pt x="5680" y="4215"/>
                        <a:pt x="5573" y="4203"/>
                      </a:cubicBezTo>
                      <a:cubicBezTo>
                        <a:pt x="5453" y="4179"/>
                        <a:pt x="5311" y="4156"/>
                        <a:pt x="5180" y="4132"/>
                      </a:cubicBezTo>
                      <a:cubicBezTo>
                        <a:pt x="5072" y="4108"/>
                        <a:pt x="4965" y="4096"/>
                        <a:pt x="4870" y="4072"/>
                      </a:cubicBezTo>
                      <a:cubicBezTo>
                        <a:pt x="4703" y="4036"/>
                        <a:pt x="4549" y="4001"/>
                        <a:pt x="4394" y="3953"/>
                      </a:cubicBezTo>
                      <a:cubicBezTo>
                        <a:pt x="4299" y="3929"/>
                        <a:pt x="4203" y="3906"/>
                        <a:pt x="4096" y="3870"/>
                      </a:cubicBezTo>
                      <a:lnTo>
                        <a:pt x="3941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9"/>
                <p:cNvSpPr/>
                <p:nvPr/>
              </p:nvSpPr>
              <p:spPr>
                <a:xfrm>
                  <a:off x="3119875" y="3347050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5" y="1703"/>
                      </a:cubicBezTo>
                      <a:cubicBezTo>
                        <a:pt x="5822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29"/>
                <p:cNvSpPr/>
                <p:nvPr/>
              </p:nvSpPr>
              <p:spPr>
                <a:xfrm>
                  <a:off x="3218700" y="3404500"/>
                  <a:ext cx="213125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30" extrusionOk="0">
                      <a:moveTo>
                        <a:pt x="6989" y="870"/>
                      </a:moveTo>
                      <a:cubicBezTo>
                        <a:pt x="8513" y="1751"/>
                        <a:pt x="8525" y="3179"/>
                        <a:pt x="7013" y="4049"/>
                      </a:cubicBezTo>
                      <a:cubicBezTo>
                        <a:pt x="5501" y="4930"/>
                        <a:pt x="3048" y="4930"/>
                        <a:pt x="1524" y="4049"/>
                      </a:cubicBezTo>
                      <a:cubicBezTo>
                        <a:pt x="0" y="3179"/>
                        <a:pt x="0" y="1751"/>
                        <a:pt x="1500" y="870"/>
                      </a:cubicBezTo>
                      <a:cubicBezTo>
                        <a:pt x="3012" y="0"/>
                        <a:pt x="5477" y="0"/>
                        <a:pt x="6989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29"/>
                <p:cNvSpPr/>
                <p:nvPr/>
              </p:nvSpPr>
              <p:spPr>
                <a:xfrm>
                  <a:off x="3243100" y="3422850"/>
                  <a:ext cx="164025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5" extrusionOk="0">
                      <a:moveTo>
                        <a:pt x="3265" y="0"/>
                      </a:moveTo>
                      <a:cubicBezTo>
                        <a:pt x="2506" y="0"/>
                        <a:pt x="1748" y="167"/>
                        <a:pt x="1167" y="505"/>
                      </a:cubicBezTo>
                      <a:cubicBezTo>
                        <a:pt x="0" y="1183"/>
                        <a:pt x="12" y="2279"/>
                        <a:pt x="1179" y="2945"/>
                      </a:cubicBezTo>
                      <a:cubicBezTo>
                        <a:pt x="1763" y="3285"/>
                        <a:pt x="2528" y="3454"/>
                        <a:pt x="3292" y="3454"/>
                      </a:cubicBezTo>
                      <a:cubicBezTo>
                        <a:pt x="4057" y="3454"/>
                        <a:pt x="4822" y="3285"/>
                        <a:pt x="5406" y="2945"/>
                      </a:cubicBezTo>
                      <a:cubicBezTo>
                        <a:pt x="6561" y="2279"/>
                        <a:pt x="6561" y="1183"/>
                        <a:pt x="5382" y="505"/>
                      </a:cubicBezTo>
                      <a:cubicBezTo>
                        <a:pt x="4796" y="170"/>
                        <a:pt x="4030" y="0"/>
                        <a:pt x="326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9"/>
                <p:cNvSpPr/>
                <p:nvPr/>
              </p:nvSpPr>
              <p:spPr>
                <a:xfrm>
                  <a:off x="3102600" y="3444975"/>
                  <a:ext cx="445325" cy="27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79" extrusionOk="0">
                      <a:moveTo>
                        <a:pt x="17812" y="48"/>
                      </a:move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83"/>
                        <a:pt x="17812" y="66"/>
                        <a:pt x="17812" y="48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04"/>
                        <a:pt x="3287" y="9811"/>
                      </a:cubicBezTo>
                      <a:cubicBezTo>
                        <a:pt x="3358" y="9847"/>
                        <a:pt x="3442" y="9883"/>
                        <a:pt x="3513" y="9919"/>
                      </a:cubicBezTo>
                      <a:cubicBezTo>
                        <a:pt x="3656" y="9978"/>
                        <a:pt x="3787" y="10038"/>
                        <a:pt x="3918" y="10085"/>
                      </a:cubicBezTo>
                      <a:lnTo>
                        <a:pt x="3989" y="10121"/>
                      </a:lnTo>
                      <a:lnTo>
                        <a:pt x="4144" y="10169"/>
                      </a:lnTo>
                      <a:cubicBezTo>
                        <a:pt x="4323" y="10240"/>
                        <a:pt x="4501" y="10300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4"/>
                      </a:cubicBezTo>
                      <a:cubicBezTo>
                        <a:pt x="5406" y="10561"/>
                        <a:pt x="5597" y="10609"/>
                        <a:pt x="5775" y="10645"/>
                      </a:cubicBezTo>
                      <a:cubicBezTo>
                        <a:pt x="5823" y="10657"/>
                        <a:pt x="5870" y="10669"/>
                        <a:pt x="5930" y="10681"/>
                      </a:cubicBezTo>
                      <a:cubicBezTo>
                        <a:pt x="6001" y="10692"/>
                        <a:pt x="6073" y="10704"/>
                        <a:pt x="6144" y="10716"/>
                      </a:cubicBezTo>
                      <a:cubicBezTo>
                        <a:pt x="6299" y="10752"/>
                        <a:pt x="6466" y="10776"/>
                        <a:pt x="6621" y="10800"/>
                      </a:cubicBezTo>
                      <a:cubicBezTo>
                        <a:pt x="6680" y="10812"/>
                        <a:pt x="6740" y="10823"/>
                        <a:pt x="6811" y="10835"/>
                      </a:cubicBezTo>
                      <a:cubicBezTo>
                        <a:pt x="6871" y="10847"/>
                        <a:pt x="6954" y="10847"/>
                        <a:pt x="7013" y="10859"/>
                      </a:cubicBezTo>
                      <a:cubicBezTo>
                        <a:pt x="7168" y="10883"/>
                        <a:pt x="7311" y="10895"/>
                        <a:pt x="7466" y="10907"/>
                      </a:cubicBezTo>
                      <a:cubicBezTo>
                        <a:pt x="7537" y="10907"/>
                        <a:pt x="7609" y="10931"/>
                        <a:pt x="7680" y="10931"/>
                      </a:cubicBezTo>
                      <a:cubicBezTo>
                        <a:pt x="7716" y="10937"/>
                        <a:pt x="7749" y="10937"/>
                        <a:pt x="7781" y="10937"/>
                      </a:cubicBezTo>
                      <a:cubicBezTo>
                        <a:pt x="7814" y="10937"/>
                        <a:pt x="7847" y="10937"/>
                        <a:pt x="7883" y="10942"/>
                      </a:cubicBez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1"/>
                      </a:cubicBezTo>
                      <a:cubicBezTo>
                        <a:pt x="10288" y="10931"/>
                        <a:pt x="10371" y="10919"/>
                        <a:pt x="10454" y="10919"/>
                      </a:cubicBezTo>
                      <a:lnTo>
                        <a:pt x="10562" y="10895"/>
                      </a:ln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88"/>
                      </a:cubicBezTo>
                      <a:lnTo>
                        <a:pt x="11514" y="10764"/>
                      </a:lnTo>
                      <a:lnTo>
                        <a:pt x="11585" y="10752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57"/>
                        <a:pt x="12205" y="10633"/>
                        <a:pt x="12359" y="10585"/>
                      </a:cubicBezTo>
                      <a:cubicBezTo>
                        <a:pt x="12478" y="10561"/>
                        <a:pt x="12597" y="10526"/>
                        <a:pt x="12717" y="10490"/>
                      </a:cubicBezTo>
                      <a:cubicBezTo>
                        <a:pt x="12859" y="10454"/>
                        <a:pt x="13026" y="10419"/>
                        <a:pt x="13169" y="10359"/>
                      </a:cubicBezTo>
                      <a:lnTo>
                        <a:pt x="13276" y="10335"/>
                      </a:lnTo>
                      <a:cubicBezTo>
                        <a:pt x="13455" y="10276"/>
                        <a:pt x="13633" y="10216"/>
                        <a:pt x="13812" y="10145"/>
                      </a:cubicBezTo>
                      <a:lnTo>
                        <a:pt x="13895" y="10109"/>
                      </a:lnTo>
                      <a:cubicBezTo>
                        <a:pt x="14086" y="10038"/>
                        <a:pt x="14276" y="9954"/>
                        <a:pt x="14455" y="9871"/>
                      </a:cubicBezTo>
                      <a:lnTo>
                        <a:pt x="14622" y="9788"/>
                      </a:lnTo>
                      <a:cubicBezTo>
                        <a:pt x="14836" y="9692"/>
                        <a:pt x="15038" y="9585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1"/>
                      </a:cubicBezTo>
                      <a:lnTo>
                        <a:pt x="15860" y="9061"/>
                      </a:lnTo>
                      <a:cubicBezTo>
                        <a:pt x="16015" y="8942"/>
                        <a:pt x="16169" y="8823"/>
                        <a:pt x="16312" y="8704"/>
                      </a:cubicBezTo>
                      <a:lnTo>
                        <a:pt x="16384" y="8645"/>
                      </a:lnTo>
                      <a:lnTo>
                        <a:pt x="16455" y="8573"/>
                      </a:lnTo>
                      <a:cubicBezTo>
                        <a:pt x="16574" y="8466"/>
                        <a:pt x="16681" y="8359"/>
                        <a:pt x="16777" y="8252"/>
                      </a:cubicBezTo>
                      <a:lnTo>
                        <a:pt x="16836" y="8180"/>
                      </a:lnTo>
                      <a:cubicBezTo>
                        <a:pt x="16896" y="8121"/>
                        <a:pt x="16955" y="8049"/>
                        <a:pt x="17015" y="7978"/>
                      </a:cubicBezTo>
                      <a:cubicBezTo>
                        <a:pt x="17146" y="7811"/>
                        <a:pt x="17265" y="7633"/>
                        <a:pt x="17372" y="7454"/>
                      </a:cubicBezTo>
                      <a:cubicBezTo>
                        <a:pt x="17455" y="7287"/>
                        <a:pt x="17539" y="7121"/>
                        <a:pt x="17610" y="6942"/>
                      </a:cubicBezTo>
                      <a:cubicBezTo>
                        <a:pt x="17670" y="6787"/>
                        <a:pt x="17717" y="6609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65" y="6394"/>
                        <a:pt x="17765" y="6394"/>
                        <a:pt x="17765" y="6382"/>
                      </a:cubicBezTo>
                      <a:cubicBezTo>
                        <a:pt x="17777" y="6311"/>
                        <a:pt x="17789" y="6228"/>
                        <a:pt x="17801" y="6144"/>
                      </a:cubicBezTo>
                      <a:lnTo>
                        <a:pt x="17801" y="6049"/>
                      </a:lnTo>
                      <a:lnTo>
                        <a:pt x="17801" y="5930"/>
                      </a:lnTo>
                      <a:lnTo>
                        <a:pt x="17801" y="5859"/>
                      </a:ln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166"/>
                        <a:pt x="17810" y="230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4" y="1227"/>
                      </a:cubicBezTo>
                      <a:lnTo>
                        <a:pt x="17562" y="1251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cubicBezTo>
                        <a:pt x="16824" y="2406"/>
                        <a:pt x="16812" y="2430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6" y="3787"/>
                        <a:pt x="14836" y="3882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cubicBezTo>
                        <a:pt x="13871" y="4311"/>
                        <a:pt x="13848" y="4335"/>
                        <a:pt x="13824" y="4335"/>
                      </a:cubicBezTo>
                      <a:cubicBezTo>
                        <a:pt x="13621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8" y="4692"/>
                      </a:cubicBezTo>
                      <a:cubicBezTo>
                        <a:pt x="12609" y="4727"/>
                        <a:pt x="12490" y="4751"/>
                        <a:pt x="12371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3"/>
                      </a:cubicBezTo>
                      <a:lnTo>
                        <a:pt x="10573" y="5097"/>
                      </a:lnTo>
                      <a:cubicBezTo>
                        <a:pt x="10454" y="5108"/>
                        <a:pt x="10335" y="5120"/>
                        <a:pt x="10216" y="5120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799"/>
                        <a:pt x="5430" y="4751"/>
                        <a:pt x="5239" y="4704"/>
                      </a:cubicBezTo>
                      <a:cubicBezTo>
                        <a:pt x="5120" y="4680"/>
                        <a:pt x="5001" y="4644"/>
                        <a:pt x="4882" y="4608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08"/>
                      </a:cubicBezTo>
                      <a:cubicBezTo>
                        <a:pt x="3453" y="4073"/>
                        <a:pt x="3382" y="4049"/>
                        <a:pt x="3299" y="4013"/>
                      </a:cubicBezTo>
                      <a:cubicBezTo>
                        <a:pt x="3072" y="3906"/>
                        <a:pt x="2858" y="3787"/>
                        <a:pt x="2644" y="3668"/>
                      </a:cubicBezTo>
                      <a:cubicBezTo>
                        <a:pt x="1548" y="3037"/>
                        <a:pt x="798" y="2275"/>
                        <a:pt x="382" y="1477"/>
                      </a:cubicBezTo>
                      <a:cubicBezTo>
                        <a:pt x="144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9"/>
                <p:cNvSpPr/>
                <p:nvPr/>
              </p:nvSpPr>
              <p:spPr>
                <a:xfrm>
                  <a:off x="3080575" y="3303900"/>
                  <a:ext cx="489375" cy="2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3" extrusionOk="0">
                      <a:moveTo>
                        <a:pt x="16062" y="2012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87"/>
                        <a:pt x="1" y="4024"/>
                        <a:pt x="3465" y="2012"/>
                      </a:cubicBezTo>
                      <a:cubicBezTo>
                        <a:pt x="6930" y="12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9"/>
                <p:cNvSpPr/>
                <p:nvPr/>
              </p:nvSpPr>
              <p:spPr>
                <a:xfrm>
                  <a:off x="3237450" y="3394675"/>
                  <a:ext cx="1756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73" extrusionOk="0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20"/>
                        <a:pt x="0" y="1453"/>
                        <a:pt x="1238" y="727"/>
                      </a:cubicBezTo>
                      <a:cubicBezTo>
                        <a:pt x="2489" y="1"/>
                        <a:pt x="4513" y="12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9"/>
                <p:cNvSpPr/>
                <p:nvPr/>
              </p:nvSpPr>
              <p:spPr>
                <a:xfrm>
                  <a:off x="3138325" y="3260425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31" y="60"/>
                      </a:move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36" y="392"/>
                        <a:pt x="14940" y="351"/>
                        <a:pt x="14943" y="310"/>
                      </a:cubicBezTo>
                      <a:lnTo>
                        <a:pt x="14943" y="251"/>
                      </a:lnTo>
                      <a:cubicBezTo>
                        <a:pt x="14955" y="179"/>
                        <a:pt x="14955" y="120"/>
                        <a:pt x="14931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2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8"/>
                        <a:pt x="2882" y="8311"/>
                        <a:pt x="2953" y="8335"/>
                      </a:cubicBezTo>
                      <a:cubicBezTo>
                        <a:pt x="3060" y="8383"/>
                        <a:pt x="3167" y="8442"/>
                        <a:pt x="3287" y="8490"/>
                      </a:cubicBezTo>
                      <a:cubicBezTo>
                        <a:pt x="3310" y="8502"/>
                        <a:pt x="3322" y="8502"/>
                        <a:pt x="3346" y="8514"/>
                      </a:cubicBezTo>
                      <a:lnTo>
                        <a:pt x="3477" y="8561"/>
                      </a:lnTo>
                      <a:cubicBezTo>
                        <a:pt x="3620" y="8609"/>
                        <a:pt x="3775" y="8669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2"/>
                        <a:pt x="5156" y="9014"/>
                      </a:cubicBez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lnTo>
                        <a:pt x="5882" y="9133"/>
                      </a:lnTo>
                      <a:cubicBezTo>
                        <a:pt x="6013" y="9145"/>
                        <a:pt x="6132" y="9157"/>
                        <a:pt x="6263" y="9169"/>
                      </a:cubicBezTo>
                      <a:cubicBezTo>
                        <a:pt x="6323" y="9169"/>
                        <a:pt x="6370" y="9181"/>
                        <a:pt x="6430" y="9192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204"/>
                        <a:pt x="8549" y="9181"/>
                      </a:cubicBezTo>
                      <a:cubicBezTo>
                        <a:pt x="8621" y="9181"/>
                        <a:pt x="8692" y="9181"/>
                        <a:pt x="8752" y="9169"/>
                      </a:cubicBezTo>
                      <a:lnTo>
                        <a:pt x="8847" y="9157"/>
                      </a:lnTo>
                      <a:lnTo>
                        <a:pt x="9002" y="9145"/>
                      </a:lnTo>
                      <a:cubicBezTo>
                        <a:pt x="9180" y="9121"/>
                        <a:pt x="9347" y="9097"/>
                        <a:pt x="9525" y="9073"/>
                      </a:cubicBezTo>
                      <a:lnTo>
                        <a:pt x="9644" y="9050"/>
                      </a:lnTo>
                      <a:lnTo>
                        <a:pt x="9704" y="9038"/>
                      </a:lnTo>
                      <a:cubicBezTo>
                        <a:pt x="9787" y="9026"/>
                        <a:pt x="9871" y="9002"/>
                        <a:pt x="9942" y="8990"/>
                      </a:cubicBezTo>
                      <a:cubicBezTo>
                        <a:pt x="10085" y="8966"/>
                        <a:pt x="10228" y="8930"/>
                        <a:pt x="10359" y="8895"/>
                      </a:cubicBezTo>
                      <a:cubicBezTo>
                        <a:pt x="10466" y="8871"/>
                        <a:pt x="10561" y="8847"/>
                        <a:pt x="10657" y="8823"/>
                      </a:cubicBezTo>
                      <a:cubicBezTo>
                        <a:pt x="10787" y="8788"/>
                        <a:pt x="10918" y="8752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76" y="8633"/>
                        <a:pt x="11430" y="8585"/>
                        <a:pt x="11573" y="8526"/>
                      </a:cubicBezTo>
                      <a:lnTo>
                        <a:pt x="11645" y="8502"/>
                      </a:lnTo>
                      <a:cubicBezTo>
                        <a:pt x="11800" y="8430"/>
                        <a:pt x="11966" y="8371"/>
                        <a:pt x="12121" y="8299"/>
                      </a:cubicBezTo>
                      <a:lnTo>
                        <a:pt x="12252" y="8228"/>
                      </a:lnTo>
                      <a:cubicBezTo>
                        <a:pt x="12431" y="8145"/>
                        <a:pt x="12597" y="8061"/>
                        <a:pt x="12764" y="7966"/>
                      </a:cubicBezTo>
                      <a:lnTo>
                        <a:pt x="12847" y="7907"/>
                      </a:lnTo>
                      <a:cubicBezTo>
                        <a:pt x="12990" y="7835"/>
                        <a:pt x="13109" y="7752"/>
                        <a:pt x="13228" y="7657"/>
                      </a:cubicBezTo>
                      <a:lnTo>
                        <a:pt x="13288" y="7621"/>
                      </a:lnTo>
                      <a:cubicBezTo>
                        <a:pt x="13431" y="7526"/>
                        <a:pt x="13562" y="7418"/>
                        <a:pt x="13681" y="7311"/>
                      </a:cubicBezTo>
                      <a:lnTo>
                        <a:pt x="13728" y="7276"/>
                      </a:lnTo>
                      <a:lnTo>
                        <a:pt x="13800" y="7216"/>
                      </a:lnTo>
                      <a:cubicBezTo>
                        <a:pt x="13895" y="7121"/>
                        <a:pt x="13978" y="7037"/>
                        <a:pt x="14062" y="6942"/>
                      </a:cubicBezTo>
                      <a:cubicBezTo>
                        <a:pt x="14086" y="6918"/>
                        <a:pt x="14097" y="6906"/>
                        <a:pt x="14109" y="6883"/>
                      </a:cubicBezTo>
                      <a:cubicBezTo>
                        <a:pt x="14169" y="6823"/>
                        <a:pt x="14216" y="6775"/>
                        <a:pt x="14264" y="6716"/>
                      </a:cubicBezTo>
                      <a:cubicBezTo>
                        <a:pt x="14371" y="6573"/>
                        <a:pt x="14478" y="6418"/>
                        <a:pt x="14562" y="6263"/>
                      </a:cubicBezTo>
                      <a:cubicBezTo>
                        <a:pt x="14633" y="6133"/>
                        <a:pt x="14705" y="5990"/>
                        <a:pt x="14764" y="5847"/>
                      </a:cubicBezTo>
                      <a:cubicBezTo>
                        <a:pt x="14812" y="5704"/>
                        <a:pt x="14848" y="5561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1"/>
                        <a:pt x="14907" y="5251"/>
                        <a:pt x="14907" y="5180"/>
                      </a:cubicBezTo>
                      <a:lnTo>
                        <a:pt x="14907" y="5097"/>
                      </a:lnTo>
                      <a:cubicBezTo>
                        <a:pt x="14907" y="5061"/>
                        <a:pt x="14919" y="5037"/>
                        <a:pt x="14919" y="5001"/>
                      </a:cubicBezTo>
                      <a:lnTo>
                        <a:pt x="14919" y="4930"/>
                      </a:ln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13" y="558"/>
                        <a:pt x="14883" y="682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09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7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6" y="2442"/>
                      </a:lnTo>
                      <a:cubicBezTo>
                        <a:pt x="13597" y="2549"/>
                        <a:pt x="13466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94"/>
                        <a:pt x="12966" y="2989"/>
                        <a:pt x="12800" y="3085"/>
                      </a:cubicBezTo>
                      <a:cubicBezTo>
                        <a:pt x="12621" y="3180"/>
                        <a:pt x="12466" y="3263"/>
                        <a:pt x="12288" y="3346"/>
                      </a:cubicBezTo>
                      <a:lnTo>
                        <a:pt x="12157" y="3418"/>
                      </a:lnTo>
                      <a:cubicBezTo>
                        <a:pt x="12002" y="3489"/>
                        <a:pt x="11835" y="3549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6"/>
                        <a:pt x="11252" y="3775"/>
                        <a:pt x="11073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85"/>
                        <a:pt x="9978" y="4108"/>
                      </a:cubicBezTo>
                      <a:cubicBezTo>
                        <a:pt x="9871" y="4132"/>
                        <a:pt x="9775" y="4144"/>
                        <a:pt x="9680" y="4168"/>
                      </a:cubicBezTo>
                      <a:lnTo>
                        <a:pt x="9549" y="4192"/>
                      </a:lnTo>
                      <a:cubicBezTo>
                        <a:pt x="9383" y="4216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9"/>
                        <a:pt x="8585" y="4299"/>
                      </a:cubicBezTo>
                      <a:cubicBezTo>
                        <a:pt x="8418" y="4323"/>
                        <a:pt x="8251" y="4335"/>
                        <a:pt x="8085" y="4335"/>
                      </a:cubicBezTo>
                      <a:lnTo>
                        <a:pt x="7751" y="4347"/>
                      </a:lnTo>
                      <a:lnTo>
                        <a:pt x="7347" y="4347"/>
                      </a:lnTo>
                      <a:lnTo>
                        <a:pt x="7001" y="4335"/>
                      </a:lnTo>
                      <a:cubicBezTo>
                        <a:pt x="6882" y="4335"/>
                        <a:pt x="6751" y="4323"/>
                        <a:pt x="6620" y="4323"/>
                      </a:cubicBezTo>
                      <a:cubicBezTo>
                        <a:pt x="6501" y="4311"/>
                        <a:pt x="6394" y="4299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8"/>
                        <a:pt x="5680" y="4216"/>
                        <a:pt x="5573" y="4204"/>
                      </a:cubicBezTo>
                      <a:cubicBezTo>
                        <a:pt x="5453" y="4180"/>
                        <a:pt x="5311" y="4156"/>
                        <a:pt x="5180" y="4132"/>
                      </a:cubicBezTo>
                      <a:cubicBezTo>
                        <a:pt x="5072" y="4108"/>
                        <a:pt x="4965" y="4097"/>
                        <a:pt x="4870" y="4073"/>
                      </a:cubicBezTo>
                      <a:cubicBezTo>
                        <a:pt x="4703" y="4037"/>
                        <a:pt x="4549" y="3989"/>
                        <a:pt x="4394" y="3954"/>
                      </a:cubicBezTo>
                      <a:cubicBezTo>
                        <a:pt x="4299" y="3930"/>
                        <a:pt x="4203" y="3906"/>
                        <a:pt x="4096" y="3870"/>
                      </a:cubicBezTo>
                      <a:lnTo>
                        <a:pt x="3941" y="3823"/>
                      </a:lnTo>
                      <a:cubicBezTo>
                        <a:pt x="3799" y="3775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6"/>
                      </a:cubicBezTo>
                      <a:cubicBezTo>
                        <a:pt x="2894" y="3430"/>
                        <a:pt x="2834" y="3406"/>
                        <a:pt x="2763" y="3370"/>
                      </a:cubicBezTo>
                      <a:cubicBezTo>
                        <a:pt x="2584" y="3287"/>
                        <a:pt x="2394" y="3192"/>
                        <a:pt x="2215" y="3085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9"/>
                <p:cNvSpPr/>
                <p:nvPr/>
              </p:nvSpPr>
              <p:spPr>
                <a:xfrm>
                  <a:off x="3119875" y="31422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22"/>
                      </a:cubicBezTo>
                      <a:cubicBezTo>
                        <a:pt x="10609" y="9513"/>
                        <a:pt x="5870" y="9513"/>
                        <a:pt x="2941" y="7822"/>
                      </a:cubicBezTo>
                      <a:cubicBezTo>
                        <a:pt x="0" y="6120"/>
                        <a:pt x="0" y="3381"/>
                        <a:pt x="2905" y="1691"/>
                      </a:cubicBezTo>
                      <a:cubicBezTo>
                        <a:pt x="5822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9"/>
                <p:cNvSpPr/>
                <p:nvPr/>
              </p:nvSpPr>
              <p:spPr>
                <a:xfrm>
                  <a:off x="3218700" y="31994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6989" y="881"/>
                      </a:moveTo>
                      <a:cubicBezTo>
                        <a:pt x="8513" y="1762"/>
                        <a:pt x="8525" y="3179"/>
                        <a:pt x="7013" y="4060"/>
                      </a:cubicBezTo>
                      <a:cubicBezTo>
                        <a:pt x="5501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00" y="881"/>
                      </a:cubicBezTo>
                      <a:cubicBezTo>
                        <a:pt x="3012" y="0"/>
                        <a:pt x="5477" y="0"/>
                        <a:pt x="6989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9"/>
                <p:cNvSpPr/>
                <p:nvPr/>
              </p:nvSpPr>
              <p:spPr>
                <a:xfrm>
                  <a:off x="3243100" y="3217950"/>
                  <a:ext cx="164025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5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0" y="1176"/>
                        <a:pt x="12" y="2271"/>
                        <a:pt x="1179" y="2950"/>
                      </a:cubicBezTo>
                      <a:cubicBezTo>
                        <a:pt x="1760" y="3288"/>
                        <a:pt x="2521" y="3454"/>
                        <a:pt x="3282" y="3454"/>
                      </a:cubicBezTo>
                      <a:cubicBezTo>
                        <a:pt x="4051" y="3454"/>
                        <a:pt x="4820" y="3285"/>
                        <a:pt x="5406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9"/>
                <p:cNvSpPr/>
                <p:nvPr/>
              </p:nvSpPr>
              <p:spPr>
                <a:xfrm>
                  <a:off x="3102600" y="3239900"/>
                  <a:ext cx="445325" cy="27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78" extrusionOk="0">
                      <a:moveTo>
                        <a:pt x="17812" y="60"/>
                      </a:move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88"/>
                        <a:pt x="17812" y="74"/>
                        <a:pt x="17812" y="60"/>
                      </a:cubicBezTo>
                      <a:close/>
                      <a:moveTo>
                        <a:pt x="24" y="0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42" y="9882"/>
                        <a:pt x="3513" y="9918"/>
                      </a:cubicBezTo>
                      <a:cubicBezTo>
                        <a:pt x="3656" y="9978"/>
                        <a:pt x="3787" y="10037"/>
                        <a:pt x="3918" y="10097"/>
                      </a:cubicBezTo>
                      <a:lnTo>
                        <a:pt x="3989" y="10121"/>
                      </a:lnTo>
                      <a:cubicBezTo>
                        <a:pt x="4037" y="10144"/>
                        <a:pt x="4096" y="10156"/>
                        <a:pt x="4144" y="10180"/>
                      </a:cubicBezTo>
                      <a:cubicBezTo>
                        <a:pt x="4323" y="10240"/>
                        <a:pt x="4501" y="10299"/>
                        <a:pt x="4680" y="10359"/>
                      </a:cubicBezTo>
                      <a:lnTo>
                        <a:pt x="4870" y="10418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3"/>
                      </a:cubicBezTo>
                      <a:cubicBezTo>
                        <a:pt x="5406" y="10561"/>
                        <a:pt x="5597" y="10609"/>
                        <a:pt x="5775" y="10644"/>
                      </a:cubicBezTo>
                      <a:cubicBezTo>
                        <a:pt x="5823" y="10656"/>
                        <a:pt x="5870" y="10680"/>
                        <a:pt x="5930" y="10680"/>
                      </a:cubicBezTo>
                      <a:cubicBezTo>
                        <a:pt x="6001" y="10704"/>
                        <a:pt x="6073" y="10716"/>
                        <a:pt x="6144" y="10728"/>
                      </a:cubicBezTo>
                      <a:cubicBezTo>
                        <a:pt x="6299" y="10752"/>
                        <a:pt x="6466" y="10787"/>
                        <a:pt x="6621" y="10811"/>
                      </a:cubicBezTo>
                      <a:lnTo>
                        <a:pt x="6811" y="10835"/>
                      </a:lnTo>
                      <a:cubicBezTo>
                        <a:pt x="6882" y="10847"/>
                        <a:pt x="6954" y="10859"/>
                        <a:pt x="7013" y="10859"/>
                      </a:cubicBezTo>
                      <a:cubicBezTo>
                        <a:pt x="7168" y="10883"/>
                        <a:pt x="7311" y="10894"/>
                        <a:pt x="7466" y="10918"/>
                      </a:cubicBezTo>
                      <a:cubicBezTo>
                        <a:pt x="7537" y="10918"/>
                        <a:pt x="7609" y="10930"/>
                        <a:pt x="7680" y="10942"/>
                      </a:cubicBezTo>
                      <a:lnTo>
                        <a:pt x="7883" y="10942"/>
                      </a:ln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0"/>
                      </a:cubicBezTo>
                      <a:cubicBezTo>
                        <a:pt x="10288" y="10930"/>
                        <a:pt x="10371" y="10930"/>
                        <a:pt x="10454" y="10918"/>
                      </a:cubicBezTo>
                      <a:cubicBezTo>
                        <a:pt x="10490" y="10918"/>
                        <a:pt x="10526" y="10906"/>
                        <a:pt x="10562" y="10906"/>
                      </a:cubicBez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68"/>
                        <a:pt x="12205" y="10633"/>
                        <a:pt x="12359" y="10597"/>
                      </a:cubicBezTo>
                      <a:cubicBezTo>
                        <a:pt x="12478" y="10561"/>
                        <a:pt x="12597" y="10525"/>
                        <a:pt x="12717" y="10502"/>
                      </a:cubicBezTo>
                      <a:cubicBezTo>
                        <a:pt x="12859" y="10454"/>
                        <a:pt x="13026" y="10418"/>
                        <a:pt x="13169" y="10371"/>
                      </a:cubicBezTo>
                      <a:lnTo>
                        <a:pt x="13276" y="10335"/>
                      </a:lnTo>
                      <a:cubicBezTo>
                        <a:pt x="13455" y="10275"/>
                        <a:pt x="13633" y="10216"/>
                        <a:pt x="13812" y="10144"/>
                      </a:cubicBezTo>
                      <a:lnTo>
                        <a:pt x="13895" y="10121"/>
                      </a:lnTo>
                      <a:cubicBezTo>
                        <a:pt x="14086" y="10037"/>
                        <a:pt x="14276" y="9966"/>
                        <a:pt x="14455" y="9871"/>
                      </a:cubicBezTo>
                      <a:lnTo>
                        <a:pt x="14622" y="9799"/>
                      </a:lnTo>
                      <a:cubicBezTo>
                        <a:pt x="14836" y="9692"/>
                        <a:pt x="15038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15" y="8954"/>
                        <a:pt x="16169" y="8823"/>
                        <a:pt x="16312" y="8704"/>
                      </a:cubicBezTo>
                      <a:lnTo>
                        <a:pt x="16384" y="8644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0"/>
                        <a:pt x="16777" y="8263"/>
                      </a:cubicBezTo>
                      <a:cubicBezTo>
                        <a:pt x="16800" y="8239"/>
                        <a:pt x="16812" y="8216"/>
                        <a:pt x="16836" y="8192"/>
                      </a:cubicBezTo>
                      <a:cubicBezTo>
                        <a:pt x="16896" y="8120"/>
                        <a:pt x="16955" y="8049"/>
                        <a:pt x="17015" y="7989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55" y="7287"/>
                        <a:pt x="17539" y="7120"/>
                        <a:pt x="17610" y="6954"/>
                      </a:cubicBezTo>
                      <a:cubicBezTo>
                        <a:pt x="17670" y="6787"/>
                        <a:pt x="17717" y="6620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77" y="6322"/>
                        <a:pt x="17789" y="6239"/>
                        <a:pt x="17801" y="6156"/>
                      </a:cubicBezTo>
                      <a:lnTo>
                        <a:pt x="17801" y="6061"/>
                      </a:lnTo>
                      <a:lnTo>
                        <a:pt x="17801" y="5941"/>
                      </a:lnTo>
                      <a:lnTo>
                        <a:pt x="17801" y="5870"/>
                      </a:ln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164"/>
                        <a:pt x="17810" y="231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4" y="1239"/>
                      </a:cubicBezTo>
                      <a:lnTo>
                        <a:pt x="17562" y="1262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24" y="2405"/>
                        <a:pt x="16812" y="2429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3"/>
                      </a:lnTo>
                      <a:cubicBezTo>
                        <a:pt x="16181" y="3024"/>
                        <a:pt x="16026" y="3144"/>
                        <a:pt x="15872" y="3263"/>
                      </a:cubicBezTo>
                      <a:lnTo>
                        <a:pt x="15800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6" y="3786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17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8" y="4691"/>
                      </a:cubicBezTo>
                      <a:cubicBezTo>
                        <a:pt x="12609" y="4727"/>
                        <a:pt x="12490" y="4763"/>
                        <a:pt x="12371" y="4787"/>
                      </a:cubicBezTo>
                      <a:cubicBezTo>
                        <a:pt x="12216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2"/>
                      </a:cubicBezTo>
                      <a:lnTo>
                        <a:pt x="10573" y="5096"/>
                      </a:lnTo>
                      <a:cubicBezTo>
                        <a:pt x="10454" y="5108"/>
                        <a:pt x="10335" y="5120"/>
                        <a:pt x="10216" y="5132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30" y="4763"/>
                        <a:pt x="5239" y="4715"/>
                      </a:cubicBezTo>
                      <a:cubicBezTo>
                        <a:pt x="5120" y="4679"/>
                        <a:pt x="5001" y="4656"/>
                        <a:pt x="4882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cubicBezTo>
                        <a:pt x="4108" y="4358"/>
                        <a:pt x="4049" y="4334"/>
                        <a:pt x="4013" y="4310"/>
                      </a:cubicBezTo>
                      <a:cubicBezTo>
                        <a:pt x="3846" y="4251"/>
                        <a:pt x="3692" y="4179"/>
                        <a:pt x="3537" y="4120"/>
                      </a:cubicBezTo>
                      <a:cubicBezTo>
                        <a:pt x="3453" y="4084"/>
                        <a:pt x="3382" y="4048"/>
                        <a:pt x="3299" y="4013"/>
                      </a:cubicBezTo>
                      <a:cubicBezTo>
                        <a:pt x="3072" y="3906"/>
                        <a:pt x="2858" y="3798"/>
                        <a:pt x="2644" y="3667"/>
                      </a:cubicBezTo>
                      <a:cubicBezTo>
                        <a:pt x="1548" y="3036"/>
                        <a:pt x="798" y="2286"/>
                        <a:pt x="382" y="1477"/>
                      </a:cubicBezTo>
                      <a:cubicBezTo>
                        <a:pt x="144" y="1024"/>
                        <a:pt x="24" y="512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9"/>
                <p:cNvSpPr/>
                <p:nvPr/>
              </p:nvSpPr>
              <p:spPr>
                <a:xfrm>
                  <a:off x="3080575" y="30988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62" y="2025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33" y="11324"/>
                        <a:pt x="7001" y="11335"/>
                        <a:pt x="3501" y="9311"/>
                      </a:cubicBezTo>
                      <a:cubicBezTo>
                        <a:pt x="13" y="7299"/>
                        <a:pt x="1" y="4025"/>
                        <a:pt x="3465" y="2025"/>
                      </a:cubicBezTo>
                      <a:cubicBezTo>
                        <a:pt x="6930" y="13"/>
                        <a:pt x="12574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29"/>
                <p:cNvSpPr/>
                <p:nvPr/>
              </p:nvSpPr>
              <p:spPr>
                <a:xfrm>
                  <a:off x="3237450" y="3189600"/>
                  <a:ext cx="1756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73" extrusionOk="0">
                      <a:moveTo>
                        <a:pt x="5763" y="726"/>
                      </a:moveTo>
                      <a:cubicBezTo>
                        <a:pt x="7025" y="1453"/>
                        <a:pt x="7025" y="2619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31"/>
                        <a:pt x="0" y="1453"/>
                        <a:pt x="1238" y="726"/>
                      </a:cubicBezTo>
                      <a:cubicBezTo>
                        <a:pt x="2489" y="0"/>
                        <a:pt x="4513" y="0"/>
                        <a:pt x="5763" y="726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29"/>
                <p:cNvSpPr/>
                <p:nvPr/>
              </p:nvSpPr>
              <p:spPr>
                <a:xfrm>
                  <a:off x="3138325" y="3055650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31" y="48"/>
                      </a:move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36" y="386"/>
                        <a:pt x="14940" y="348"/>
                        <a:pt x="14943" y="310"/>
                      </a:cubicBezTo>
                      <a:lnTo>
                        <a:pt x="14943" y="250"/>
                      </a:lnTo>
                      <a:cubicBezTo>
                        <a:pt x="14955" y="179"/>
                        <a:pt x="14955" y="107"/>
                        <a:pt x="14931" y="48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39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7" y="8478"/>
                      </a:cubicBezTo>
                      <a:lnTo>
                        <a:pt x="3346" y="8501"/>
                      </a:lnTo>
                      <a:cubicBezTo>
                        <a:pt x="3394" y="8513"/>
                        <a:pt x="3429" y="8537"/>
                        <a:pt x="3477" y="8549"/>
                      </a:cubicBezTo>
                      <a:cubicBezTo>
                        <a:pt x="3620" y="8597"/>
                        <a:pt x="3775" y="8656"/>
                        <a:pt x="3918" y="8704"/>
                      </a:cubicBezTo>
                      <a:lnTo>
                        <a:pt x="4084" y="8751"/>
                      </a:lnTo>
                      <a:lnTo>
                        <a:pt x="4191" y="8787"/>
                      </a:lnTo>
                      <a:cubicBezTo>
                        <a:pt x="4251" y="8799"/>
                        <a:pt x="4310" y="8811"/>
                        <a:pt x="4382" y="8835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73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cubicBezTo>
                        <a:pt x="5763" y="9109"/>
                        <a:pt x="5823" y="9120"/>
                        <a:pt x="5882" y="9120"/>
                      </a:cubicBezTo>
                      <a:cubicBezTo>
                        <a:pt x="6013" y="9144"/>
                        <a:pt x="6132" y="9156"/>
                        <a:pt x="6263" y="9168"/>
                      </a:cubicBezTo>
                      <a:lnTo>
                        <a:pt x="6430" y="9192"/>
                      </a:ln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192"/>
                        <a:pt x="8549" y="9180"/>
                      </a:cubicBezTo>
                      <a:lnTo>
                        <a:pt x="8752" y="9168"/>
                      </a:lnTo>
                      <a:lnTo>
                        <a:pt x="8847" y="9156"/>
                      </a:lnTo>
                      <a:lnTo>
                        <a:pt x="9002" y="9144"/>
                      </a:lnTo>
                      <a:cubicBezTo>
                        <a:pt x="9180" y="9120"/>
                        <a:pt x="9347" y="9097"/>
                        <a:pt x="9525" y="9061"/>
                      </a:cubicBezTo>
                      <a:lnTo>
                        <a:pt x="9644" y="9049"/>
                      </a:lnTo>
                      <a:lnTo>
                        <a:pt x="9704" y="9037"/>
                      </a:lnTo>
                      <a:cubicBezTo>
                        <a:pt x="9787" y="9025"/>
                        <a:pt x="9871" y="9001"/>
                        <a:pt x="9942" y="8990"/>
                      </a:cubicBezTo>
                      <a:cubicBezTo>
                        <a:pt x="10085" y="8954"/>
                        <a:pt x="10228" y="8930"/>
                        <a:pt x="10359" y="8894"/>
                      </a:cubicBezTo>
                      <a:cubicBezTo>
                        <a:pt x="10466" y="8870"/>
                        <a:pt x="10561" y="8847"/>
                        <a:pt x="10657" y="8823"/>
                      </a:cubicBezTo>
                      <a:cubicBezTo>
                        <a:pt x="10787" y="8787"/>
                        <a:pt x="10918" y="8751"/>
                        <a:pt x="11049" y="8704"/>
                      </a:cubicBezTo>
                      <a:lnTo>
                        <a:pt x="11133" y="8680"/>
                      </a:lnTo>
                      <a:cubicBezTo>
                        <a:pt x="11276" y="8632"/>
                        <a:pt x="11430" y="8585"/>
                        <a:pt x="11573" y="8525"/>
                      </a:cubicBezTo>
                      <a:cubicBezTo>
                        <a:pt x="11597" y="8513"/>
                        <a:pt x="11621" y="8501"/>
                        <a:pt x="11645" y="8501"/>
                      </a:cubicBezTo>
                      <a:cubicBezTo>
                        <a:pt x="11800" y="8430"/>
                        <a:pt x="11966" y="8370"/>
                        <a:pt x="12121" y="8287"/>
                      </a:cubicBezTo>
                      <a:lnTo>
                        <a:pt x="12252" y="8228"/>
                      </a:lnTo>
                      <a:cubicBezTo>
                        <a:pt x="12431" y="8144"/>
                        <a:pt x="12597" y="8061"/>
                        <a:pt x="12764" y="7966"/>
                      </a:cubicBezTo>
                      <a:cubicBezTo>
                        <a:pt x="12788" y="7942"/>
                        <a:pt x="12823" y="7930"/>
                        <a:pt x="12847" y="7906"/>
                      </a:cubicBezTo>
                      <a:cubicBezTo>
                        <a:pt x="12990" y="7823"/>
                        <a:pt x="13109" y="7739"/>
                        <a:pt x="13228" y="7656"/>
                      </a:cubicBezTo>
                      <a:lnTo>
                        <a:pt x="13288" y="7620"/>
                      </a:lnTo>
                      <a:cubicBezTo>
                        <a:pt x="13431" y="7513"/>
                        <a:pt x="13562" y="7418"/>
                        <a:pt x="13681" y="7323"/>
                      </a:cubicBezTo>
                      <a:lnTo>
                        <a:pt x="13728" y="7275"/>
                      </a:lnTo>
                      <a:lnTo>
                        <a:pt x="13800" y="7215"/>
                      </a:lnTo>
                      <a:cubicBezTo>
                        <a:pt x="13895" y="7132"/>
                        <a:pt x="13978" y="7037"/>
                        <a:pt x="14062" y="6942"/>
                      </a:cubicBezTo>
                      <a:cubicBezTo>
                        <a:pt x="14086" y="6930"/>
                        <a:pt x="14097" y="6906"/>
                        <a:pt x="14109" y="6882"/>
                      </a:cubicBezTo>
                      <a:cubicBezTo>
                        <a:pt x="14169" y="6834"/>
                        <a:pt x="14216" y="6775"/>
                        <a:pt x="14264" y="6715"/>
                      </a:cubicBezTo>
                      <a:cubicBezTo>
                        <a:pt x="14371" y="6573"/>
                        <a:pt x="14478" y="6430"/>
                        <a:pt x="14562" y="6275"/>
                      </a:cubicBezTo>
                      <a:cubicBezTo>
                        <a:pt x="14633" y="6132"/>
                        <a:pt x="14705" y="5989"/>
                        <a:pt x="14764" y="5846"/>
                      </a:cubicBezTo>
                      <a:cubicBezTo>
                        <a:pt x="14812" y="5703"/>
                        <a:pt x="14848" y="5572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0"/>
                        <a:pt x="14907" y="5239"/>
                        <a:pt x="14907" y="5180"/>
                      </a:cubicBezTo>
                      <a:lnTo>
                        <a:pt x="14907" y="5096"/>
                      </a:lnTo>
                      <a:cubicBezTo>
                        <a:pt x="14907" y="5060"/>
                        <a:pt x="14919" y="5025"/>
                        <a:pt x="14919" y="4989"/>
                      </a:cubicBezTo>
                      <a:lnTo>
                        <a:pt x="14919" y="4929"/>
                      </a:ln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13" y="545"/>
                        <a:pt x="14883" y="669"/>
                        <a:pt x="14848" y="786"/>
                      </a:cubicBezTo>
                      <a:cubicBezTo>
                        <a:pt x="14848" y="798"/>
                        <a:pt x="14848" y="810"/>
                        <a:pt x="14848" y="810"/>
                      </a:cubicBezTo>
                      <a:cubicBezTo>
                        <a:pt x="14824" y="881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09" y="1405"/>
                        <a:pt x="14407" y="1715"/>
                        <a:pt x="14145" y="2001"/>
                      </a:cubicBezTo>
                      <a:lnTo>
                        <a:pt x="14097" y="2060"/>
                      </a:lnTo>
                      <a:cubicBezTo>
                        <a:pt x="13990" y="2167"/>
                        <a:pt x="13883" y="2286"/>
                        <a:pt x="13764" y="2382"/>
                      </a:cubicBezTo>
                      <a:lnTo>
                        <a:pt x="13716" y="2429"/>
                      </a:lnTo>
                      <a:cubicBezTo>
                        <a:pt x="13597" y="2536"/>
                        <a:pt x="13466" y="2632"/>
                        <a:pt x="13324" y="2739"/>
                      </a:cubicBezTo>
                      <a:lnTo>
                        <a:pt x="13264" y="2774"/>
                      </a:lnTo>
                      <a:cubicBezTo>
                        <a:pt x="13121" y="2882"/>
                        <a:pt x="12966" y="2989"/>
                        <a:pt x="12800" y="3072"/>
                      </a:cubicBezTo>
                      <a:cubicBezTo>
                        <a:pt x="12621" y="3167"/>
                        <a:pt x="12466" y="3263"/>
                        <a:pt x="12288" y="3346"/>
                      </a:cubicBezTo>
                      <a:lnTo>
                        <a:pt x="12157" y="3405"/>
                      </a:lnTo>
                      <a:cubicBezTo>
                        <a:pt x="12002" y="3477"/>
                        <a:pt x="11835" y="3548"/>
                        <a:pt x="11669" y="3608"/>
                      </a:cubicBezTo>
                      <a:cubicBezTo>
                        <a:pt x="11657" y="3620"/>
                        <a:pt x="11633" y="3632"/>
                        <a:pt x="11609" y="3632"/>
                      </a:cubicBezTo>
                      <a:cubicBezTo>
                        <a:pt x="11430" y="3703"/>
                        <a:pt x="11252" y="3763"/>
                        <a:pt x="11073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52" y="4037"/>
                        <a:pt x="10109" y="4072"/>
                        <a:pt x="9978" y="4096"/>
                      </a:cubicBezTo>
                      <a:cubicBezTo>
                        <a:pt x="9871" y="4120"/>
                        <a:pt x="9775" y="4144"/>
                        <a:pt x="9680" y="4156"/>
                      </a:cubicBezTo>
                      <a:lnTo>
                        <a:pt x="9549" y="4179"/>
                      </a:lnTo>
                      <a:cubicBezTo>
                        <a:pt x="9383" y="4203"/>
                        <a:pt x="9204" y="4227"/>
                        <a:pt x="9037" y="4251"/>
                      </a:cubicBezTo>
                      <a:lnTo>
                        <a:pt x="8882" y="4275"/>
                      </a:lnTo>
                      <a:cubicBezTo>
                        <a:pt x="8787" y="4287"/>
                        <a:pt x="8680" y="4287"/>
                        <a:pt x="8585" y="4298"/>
                      </a:cubicBezTo>
                      <a:cubicBezTo>
                        <a:pt x="8418" y="4310"/>
                        <a:pt x="8251" y="4322"/>
                        <a:pt x="8085" y="4334"/>
                      </a:cubicBezTo>
                      <a:lnTo>
                        <a:pt x="7347" y="4334"/>
                      </a:lnTo>
                      <a:cubicBezTo>
                        <a:pt x="7216" y="4334"/>
                        <a:pt x="7120" y="4334"/>
                        <a:pt x="7001" y="4322"/>
                      </a:cubicBezTo>
                      <a:cubicBezTo>
                        <a:pt x="6894" y="4322"/>
                        <a:pt x="6751" y="4310"/>
                        <a:pt x="6620" y="4310"/>
                      </a:cubicBezTo>
                      <a:cubicBezTo>
                        <a:pt x="6501" y="4298"/>
                        <a:pt x="6394" y="4287"/>
                        <a:pt x="6275" y="4275"/>
                      </a:cubicBezTo>
                      <a:cubicBezTo>
                        <a:pt x="6168" y="4263"/>
                        <a:pt x="6025" y="4251"/>
                        <a:pt x="5906" y="4239"/>
                      </a:cubicBezTo>
                      <a:cubicBezTo>
                        <a:pt x="5787" y="4215"/>
                        <a:pt x="5680" y="4203"/>
                        <a:pt x="5573" y="4191"/>
                      </a:cubicBezTo>
                      <a:cubicBezTo>
                        <a:pt x="5453" y="4167"/>
                        <a:pt x="5311" y="4144"/>
                        <a:pt x="5180" y="4120"/>
                      </a:cubicBezTo>
                      <a:cubicBezTo>
                        <a:pt x="5072" y="4096"/>
                        <a:pt x="4965" y="4084"/>
                        <a:pt x="4870" y="4060"/>
                      </a:cubicBezTo>
                      <a:cubicBezTo>
                        <a:pt x="4703" y="4025"/>
                        <a:pt x="4549" y="3989"/>
                        <a:pt x="4394" y="3941"/>
                      </a:cubicBezTo>
                      <a:cubicBezTo>
                        <a:pt x="4299" y="3917"/>
                        <a:pt x="4203" y="3894"/>
                        <a:pt x="4096" y="3870"/>
                      </a:cubicBezTo>
                      <a:lnTo>
                        <a:pt x="3941" y="3810"/>
                      </a:lnTo>
                      <a:cubicBezTo>
                        <a:pt x="3799" y="3763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4"/>
                        <a:pt x="2763" y="3370"/>
                      </a:cubicBezTo>
                      <a:cubicBezTo>
                        <a:pt x="2584" y="3275"/>
                        <a:pt x="2394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9"/>
                      </a:cubicBezTo>
                      <a:cubicBezTo>
                        <a:pt x="119" y="858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29"/>
                <p:cNvSpPr/>
                <p:nvPr/>
              </p:nvSpPr>
              <p:spPr>
                <a:xfrm>
                  <a:off x="3119875" y="29371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691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82"/>
                        <a:pt x="2905" y="1691"/>
                      </a:cubicBezTo>
                      <a:cubicBezTo>
                        <a:pt x="5822" y="1"/>
                        <a:pt x="10549" y="1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29"/>
                <p:cNvSpPr/>
                <p:nvPr/>
              </p:nvSpPr>
              <p:spPr>
                <a:xfrm>
                  <a:off x="3218700" y="29943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6989" y="882"/>
                      </a:moveTo>
                      <a:cubicBezTo>
                        <a:pt x="8513" y="1763"/>
                        <a:pt x="8525" y="3180"/>
                        <a:pt x="7013" y="4061"/>
                      </a:cubicBezTo>
                      <a:cubicBezTo>
                        <a:pt x="5501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00" y="882"/>
                      </a:cubicBezTo>
                      <a:cubicBezTo>
                        <a:pt x="3012" y="1"/>
                        <a:pt x="5477" y="1"/>
                        <a:pt x="6989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29"/>
                <p:cNvSpPr/>
                <p:nvPr/>
              </p:nvSpPr>
              <p:spPr>
                <a:xfrm>
                  <a:off x="3243100" y="3012850"/>
                  <a:ext cx="1640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60" extrusionOk="0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0" y="1188"/>
                        <a:pt x="12" y="2284"/>
                        <a:pt x="1179" y="2951"/>
                      </a:cubicBezTo>
                      <a:cubicBezTo>
                        <a:pt x="1763" y="3290"/>
                        <a:pt x="2528" y="3460"/>
                        <a:pt x="3292" y="3460"/>
                      </a:cubicBezTo>
                      <a:cubicBezTo>
                        <a:pt x="4057" y="3460"/>
                        <a:pt x="4822" y="3290"/>
                        <a:pt x="5406" y="2951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29"/>
                <p:cNvSpPr/>
                <p:nvPr/>
              </p:nvSpPr>
              <p:spPr>
                <a:xfrm>
                  <a:off x="3102600" y="3034800"/>
                  <a:ext cx="4453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1" extrusionOk="0">
                      <a:moveTo>
                        <a:pt x="17812" y="72"/>
                      </a:move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00"/>
                        <a:pt x="17812" y="86"/>
                        <a:pt x="17812" y="72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5"/>
                        <a:pt x="882" y="8478"/>
                        <a:pt x="2632" y="9490"/>
                      </a:cubicBezTo>
                      <a:cubicBezTo>
                        <a:pt x="2846" y="9609"/>
                        <a:pt x="3061" y="9728"/>
                        <a:pt x="3287" y="9835"/>
                      </a:cubicBezTo>
                      <a:cubicBezTo>
                        <a:pt x="3358" y="9871"/>
                        <a:pt x="3442" y="9895"/>
                        <a:pt x="3513" y="9931"/>
                      </a:cubicBezTo>
                      <a:cubicBezTo>
                        <a:pt x="3656" y="9990"/>
                        <a:pt x="3787" y="10050"/>
                        <a:pt x="3918" y="10109"/>
                      </a:cubicBezTo>
                      <a:lnTo>
                        <a:pt x="3989" y="10133"/>
                      </a:lnTo>
                      <a:cubicBezTo>
                        <a:pt x="4037" y="10157"/>
                        <a:pt x="4096" y="10169"/>
                        <a:pt x="4144" y="10193"/>
                      </a:cubicBez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0" y="10431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8" y="10526"/>
                      </a:cubicBezTo>
                      <a:cubicBezTo>
                        <a:pt x="5406" y="10574"/>
                        <a:pt x="5597" y="10621"/>
                        <a:pt x="5775" y="10657"/>
                      </a:cubicBezTo>
                      <a:cubicBezTo>
                        <a:pt x="5823" y="10669"/>
                        <a:pt x="5870" y="10693"/>
                        <a:pt x="5930" y="10705"/>
                      </a:cubicBezTo>
                      <a:cubicBezTo>
                        <a:pt x="6001" y="10716"/>
                        <a:pt x="6073" y="10728"/>
                        <a:pt x="6144" y="10740"/>
                      </a:cubicBezTo>
                      <a:cubicBezTo>
                        <a:pt x="6299" y="10764"/>
                        <a:pt x="6466" y="10800"/>
                        <a:pt x="6621" y="10824"/>
                      </a:cubicBezTo>
                      <a:cubicBezTo>
                        <a:pt x="6680" y="10824"/>
                        <a:pt x="6740" y="10847"/>
                        <a:pt x="6811" y="10847"/>
                      </a:cubicBezTo>
                      <a:lnTo>
                        <a:pt x="7013" y="10871"/>
                      </a:lnTo>
                      <a:cubicBezTo>
                        <a:pt x="7168" y="10895"/>
                        <a:pt x="7311" y="10907"/>
                        <a:pt x="7466" y="10931"/>
                      </a:cubicBezTo>
                      <a:cubicBezTo>
                        <a:pt x="7537" y="10931"/>
                        <a:pt x="7609" y="10943"/>
                        <a:pt x="7680" y="10955"/>
                      </a:cubicBezTo>
                      <a:lnTo>
                        <a:pt x="7883" y="10955"/>
                      </a:lnTo>
                      <a:cubicBezTo>
                        <a:pt x="8025" y="10967"/>
                        <a:pt x="8180" y="10978"/>
                        <a:pt x="8323" y="10978"/>
                      </a:cubicBezTo>
                      <a:cubicBezTo>
                        <a:pt x="8395" y="10978"/>
                        <a:pt x="8478" y="10990"/>
                        <a:pt x="8549" y="10990"/>
                      </a:cubicBezTo>
                      <a:lnTo>
                        <a:pt x="9609" y="10990"/>
                      </a:lnTo>
                      <a:cubicBezTo>
                        <a:pt x="9811" y="10978"/>
                        <a:pt x="10014" y="10967"/>
                        <a:pt x="10204" y="10943"/>
                      </a:cubicBezTo>
                      <a:cubicBezTo>
                        <a:pt x="10288" y="10943"/>
                        <a:pt x="10371" y="10943"/>
                        <a:pt x="10454" y="10931"/>
                      </a:cubicBezTo>
                      <a:lnTo>
                        <a:pt x="10562" y="10919"/>
                      </a:lnTo>
                      <a:lnTo>
                        <a:pt x="10752" y="10895"/>
                      </a:lnTo>
                      <a:cubicBezTo>
                        <a:pt x="10954" y="10871"/>
                        <a:pt x="11157" y="10836"/>
                        <a:pt x="11359" y="10812"/>
                      </a:cubicBezTo>
                      <a:lnTo>
                        <a:pt x="11514" y="10788"/>
                      </a:lnTo>
                      <a:lnTo>
                        <a:pt x="11585" y="10776"/>
                      </a:lnTo>
                      <a:cubicBezTo>
                        <a:pt x="11681" y="10752"/>
                        <a:pt x="11776" y="10728"/>
                        <a:pt x="11871" y="10716"/>
                      </a:cubicBezTo>
                      <a:cubicBezTo>
                        <a:pt x="12038" y="10681"/>
                        <a:pt x="12205" y="10645"/>
                        <a:pt x="12359" y="10609"/>
                      </a:cubicBezTo>
                      <a:cubicBezTo>
                        <a:pt x="12478" y="10574"/>
                        <a:pt x="12597" y="10538"/>
                        <a:pt x="12717" y="10514"/>
                      </a:cubicBezTo>
                      <a:cubicBezTo>
                        <a:pt x="12859" y="10466"/>
                        <a:pt x="13026" y="10431"/>
                        <a:pt x="13169" y="10383"/>
                      </a:cubicBezTo>
                      <a:lnTo>
                        <a:pt x="13276" y="10347"/>
                      </a:lnTo>
                      <a:cubicBezTo>
                        <a:pt x="13455" y="10300"/>
                        <a:pt x="13633" y="10228"/>
                        <a:pt x="13812" y="10157"/>
                      </a:cubicBezTo>
                      <a:lnTo>
                        <a:pt x="13895" y="10133"/>
                      </a:lnTo>
                      <a:cubicBezTo>
                        <a:pt x="14086" y="10050"/>
                        <a:pt x="14276" y="9978"/>
                        <a:pt x="14455" y="9883"/>
                      </a:cubicBezTo>
                      <a:lnTo>
                        <a:pt x="14622" y="9812"/>
                      </a:lnTo>
                      <a:cubicBezTo>
                        <a:pt x="14836" y="9716"/>
                        <a:pt x="15038" y="9609"/>
                        <a:pt x="15217" y="9490"/>
                      </a:cubicBezTo>
                      <a:lnTo>
                        <a:pt x="15324" y="9431"/>
                      </a:lnTo>
                      <a:cubicBezTo>
                        <a:pt x="15491" y="9335"/>
                        <a:pt x="15634" y="9228"/>
                        <a:pt x="15788" y="9133"/>
                      </a:cubicBezTo>
                      <a:lnTo>
                        <a:pt x="15860" y="9085"/>
                      </a:lnTo>
                      <a:cubicBezTo>
                        <a:pt x="16015" y="8966"/>
                        <a:pt x="16169" y="8847"/>
                        <a:pt x="16312" y="8716"/>
                      </a:cubicBezTo>
                      <a:lnTo>
                        <a:pt x="16384" y="8657"/>
                      </a:lnTo>
                      <a:lnTo>
                        <a:pt x="16455" y="8597"/>
                      </a:lnTo>
                      <a:cubicBezTo>
                        <a:pt x="16574" y="8490"/>
                        <a:pt x="16681" y="8383"/>
                        <a:pt x="16777" y="8276"/>
                      </a:cubicBezTo>
                      <a:cubicBezTo>
                        <a:pt x="16800" y="8252"/>
                        <a:pt x="16812" y="8228"/>
                        <a:pt x="16836" y="8204"/>
                      </a:cubicBezTo>
                      <a:cubicBezTo>
                        <a:pt x="16896" y="8133"/>
                        <a:pt x="16955" y="8073"/>
                        <a:pt x="17015" y="8002"/>
                      </a:cubicBezTo>
                      <a:cubicBezTo>
                        <a:pt x="17146" y="7835"/>
                        <a:pt x="17265" y="7657"/>
                        <a:pt x="17372" y="7466"/>
                      </a:cubicBezTo>
                      <a:cubicBezTo>
                        <a:pt x="17455" y="7299"/>
                        <a:pt x="17539" y="7133"/>
                        <a:pt x="17610" y="6966"/>
                      </a:cubicBezTo>
                      <a:cubicBezTo>
                        <a:pt x="17670" y="6799"/>
                        <a:pt x="17717" y="6633"/>
                        <a:pt x="17753" y="6454"/>
                      </a:cubicBezTo>
                      <a:cubicBezTo>
                        <a:pt x="17753" y="6442"/>
                        <a:pt x="17753" y="6430"/>
                        <a:pt x="17765" y="6418"/>
                      </a:cubicBezTo>
                      <a:cubicBezTo>
                        <a:pt x="17765" y="6406"/>
                        <a:pt x="17765" y="6406"/>
                        <a:pt x="17765" y="6406"/>
                      </a:cubicBezTo>
                      <a:cubicBezTo>
                        <a:pt x="17777" y="6323"/>
                        <a:pt x="17789" y="6240"/>
                        <a:pt x="17801" y="6168"/>
                      </a:cubicBezTo>
                      <a:lnTo>
                        <a:pt x="17801" y="6073"/>
                      </a:lnTo>
                      <a:lnTo>
                        <a:pt x="17801" y="5954"/>
                      </a:lnTo>
                      <a:lnTo>
                        <a:pt x="17801" y="5871"/>
                      </a:ln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72"/>
                        <a:pt x="17810" y="231"/>
                        <a:pt x="17801" y="299"/>
                      </a:cubicBezTo>
                      <a:lnTo>
                        <a:pt x="17801" y="370"/>
                      </a:lnTo>
                      <a:cubicBezTo>
                        <a:pt x="17777" y="572"/>
                        <a:pt x="17741" y="763"/>
                        <a:pt x="17681" y="953"/>
                      </a:cubicBezTo>
                      <a:lnTo>
                        <a:pt x="17670" y="977"/>
                      </a:lnTo>
                      <a:cubicBezTo>
                        <a:pt x="17646" y="1061"/>
                        <a:pt x="17610" y="1156"/>
                        <a:pt x="17574" y="1239"/>
                      </a:cubicBezTo>
                      <a:lnTo>
                        <a:pt x="17562" y="1263"/>
                      </a:lnTo>
                      <a:cubicBezTo>
                        <a:pt x="17384" y="1680"/>
                        <a:pt x="17146" y="2061"/>
                        <a:pt x="16848" y="2394"/>
                      </a:cubicBezTo>
                      <a:cubicBezTo>
                        <a:pt x="16824" y="2406"/>
                        <a:pt x="16812" y="2430"/>
                        <a:pt x="16788" y="2454"/>
                      </a:cubicBezTo>
                      <a:cubicBezTo>
                        <a:pt x="16658" y="2596"/>
                        <a:pt x="16527" y="2727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23"/>
                      </a:cubicBez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26" y="3799"/>
                        <a:pt x="14836" y="3894"/>
                        <a:pt x="14633" y="4001"/>
                      </a:cubicBezTo>
                      <a:lnTo>
                        <a:pt x="14479" y="4073"/>
                      </a:lnTo>
                      <a:cubicBezTo>
                        <a:pt x="14288" y="4156"/>
                        <a:pt x="14098" y="4239"/>
                        <a:pt x="13907" y="4323"/>
                      </a:cubicBezTo>
                      <a:lnTo>
                        <a:pt x="13824" y="4347"/>
                      </a:lnTo>
                      <a:cubicBezTo>
                        <a:pt x="13621" y="4430"/>
                        <a:pt x="13407" y="4501"/>
                        <a:pt x="13181" y="4573"/>
                      </a:cubicBezTo>
                      <a:cubicBezTo>
                        <a:pt x="13038" y="4620"/>
                        <a:pt x="12883" y="4656"/>
                        <a:pt x="12728" y="4704"/>
                      </a:cubicBezTo>
                      <a:cubicBezTo>
                        <a:pt x="12609" y="4728"/>
                        <a:pt x="12490" y="4763"/>
                        <a:pt x="12371" y="4799"/>
                      </a:cubicBezTo>
                      <a:cubicBezTo>
                        <a:pt x="12216" y="4835"/>
                        <a:pt x="12050" y="4871"/>
                        <a:pt x="11883" y="4894"/>
                      </a:cubicBezTo>
                      <a:cubicBezTo>
                        <a:pt x="11764" y="4918"/>
                        <a:pt x="11645" y="4954"/>
                        <a:pt x="11526" y="4978"/>
                      </a:cubicBezTo>
                      <a:lnTo>
                        <a:pt x="11371" y="5001"/>
                      </a:lnTo>
                      <a:cubicBezTo>
                        <a:pt x="11169" y="5025"/>
                        <a:pt x="10966" y="5061"/>
                        <a:pt x="10764" y="5085"/>
                      </a:cubicBezTo>
                      <a:lnTo>
                        <a:pt x="10573" y="5109"/>
                      </a:lnTo>
                      <a:cubicBezTo>
                        <a:pt x="10454" y="5121"/>
                        <a:pt x="10335" y="5121"/>
                        <a:pt x="10216" y="5132"/>
                      </a:cubicBezTo>
                      <a:cubicBezTo>
                        <a:pt x="10014" y="5156"/>
                        <a:pt x="9823" y="5168"/>
                        <a:pt x="9621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44"/>
                        <a:pt x="7621" y="5132"/>
                        <a:pt x="7478" y="5121"/>
                      </a:cubicBezTo>
                      <a:cubicBezTo>
                        <a:pt x="7347" y="5097"/>
                        <a:pt x="7180" y="5085"/>
                        <a:pt x="7037" y="5061"/>
                      </a:cubicBezTo>
                      <a:cubicBezTo>
                        <a:pt x="6882" y="5049"/>
                        <a:pt x="6763" y="5025"/>
                        <a:pt x="6632" y="5013"/>
                      </a:cubicBezTo>
                      <a:cubicBezTo>
                        <a:pt x="6478" y="4990"/>
                        <a:pt x="6323" y="4954"/>
                        <a:pt x="6168" y="4930"/>
                      </a:cubicBezTo>
                      <a:cubicBezTo>
                        <a:pt x="6037" y="4906"/>
                        <a:pt x="5918" y="4882"/>
                        <a:pt x="5799" y="4847"/>
                      </a:cubicBezTo>
                      <a:cubicBezTo>
                        <a:pt x="5609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82" y="4620"/>
                      </a:cubicBezTo>
                      <a:cubicBezTo>
                        <a:pt x="4823" y="4609"/>
                        <a:pt x="4763" y="4585"/>
                        <a:pt x="4704" y="4561"/>
                      </a:cubicBezTo>
                      <a:cubicBezTo>
                        <a:pt x="4513" y="4501"/>
                        <a:pt x="4335" y="4442"/>
                        <a:pt x="4156" y="4382"/>
                      </a:cubicBezTo>
                      <a:lnTo>
                        <a:pt x="4013" y="4323"/>
                      </a:lnTo>
                      <a:cubicBezTo>
                        <a:pt x="3846" y="4263"/>
                        <a:pt x="3692" y="4192"/>
                        <a:pt x="3537" y="4120"/>
                      </a:cubicBezTo>
                      <a:cubicBezTo>
                        <a:pt x="3453" y="4085"/>
                        <a:pt x="3382" y="4061"/>
                        <a:pt x="3299" y="4025"/>
                      </a:cubicBezTo>
                      <a:cubicBezTo>
                        <a:pt x="3072" y="3918"/>
                        <a:pt x="2858" y="3799"/>
                        <a:pt x="2644" y="3680"/>
                      </a:cubicBezTo>
                      <a:cubicBezTo>
                        <a:pt x="1548" y="3049"/>
                        <a:pt x="798" y="2287"/>
                        <a:pt x="382" y="1489"/>
                      </a:cubicBezTo>
                      <a:cubicBezTo>
                        <a:pt x="144" y="1025"/>
                        <a:pt x="24" y="525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29"/>
                <p:cNvSpPr/>
                <p:nvPr/>
              </p:nvSpPr>
              <p:spPr>
                <a:xfrm>
                  <a:off x="3080575" y="289402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62" y="2012"/>
                      </a:moveTo>
                      <a:cubicBezTo>
                        <a:pt x="19563" y="4025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99"/>
                        <a:pt x="1" y="4025"/>
                        <a:pt x="3465" y="2012"/>
                      </a:cubicBezTo>
                      <a:cubicBezTo>
                        <a:pt x="6930" y="0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29"/>
                <p:cNvSpPr/>
                <p:nvPr/>
              </p:nvSpPr>
              <p:spPr>
                <a:xfrm>
                  <a:off x="3237450" y="2984800"/>
                  <a:ext cx="175625" cy="1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61" extrusionOk="0">
                      <a:moveTo>
                        <a:pt x="5763" y="727"/>
                      </a:moveTo>
                      <a:cubicBezTo>
                        <a:pt x="7025" y="1441"/>
                        <a:pt x="7025" y="2620"/>
                        <a:pt x="5787" y="3346"/>
                      </a:cubicBezTo>
                      <a:cubicBezTo>
                        <a:pt x="4536" y="4061"/>
                        <a:pt x="2512" y="4061"/>
                        <a:pt x="1250" y="3346"/>
                      </a:cubicBezTo>
                      <a:cubicBezTo>
                        <a:pt x="0" y="2620"/>
                        <a:pt x="0" y="1441"/>
                        <a:pt x="1238" y="727"/>
                      </a:cubicBezTo>
                      <a:cubicBezTo>
                        <a:pt x="2489" y="1"/>
                        <a:pt x="4513" y="1"/>
                        <a:pt x="5763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29"/>
                <p:cNvSpPr/>
                <p:nvPr/>
              </p:nvSpPr>
              <p:spPr>
                <a:xfrm>
                  <a:off x="3263050" y="2997900"/>
                  <a:ext cx="124425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3049" extrusionOk="0">
                      <a:moveTo>
                        <a:pt x="4965" y="24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24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8" y="2656"/>
                      </a:cubicBezTo>
                      <a:cubicBezTo>
                        <a:pt x="798" y="2691"/>
                        <a:pt x="857" y="2727"/>
                        <a:pt x="917" y="2751"/>
                      </a:cubicBezTo>
                      <a:lnTo>
                        <a:pt x="988" y="2787"/>
                      </a:lnTo>
                      <a:lnTo>
                        <a:pt x="1096" y="2834"/>
                      </a:lnTo>
                      <a:lnTo>
                        <a:pt x="1119" y="2834"/>
                      </a:lnTo>
                      <a:lnTo>
                        <a:pt x="1167" y="2846"/>
                      </a:lnTo>
                      <a:lnTo>
                        <a:pt x="1310" y="2894"/>
                      </a:lnTo>
                      <a:lnTo>
                        <a:pt x="1357" y="2918"/>
                      </a:lnTo>
                      <a:lnTo>
                        <a:pt x="1393" y="2929"/>
                      </a:lnTo>
                      <a:lnTo>
                        <a:pt x="1465" y="2941"/>
                      </a:lnTo>
                      <a:cubicBezTo>
                        <a:pt x="1512" y="2953"/>
                        <a:pt x="1572" y="2965"/>
                        <a:pt x="1607" y="2977"/>
                      </a:cubicBezTo>
                      <a:lnTo>
                        <a:pt x="1655" y="2989"/>
                      </a:lnTo>
                      <a:lnTo>
                        <a:pt x="1715" y="3001"/>
                      </a:lnTo>
                      <a:lnTo>
                        <a:pt x="1846" y="3025"/>
                      </a:lnTo>
                      <a:lnTo>
                        <a:pt x="1905" y="3037"/>
                      </a:lnTo>
                      <a:lnTo>
                        <a:pt x="1965" y="3037"/>
                      </a:lnTo>
                      <a:lnTo>
                        <a:pt x="2084" y="3049"/>
                      </a:lnTo>
                      <a:lnTo>
                        <a:pt x="2679" y="3049"/>
                      </a:lnTo>
                      <a:cubicBezTo>
                        <a:pt x="2739" y="3049"/>
                        <a:pt x="2786" y="3049"/>
                        <a:pt x="2846" y="3037"/>
                      </a:cubicBezTo>
                      <a:lnTo>
                        <a:pt x="3001" y="3037"/>
                      </a:lnTo>
                      <a:lnTo>
                        <a:pt x="3167" y="3013"/>
                      </a:lnTo>
                      <a:lnTo>
                        <a:pt x="3227" y="3013"/>
                      </a:lnTo>
                      <a:lnTo>
                        <a:pt x="3310" y="3001"/>
                      </a:lnTo>
                      <a:lnTo>
                        <a:pt x="3453" y="2965"/>
                      </a:lnTo>
                      <a:lnTo>
                        <a:pt x="3548" y="2941"/>
                      </a:lnTo>
                      <a:lnTo>
                        <a:pt x="3679" y="2906"/>
                      </a:lnTo>
                      <a:lnTo>
                        <a:pt x="3703" y="2906"/>
                      </a:lnTo>
                      <a:cubicBezTo>
                        <a:pt x="3751" y="2882"/>
                        <a:pt x="3810" y="2870"/>
                        <a:pt x="3858" y="2846"/>
                      </a:cubicBezTo>
                      <a:lnTo>
                        <a:pt x="3870" y="2846"/>
                      </a:lnTo>
                      <a:cubicBezTo>
                        <a:pt x="3929" y="2822"/>
                        <a:pt x="3977" y="2798"/>
                        <a:pt x="4036" y="2775"/>
                      </a:cubicBezTo>
                      <a:lnTo>
                        <a:pt x="4084" y="2751"/>
                      </a:lnTo>
                      <a:cubicBezTo>
                        <a:pt x="4132" y="2727"/>
                        <a:pt x="4191" y="2691"/>
                        <a:pt x="4251" y="2668"/>
                      </a:cubicBezTo>
                      <a:lnTo>
                        <a:pt x="4274" y="2644"/>
                      </a:lnTo>
                      <a:cubicBezTo>
                        <a:pt x="4322" y="2620"/>
                        <a:pt x="4370" y="2596"/>
                        <a:pt x="4405" y="2560"/>
                      </a:cubicBezTo>
                      <a:lnTo>
                        <a:pt x="4429" y="2548"/>
                      </a:lnTo>
                      <a:cubicBezTo>
                        <a:pt x="4477" y="2513"/>
                        <a:pt x="4513" y="2477"/>
                        <a:pt x="4548" y="2441"/>
                      </a:cubicBezTo>
                      <a:lnTo>
                        <a:pt x="4572" y="2429"/>
                      </a:lnTo>
                      <a:lnTo>
                        <a:pt x="4596" y="2417"/>
                      </a:lnTo>
                      <a:cubicBezTo>
                        <a:pt x="4632" y="2382"/>
                        <a:pt x="4655" y="2346"/>
                        <a:pt x="4679" y="2322"/>
                      </a:cubicBezTo>
                      <a:lnTo>
                        <a:pt x="4703" y="2298"/>
                      </a:lnTo>
                      <a:cubicBezTo>
                        <a:pt x="4715" y="2287"/>
                        <a:pt x="4739" y="2263"/>
                        <a:pt x="4751" y="2251"/>
                      </a:cubicBezTo>
                      <a:cubicBezTo>
                        <a:pt x="4786" y="2203"/>
                        <a:pt x="4822" y="2144"/>
                        <a:pt x="4846" y="2096"/>
                      </a:cubicBezTo>
                      <a:cubicBezTo>
                        <a:pt x="4870" y="2048"/>
                        <a:pt x="4894" y="2001"/>
                        <a:pt x="4917" y="1953"/>
                      </a:cubicBezTo>
                      <a:cubicBezTo>
                        <a:pt x="4929" y="1906"/>
                        <a:pt x="4941" y="1858"/>
                        <a:pt x="4953" y="1810"/>
                      </a:cubicBezTo>
                      <a:cubicBezTo>
                        <a:pt x="4953" y="1810"/>
                        <a:pt x="4953" y="1810"/>
                        <a:pt x="4953" y="1798"/>
                      </a:cubicBezTo>
                      <a:cubicBezTo>
                        <a:pt x="4953" y="1775"/>
                        <a:pt x="4953" y="1763"/>
                        <a:pt x="4965" y="1739"/>
                      </a:cubicBezTo>
                      <a:cubicBezTo>
                        <a:pt x="4965" y="1727"/>
                        <a:pt x="4965" y="1715"/>
                        <a:pt x="4965" y="1703"/>
                      </a:cubicBezTo>
                      <a:cubicBezTo>
                        <a:pt x="4965" y="1691"/>
                        <a:pt x="4965" y="1679"/>
                        <a:pt x="4965" y="1679"/>
                      </a:cubicBezTo>
                      <a:lnTo>
                        <a:pt x="4965" y="1655"/>
                      </a:lnTo>
                      <a:lnTo>
                        <a:pt x="4965" y="131"/>
                      </a:lnTo>
                      <a:cubicBezTo>
                        <a:pt x="4965" y="179"/>
                        <a:pt x="4953" y="239"/>
                        <a:pt x="4941" y="286"/>
                      </a:cubicBezTo>
                      <a:lnTo>
                        <a:pt x="4941" y="298"/>
                      </a:lnTo>
                      <a:cubicBezTo>
                        <a:pt x="4929" y="322"/>
                        <a:pt x="4917" y="346"/>
                        <a:pt x="4906" y="370"/>
                      </a:cubicBezTo>
                      <a:cubicBezTo>
                        <a:pt x="4858" y="489"/>
                        <a:pt x="4786" y="596"/>
                        <a:pt x="4703" y="691"/>
                      </a:cubicBezTo>
                      <a:lnTo>
                        <a:pt x="4691" y="703"/>
                      </a:lnTo>
                      <a:cubicBezTo>
                        <a:pt x="4655" y="739"/>
                        <a:pt x="4620" y="774"/>
                        <a:pt x="4584" y="810"/>
                      </a:cubicBezTo>
                      <a:lnTo>
                        <a:pt x="4560" y="834"/>
                      </a:lnTo>
                      <a:cubicBezTo>
                        <a:pt x="4525" y="870"/>
                        <a:pt x="4477" y="905"/>
                        <a:pt x="4429" y="929"/>
                      </a:cubicBezTo>
                      <a:lnTo>
                        <a:pt x="4417" y="941"/>
                      </a:lnTo>
                      <a:cubicBezTo>
                        <a:pt x="4370" y="977"/>
                        <a:pt x="4310" y="1013"/>
                        <a:pt x="4263" y="1048"/>
                      </a:cubicBezTo>
                      <a:cubicBezTo>
                        <a:pt x="4203" y="1084"/>
                        <a:pt x="4144" y="1108"/>
                        <a:pt x="4084" y="1132"/>
                      </a:cubicBezTo>
                      <a:lnTo>
                        <a:pt x="4048" y="1155"/>
                      </a:lnTo>
                      <a:cubicBezTo>
                        <a:pt x="3989" y="1179"/>
                        <a:pt x="3941" y="1203"/>
                        <a:pt x="3882" y="1227"/>
                      </a:cubicBezTo>
                      <a:lnTo>
                        <a:pt x="3858" y="1239"/>
                      </a:lnTo>
                      <a:cubicBezTo>
                        <a:pt x="3798" y="1263"/>
                        <a:pt x="3739" y="1274"/>
                        <a:pt x="3679" y="1298"/>
                      </a:cubicBezTo>
                      <a:lnTo>
                        <a:pt x="3560" y="1334"/>
                      </a:lnTo>
                      <a:lnTo>
                        <a:pt x="3453" y="1358"/>
                      </a:lnTo>
                      <a:lnTo>
                        <a:pt x="3322" y="1394"/>
                      </a:lnTo>
                      <a:lnTo>
                        <a:pt x="3215" y="1405"/>
                      </a:lnTo>
                      <a:lnTo>
                        <a:pt x="3179" y="1405"/>
                      </a:lnTo>
                      <a:lnTo>
                        <a:pt x="3001" y="1429"/>
                      </a:lnTo>
                      <a:lnTo>
                        <a:pt x="2953" y="1429"/>
                      </a:lnTo>
                      <a:lnTo>
                        <a:pt x="2858" y="1441"/>
                      </a:lnTo>
                      <a:cubicBezTo>
                        <a:pt x="2798" y="1441"/>
                        <a:pt x="2739" y="1453"/>
                        <a:pt x="2679" y="1453"/>
                      </a:cubicBezTo>
                      <a:lnTo>
                        <a:pt x="2322" y="1453"/>
                      </a:lnTo>
                      <a:lnTo>
                        <a:pt x="2203" y="1441"/>
                      </a:lnTo>
                      <a:lnTo>
                        <a:pt x="2084" y="1441"/>
                      </a:lnTo>
                      <a:lnTo>
                        <a:pt x="1965" y="1417"/>
                      </a:lnTo>
                      <a:lnTo>
                        <a:pt x="1846" y="1405"/>
                      </a:lnTo>
                      <a:lnTo>
                        <a:pt x="1715" y="1382"/>
                      </a:lnTo>
                      <a:lnTo>
                        <a:pt x="1607" y="1358"/>
                      </a:lnTo>
                      <a:lnTo>
                        <a:pt x="1465" y="1322"/>
                      </a:lnTo>
                      <a:lnTo>
                        <a:pt x="1369" y="1298"/>
                      </a:lnTo>
                      <a:lnTo>
                        <a:pt x="1310" y="1286"/>
                      </a:lnTo>
                      <a:lnTo>
                        <a:pt x="1167" y="1227"/>
                      </a:lnTo>
                      <a:lnTo>
                        <a:pt x="1119" y="1215"/>
                      </a:lnTo>
                      <a:cubicBezTo>
                        <a:pt x="1072" y="1191"/>
                        <a:pt x="1036" y="1179"/>
                        <a:pt x="988" y="1155"/>
                      </a:cubicBezTo>
                      <a:lnTo>
                        <a:pt x="917" y="1132"/>
                      </a:lnTo>
                      <a:cubicBezTo>
                        <a:pt x="857" y="1096"/>
                        <a:pt x="798" y="1072"/>
                        <a:pt x="738" y="1036"/>
                      </a:cubicBezTo>
                      <a:cubicBezTo>
                        <a:pt x="476" y="893"/>
                        <a:pt x="250" y="679"/>
                        <a:pt x="107" y="417"/>
                      </a:cubicBezTo>
                      <a:cubicBezTo>
                        <a:pt x="36" y="286"/>
                        <a:pt x="0" y="143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29"/>
                <p:cNvSpPr/>
                <p:nvPr/>
              </p:nvSpPr>
              <p:spPr>
                <a:xfrm>
                  <a:off x="3256500" y="2959200"/>
                  <a:ext cx="136950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8" h="3168" extrusionOk="0">
                      <a:moveTo>
                        <a:pt x="4501" y="560"/>
                      </a:moveTo>
                      <a:cubicBezTo>
                        <a:pt x="5477" y="1132"/>
                        <a:pt x="5477" y="2037"/>
                        <a:pt x="4513" y="2608"/>
                      </a:cubicBezTo>
                      <a:cubicBezTo>
                        <a:pt x="3536" y="3168"/>
                        <a:pt x="1965" y="3168"/>
                        <a:pt x="988" y="2608"/>
                      </a:cubicBezTo>
                      <a:cubicBezTo>
                        <a:pt x="12" y="2037"/>
                        <a:pt x="0" y="1132"/>
                        <a:pt x="977" y="560"/>
                      </a:cubicBezTo>
                      <a:cubicBezTo>
                        <a:pt x="1941" y="1"/>
                        <a:pt x="3524" y="1"/>
                        <a:pt x="4501" y="5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29"/>
                <p:cNvSpPr/>
                <p:nvPr/>
              </p:nvSpPr>
              <p:spPr>
                <a:xfrm>
                  <a:off x="3271675" y="2967825"/>
                  <a:ext cx="1068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8" extrusionOk="0">
                      <a:moveTo>
                        <a:pt x="3501" y="442"/>
                      </a:moveTo>
                      <a:cubicBezTo>
                        <a:pt x="4263" y="882"/>
                        <a:pt x="4275" y="1596"/>
                        <a:pt x="3513" y="2037"/>
                      </a:cubicBezTo>
                      <a:cubicBezTo>
                        <a:pt x="2763" y="2477"/>
                        <a:pt x="1524" y="2477"/>
                        <a:pt x="762" y="2037"/>
                      </a:cubicBezTo>
                      <a:cubicBezTo>
                        <a:pt x="0" y="1585"/>
                        <a:pt x="0" y="882"/>
                        <a:pt x="762" y="442"/>
                      </a:cubicBezTo>
                      <a:cubicBezTo>
                        <a:pt x="1524" y="1"/>
                        <a:pt x="2739" y="1"/>
                        <a:pt x="3501" y="4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29"/>
                <p:cNvSpPr/>
                <p:nvPr/>
              </p:nvSpPr>
              <p:spPr>
                <a:xfrm>
                  <a:off x="3283875" y="2977150"/>
                  <a:ext cx="82475" cy="4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33" extrusionOk="0">
                      <a:moveTo>
                        <a:pt x="1644" y="0"/>
                      </a:moveTo>
                      <a:cubicBezTo>
                        <a:pt x="1280" y="0"/>
                        <a:pt x="917" y="86"/>
                        <a:pt x="584" y="259"/>
                      </a:cubicBezTo>
                      <a:cubicBezTo>
                        <a:pt x="1" y="592"/>
                        <a:pt x="1" y="1140"/>
                        <a:pt x="584" y="1473"/>
                      </a:cubicBezTo>
                      <a:cubicBezTo>
                        <a:pt x="917" y="1646"/>
                        <a:pt x="1280" y="1732"/>
                        <a:pt x="1644" y="1732"/>
                      </a:cubicBezTo>
                      <a:cubicBezTo>
                        <a:pt x="2007" y="1732"/>
                        <a:pt x="2370" y="1646"/>
                        <a:pt x="2703" y="1473"/>
                      </a:cubicBezTo>
                      <a:cubicBezTo>
                        <a:pt x="3299" y="1140"/>
                        <a:pt x="3287" y="592"/>
                        <a:pt x="2703" y="259"/>
                      </a:cubicBezTo>
                      <a:cubicBezTo>
                        <a:pt x="2370" y="86"/>
                        <a:pt x="2007" y="0"/>
                        <a:pt x="16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29"/>
                <p:cNvSpPr/>
                <p:nvPr/>
              </p:nvSpPr>
              <p:spPr>
                <a:xfrm>
                  <a:off x="3287750" y="2592800"/>
                  <a:ext cx="74725" cy="4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17110" extrusionOk="0">
                      <a:moveTo>
                        <a:pt x="2989" y="16240"/>
                      </a:moveTo>
                      <a:cubicBezTo>
                        <a:pt x="2929" y="16407"/>
                        <a:pt x="2834" y="17109"/>
                        <a:pt x="1453" y="17109"/>
                      </a:cubicBezTo>
                      <a:cubicBezTo>
                        <a:pt x="619" y="17109"/>
                        <a:pt x="48" y="16681"/>
                        <a:pt x="0" y="16193"/>
                      </a:cubicBezTo>
                      <a:lnTo>
                        <a:pt x="0" y="0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66" name="Google Shape;1866;p29"/>
                <p:cNvGrpSpPr/>
                <p:nvPr/>
              </p:nvGrpSpPr>
              <p:grpSpPr>
                <a:xfrm>
                  <a:off x="3291025" y="270887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867" name="Google Shape;1867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74" name="Google Shape;1874;p29"/>
                <p:cNvSpPr/>
                <p:nvPr/>
              </p:nvSpPr>
              <p:spPr>
                <a:xfrm>
                  <a:off x="3446700" y="3640550"/>
                  <a:ext cx="373575" cy="2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240" extrusionOk="0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2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91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5"/>
                      </a:cubicBezTo>
                      <a:cubicBezTo>
                        <a:pt x="2382" y="8072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4"/>
                      </a:cubicBezTo>
                      <a:cubicBezTo>
                        <a:pt x="3060" y="8382"/>
                        <a:pt x="3167" y="8442"/>
                        <a:pt x="3286" y="8489"/>
                      </a:cubicBezTo>
                      <a:lnTo>
                        <a:pt x="3346" y="8513"/>
                      </a:lnTo>
                      <a:cubicBezTo>
                        <a:pt x="3394" y="8525"/>
                        <a:pt x="3429" y="8537"/>
                        <a:pt x="3477" y="8561"/>
                      </a:cubicBezTo>
                      <a:cubicBezTo>
                        <a:pt x="3620" y="8608"/>
                        <a:pt x="3775" y="8668"/>
                        <a:pt x="3917" y="8715"/>
                      </a:cubicBezTo>
                      <a:lnTo>
                        <a:pt x="4084" y="8763"/>
                      </a:lnTo>
                      <a:lnTo>
                        <a:pt x="4191" y="8799"/>
                      </a:lnTo>
                      <a:cubicBezTo>
                        <a:pt x="4251" y="8811"/>
                        <a:pt x="4310" y="8823"/>
                        <a:pt x="4382" y="8846"/>
                      </a:cubicBezTo>
                      <a:cubicBezTo>
                        <a:pt x="4525" y="8882"/>
                        <a:pt x="4691" y="8918"/>
                        <a:pt x="4846" y="8954"/>
                      </a:cubicBezTo>
                      <a:cubicBezTo>
                        <a:pt x="4882" y="8965"/>
                        <a:pt x="4929" y="8977"/>
                        <a:pt x="4965" y="8989"/>
                      </a:cubicBezTo>
                      <a:cubicBezTo>
                        <a:pt x="5013" y="8989"/>
                        <a:pt x="5084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85"/>
                      </a:cubicBezTo>
                      <a:cubicBezTo>
                        <a:pt x="5608" y="9096"/>
                        <a:pt x="5656" y="9108"/>
                        <a:pt x="5703" y="9108"/>
                      </a:cubicBezTo>
                      <a:cubicBezTo>
                        <a:pt x="5763" y="9120"/>
                        <a:pt x="5822" y="9120"/>
                        <a:pt x="5882" y="9132"/>
                      </a:cubicBezTo>
                      <a:cubicBezTo>
                        <a:pt x="6013" y="9144"/>
                        <a:pt x="6132" y="9168"/>
                        <a:pt x="6263" y="9180"/>
                      </a:cubicBezTo>
                      <a:lnTo>
                        <a:pt x="6430" y="9192"/>
                      </a:lnTo>
                      <a:lnTo>
                        <a:pt x="6608" y="9204"/>
                      </a:lnTo>
                      <a:cubicBezTo>
                        <a:pt x="6727" y="9215"/>
                        <a:pt x="6858" y="9215"/>
                        <a:pt x="6977" y="9227"/>
                      </a:cubicBezTo>
                      <a:cubicBezTo>
                        <a:pt x="7049" y="9227"/>
                        <a:pt x="7108" y="9227"/>
                        <a:pt x="7168" y="9239"/>
                      </a:cubicBezTo>
                      <a:lnTo>
                        <a:pt x="7930" y="9239"/>
                      </a:lnTo>
                      <a:lnTo>
                        <a:pt x="8049" y="9227"/>
                      </a:lnTo>
                      <a:cubicBezTo>
                        <a:pt x="8228" y="9227"/>
                        <a:pt x="8394" y="9204"/>
                        <a:pt x="8561" y="9192"/>
                      </a:cubicBezTo>
                      <a:lnTo>
                        <a:pt x="8763" y="9180"/>
                      </a:lnTo>
                      <a:lnTo>
                        <a:pt x="8859" y="9168"/>
                      </a:lnTo>
                      <a:lnTo>
                        <a:pt x="9013" y="9144"/>
                      </a:lnTo>
                      <a:cubicBezTo>
                        <a:pt x="9180" y="9132"/>
                        <a:pt x="9359" y="9108"/>
                        <a:pt x="9525" y="9073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25"/>
                        <a:pt x="9871" y="9013"/>
                        <a:pt x="9954" y="8989"/>
                      </a:cubicBezTo>
                      <a:cubicBezTo>
                        <a:pt x="10097" y="8965"/>
                        <a:pt x="10228" y="8942"/>
                        <a:pt x="10371" y="8906"/>
                      </a:cubicBezTo>
                      <a:cubicBezTo>
                        <a:pt x="10466" y="8882"/>
                        <a:pt x="10561" y="8858"/>
                        <a:pt x="10668" y="8823"/>
                      </a:cubicBezTo>
                      <a:cubicBezTo>
                        <a:pt x="10799" y="8787"/>
                        <a:pt x="10930" y="8751"/>
                        <a:pt x="11049" y="8715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4"/>
                        <a:pt x="11585" y="8537"/>
                      </a:cubicBezTo>
                      <a:cubicBezTo>
                        <a:pt x="11609" y="8525"/>
                        <a:pt x="11633" y="8513"/>
                        <a:pt x="11657" y="8501"/>
                      </a:cubicBez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39"/>
                      </a:lnTo>
                      <a:cubicBezTo>
                        <a:pt x="12442" y="8156"/>
                        <a:pt x="12609" y="8061"/>
                        <a:pt x="12776" y="7977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30"/>
                        <a:pt x="13692" y="7322"/>
                      </a:cubicBezTo>
                      <a:lnTo>
                        <a:pt x="13752" y="7287"/>
                      </a:lnTo>
                      <a:lnTo>
                        <a:pt x="13812" y="7227"/>
                      </a:lnTo>
                      <a:cubicBezTo>
                        <a:pt x="13907" y="7132"/>
                        <a:pt x="14002" y="7049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87"/>
                        <a:pt x="14276" y="6727"/>
                      </a:cubicBezTo>
                      <a:cubicBezTo>
                        <a:pt x="14395" y="6584"/>
                        <a:pt x="14490" y="6441"/>
                        <a:pt x="14574" y="6275"/>
                      </a:cubicBezTo>
                      <a:cubicBezTo>
                        <a:pt x="14657" y="6144"/>
                        <a:pt x="14716" y="6001"/>
                        <a:pt x="14776" y="5858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cubicBezTo>
                        <a:pt x="14895" y="5417"/>
                        <a:pt x="14895" y="5405"/>
                        <a:pt x="14895" y="5394"/>
                      </a:cubicBezTo>
                      <a:cubicBezTo>
                        <a:pt x="14895" y="5394"/>
                        <a:pt x="14895" y="5394"/>
                        <a:pt x="14895" y="5382"/>
                      </a:cubicBezTo>
                      <a:cubicBezTo>
                        <a:pt x="14907" y="5322"/>
                        <a:pt x="14919" y="5251"/>
                        <a:pt x="14931" y="5179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44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4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6"/>
                        <a:pt x="14145" y="2012"/>
                      </a:cubicBezTo>
                      <a:lnTo>
                        <a:pt x="14097" y="2060"/>
                      </a:ln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8"/>
                      </a:cubicBezTo>
                      <a:lnTo>
                        <a:pt x="13264" y="2786"/>
                      </a:lnTo>
                      <a:cubicBezTo>
                        <a:pt x="13109" y="2893"/>
                        <a:pt x="12966" y="2989"/>
                        <a:pt x="12788" y="3084"/>
                      </a:cubicBezTo>
                      <a:cubicBezTo>
                        <a:pt x="12609" y="3179"/>
                        <a:pt x="12454" y="3262"/>
                        <a:pt x="12276" y="3346"/>
                      </a:cubicBezTo>
                      <a:lnTo>
                        <a:pt x="12145" y="3417"/>
                      </a:lnTo>
                      <a:cubicBezTo>
                        <a:pt x="11990" y="3489"/>
                        <a:pt x="11835" y="3560"/>
                        <a:pt x="11668" y="3620"/>
                      </a:cubicBezTo>
                      <a:lnTo>
                        <a:pt x="11597" y="3643"/>
                      </a:lnTo>
                      <a:cubicBezTo>
                        <a:pt x="11430" y="3715"/>
                        <a:pt x="11240" y="3774"/>
                        <a:pt x="11061" y="3834"/>
                      </a:cubicBezTo>
                      <a:cubicBezTo>
                        <a:pt x="10942" y="3870"/>
                        <a:pt x="10811" y="3905"/>
                        <a:pt x="10680" y="3941"/>
                      </a:cubicBezTo>
                      <a:cubicBezTo>
                        <a:pt x="10585" y="3965"/>
                        <a:pt x="10490" y="3989"/>
                        <a:pt x="10383" y="4012"/>
                      </a:cubicBezTo>
                      <a:cubicBezTo>
                        <a:pt x="10240" y="4048"/>
                        <a:pt x="10109" y="4084"/>
                        <a:pt x="9966" y="4108"/>
                      </a:cubicBezTo>
                      <a:cubicBezTo>
                        <a:pt x="9871" y="4132"/>
                        <a:pt x="9763" y="4155"/>
                        <a:pt x="9668" y="4167"/>
                      </a:cubicBezTo>
                      <a:lnTo>
                        <a:pt x="9537" y="4191"/>
                      </a:lnTo>
                      <a:cubicBezTo>
                        <a:pt x="9371" y="4215"/>
                        <a:pt x="9204" y="4239"/>
                        <a:pt x="9025" y="4262"/>
                      </a:cubicBezTo>
                      <a:lnTo>
                        <a:pt x="8870" y="4274"/>
                      </a:lnTo>
                      <a:cubicBezTo>
                        <a:pt x="8775" y="4286"/>
                        <a:pt x="8680" y="4298"/>
                        <a:pt x="8573" y="4310"/>
                      </a:cubicBezTo>
                      <a:cubicBezTo>
                        <a:pt x="8406" y="4322"/>
                        <a:pt x="8239" y="4334"/>
                        <a:pt x="8073" y="4334"/>
                      </a:cubicBezTo>
                      <a:lnTo>
                        <a:pt x="7751" y="4346"/>
                      </a:lnTo>
                      <a:lnTo>
                        <a:pt x="7335" y="4346"/>
                      </a:lnTo>
                      <a:cubicBezTo>
                        <a:pt x="7204" y="4346"/>
                        <a:pt x="7108" y="4346"/>
                        <a:pt x="7001" y="4334"/>
                      </a:cubicBezTo>
                      <a:cubicBezTo>
                        <a:pt x="6882" y="4322"/>
                        <a:pt x="6739" y="4322"/>
                        <a:pt x="6620" y="4322"/>
                      </a:cubicBezTo>
                      <a:cubicBezTo>
                        <a:pt x="6489" y="4310"/>
                        <a:pt x="6382" y="4298"/>
                        <a:pt x="6275" y="4286"/>
                      </a:cubicBezTo>
                      <a:cubicBezTo>
                        <a:pt x="6156" y="4274"/>
                        <a:pt x="6025" y="4262"/>
                        <a:pt x="5894" y="4251"/>
                      </a:cubicBezTo>
                      <a:cubicBezTo>
                        <a:pt x="5775" y="4227"/>
                        <a:pt x="5680" y="4215"/>
                        <a:pt x="5561" y="4203"/>
                      </a:cubicBezTo>
                      <a:cubicBezTo>
                        <a:pt x="5453" y="4179"/>
                        <a:pt x="5299" y="4155"/>
                        <a:pt x="5168" y="4132"/>
                      </a:cubicBezTo>
                      <a:cubicBezTo>
                        <a:pt x="5060" y="4108"/>
                        <a:pt x="4965" y="4084"/>
                        <a:pt x="4858" y="4072"/>
                      </a:cubicBezTo>
                      <a:cubicBezTo>
                        <a:pt x="4703" y="4036"/>
                        <a:pt x="4548" y="3989"/>
                        <a:pt x="4394" y="3953"/>
                      </a:cubicBezTo>
                      <a:cubicBezTo>
                        <a:pt x="4287" y="3929"/>
                        <a:pt x="4191" y="3905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27"/>
                        <a:pt x="3489" y="3679"/>
                      </a:cubicBezTo>
                      <a:cubicBezTo>
                        <a:pt x="3441" y="3655"/>
                        <a:pt x="3405" y="3643"/>
                        <a:pt x="3358" y="3631"/>
                      </a:cubicBezTo>
                      <a:cubicBezTo>
                        <a:pt x="3227" y="3572"/>
                        <a:pt x="3096" y="3512"/>
                        <a:pt x="2965" y="3465"/>
                      </a:cubicBezTo>
                      <a:cubicBezTo>
                        <a:pt x="2894" y="3429"/>
                        <a:pt x="2834" y="3405"/>
                        <a:pt x="2763" y="3370"/>
                      </a:cubicBezTo>
                      <a:cubicBezTo>
                        <a:pt x="2584" y="3286"/>
                        <a:pt x="2393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29"/>
                <p:cNvSpPr/>
                <p:nvPr/>
              </p:nvSpPr>
              <p:spPr>
                <a:xfrm>
                  <a:off x="3427950" y="35223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1"/>
                      </a:moveTo>
                      <a:cubicBezTo>
                        <a:pt x="16419" y="3382"/>
                        <a:pt x="16431" y="6132"/>
                        <a:pt x="13526" y="7823"/>
                      </a:cubicBezTo>
                      <a:cubicBezTo>
                        <a:pt x="10609" y="9513"/>
                        <a:pt x="5870" y="9513"/>
                        <a:pt x="2941" y="7823"/>
                      </a:cubicBezTo>
                      <a:cubicBezTo>
                        <a:pt x="12" y="6132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29"/>
                <p:cNvSpPr/>
                <p:nvPr/>
              </p:nvSpPr>
              <p:spPr>
                <a:xfrm>
                  <a:off x="3526775" y="35795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1"/>
                      </a:moveTo>
                      <a:cubicBezTo>
                        <a:pt x="8525" y="1762"/>
                        <a:pt x="8525" y="3179"/>
                        <a:pt x="7013" y="4060"/>
                      </a:cubicBezTo>
                      <a:cubicBezTo>
                        <a:pt x="5513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29"/>
                <p:cNvSpPr/>
                <p:nvPr/>
              </p:nvSpPr>
              <p:spPr>
                <a:xfrm>
                  <a:off x="3551475" y="3598050"/>
                  <a:ext cx="1637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60" extrusionOk="0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76"/>
                        <a:pt x="0" y="2272"/>
                        <a:pt x="1167" y="2950"/>
                      </a:cubicBezTo>
                      <a:cubicBezTo>
                        <a:pt x="1756" y="3290"/>
                        <a:pt x="2521" y="3459"/>
                        <a:pt x="3285" y="3459"/>
                      </a:cubicBezTo>
                      <a:cubicBezTo>
                        <a:pt x="4048" y="3459"/>
                        <a:pt x="4810" y="3290"/>
                        <a:pt x="5394" y="2950"/>
                      </a:cubicBezTo>
                      <a:cubicBezTo>
                        <a:pt x="6549" y="2272"/>
                        <a:pt x="6549" y="1176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29"/>
                <p:cNvSpPr/>
                <p:nvPr/>
              </p:nvSpPr>
              <p:spPr>
                <a:xfrm>
                  <a:off x="3410675" y="3620000"/>
                  <a:ext cx="4455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0" extrusionOk="0">
                      <a:moveTo>
                        <a:pt x="17812" y="60"/>
                      </a:move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18" y="162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4"/>
                        <a:pt x="882" y="8466"/>
                        <a:pt x="2632" y="9490"/>
                      </a:cubicBezTo>
                      <a:cubicBezTo>
                        <a:pt x="2846" y="9609"/>
                        <a:pt x="3061" y="9716"/>
                        <a:pt x="3287" y="9823"/>
                      </a:cubicBezTo>
                      <a:cubicBezTo>
                        <a:pt x="3370" y="9859"/>
                        <a:pt x="3442" y="9895"/>
                        <a:pt x="3525" y="9930"/>
                      </a:cubicBezTo>
                      <a:cubicBezTo>
                        <a:pt x="3656" y="9990"/>
                        <a:pt x="3787" y="10049"/>
                        <a:pt x="3918" y="10097"/>
                      </a:cubicBezTo>
                      <a:lnTo>
                        <a:pt x="3989" y="10133"/>
                      </a:lnTo>
                      <a:cubicBezTo>
                        <a:pt x="4049" y="10145"/>
                        <a:pt x="4096" y="10168"/>
                        <a:pt x="4144" y="10180"/>
                      </a:cubicBezTo>
                      <a:cubicBezTo>
                        <a:pt x="4323" y="10252"/>
                        <a:pt x="4501" y="10311"/>
                        <a:pt x="4680" y="10371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7" y="10526"/>
                      </a:cubicBezTo>
                      <a:cubicBezTo>
                        <a:pt x="5406" y="10573"/>
                        <a:pt x="5597" y="10621"/>
                        <a:pt x="5775" y="10657"/>
                      </a:cubicBezTo>
                      <a:cubicBezTo>
                        <a:pt x="5835" y="10669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4"/>
                        <a:pt x="6466" y="10788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lnTo>
                        <a:pt x="7025" y="10871"/>
                      </a:lnTo>
                      <a:cubicBezTo>
                        <a:pt x="7168" y="10895"/>
                        <a:pt x="7323" y="10907"/>
                        <a:pt x="7466" y="10919"/>
                      </a:cubicBezTo>
                      <a:cubicBezTo>
                        <a:pt x="7537" y="10919"/>
                        <a:pt x="7609" y="10942"/>
                        <a:pt x="7680" y="10942"/>
                      </a:cubicBezTo>
                      <a:lnTo>
                        <a:pt x="7883" y="10954"/>
                      </a:lnTo>
                      <a:cubicBezTo>
                        <a:pt x="8025" y="10966"/>
                        <a:pt x="8180" y="10978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42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52"/>
                        <a:pt x="11776" y="10728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73"/>
                        <a:pt x="12597" y="10538"/>
                        <a:pt x="12717" y="10502"/>
                      </a:cubicBezTo>
                      <a:cubicBezTo>
                        <a:pt x="12871" y="10466"/>
                        <a:pt x="13026" y="10418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57"/>
                      </a:cubicBezTo>
                      <a:lnTo>
                        <a:pt x="13895" y="10121"/>
                      </a:lnTo>
                      <a:cubicBezTo>
                        <a:pt x="14086" y="10049"/>
                        <a:pt x="14276" y="9966"/>
                        <a:pt x="14467" y="9883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90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6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3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32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66"/>
                      </a:cubicBezTo>
                      <a:cubicBezTo>
                        <a:pt x="17467" y="7299"/>
                        <a:pt x="17539" y="7132"/>
                        <a:pt x="17610" y="6954"/>
                      </a:cubicBezTo>
                      <a:cubicBezTo>
                        <a:pt x="17670" y="6787"/>
                        <a:pt x="17717" y="6620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3"/>
                        <a:pt x="17777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0" y="5942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09" y="245"/>
                        <a:pt x="17805" y="273"/>
                        <a:pt x="17800" y="298"/>
                      </a:cubicBezTo>
                      <a:lnTo>
                        <a:pt x="17800" y="370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77"/>
                      </a:lnTo>
                      <a:cubicBezTo>
                        <a:pt x="17646" y="1060"/>
                        <a:pt x="17622" y="1144"/>
                        <a:pt x="17586" y="1239"/>
                      </a:cubicBezTo>
                      <a:lnTo>
                        <a:pt x="17574" y="1263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36" y="2406"/>
                        <a:pt x="16812" y="2429"/>
                        <a:pt x="16788" y="2453"/>
                      </a:cubicBezTo>
                      <a:cubicBezTo>
                        <a:pt x="16669" y="2596"/>
                        <a:pt x="16527" y="2715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10"/>
                      </a:cubicBezTo>
                      <a:cubicBezTo>
                        <a:pt x="15622" y="3441"/>
                        <a:pt x="15431" y="3560"/>
                        <a:pt x="15229" y="3680"/>
                      </a:cubicBezTo>
                      <a:cubicBezTo>
                        <a:pt x="15038" y="3799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30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5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84"/>
                      </a:cubicBezTo>
                      <a:lnTo>
                        <a:pt x="10585" y="5096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cubicBezTo>
                        <a:pt x="9502" y="5168"/>
                        <a:pt x="9371" y="5180"/>
                        <a:pt x="9240" y="5180"/>
                      </a:cubicBez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cubicBezTo>
                        <a:pt x="7752" y="5132"/>
                        <a:pt x="7621" y="5120"/>
                        <a:pt x="7490" y="5108"/>
                      </a:cubicBezTo>
                      <a:cubicBezTo>
                        <a:pt x="7347" y="5096"/>
                        <a:pt x="7192" y="5084"/>
                        <a:pt x="7037" y="5061"/>
                      </a:cubicBezTo>
                      <a:cubicBezTo>
                        <a:pt x="6894" y="5049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5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cubicBezTo>
                        <a:pt x="4823" y="4596"/>
                        <a:pt x="4763" y="4573"/>
                        <a:pt x="4704" y="4561"/>
                      </a:cubicBez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22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80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4"/>
                        <a:pt x="24" y="512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29"/>
                <p:cNvSpPr/>
                <p:nvPr/>
              </p:nvSpPr>
              <p:spPr>
                <a:xfrm>
                  <a:off x="3388650" y="34789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74" y="2025"/>
                      </a:moveTo>
                      <a:cubicBezTo>
                        <a:pt x="19563" y="4037"/>
                        <a:pt x="19574" y="7299"/>
                        <a:pt x="16110" y="9324"/>
                      </a:cubicBezTo>
                      <a:cubicBezTo>
                        <a:pt x="12645" y="11336"/>
                        <a:pt x="7001" y="11336"/>
                        <a:pt x="3513" y="9324"/>
                      </a:cubicBezTo>
                      <a:cubicBezTo>
                        <a:pt x="12" y="7299"/>
                        <a:pt x="1" y="4037"/>
                        <a:pt x="3465" y="2025"/>
                      </a:cubicBezTo>
                      <a:cubicBezTo>
                        <a:pt x="6942" y="1"/>
                        <a:pt x="12574" y="1"/>
                        <a:pt x="16074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29"/>
                <p:cNvSpPr/>
                <p:nvPr/>
              </p:nvSpPr>
              <p:spPr>
                <a:xfrm>
                  <a:off x="3545525" y="3569700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53"/>
                        <a:pt x="7037" y="2632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29"/>
                <p:cNvSpPr/>
                <p:nvPr/>
              </p:nvSpPr>
              <p:spPr>
                <a:xfrm>
                  <a:off x="3446400" y="3435150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43" y="60"/>
                      </a:move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46" y="386"/>
                        <a:pt x="14951" y="360"/>
                        <a:pt x="14955" y="334"/>
                      </a:cubicBezTo>
                      <a:lnTo>
                        <a:pt x="14955" y="275"/>
                      </a:lnTo>
                      <a:cubicBezTo>
                        <a:pt x="14955" y="203"/>
                        <a:pt x="14955" y="132"/>
                        <a:pt x="14943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1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0" y="8395"/>
                        <a:pt x="3167" y="8442"/>
                        <a:pt x="3287" y="8490"/>
                      </a:cubicBezTo>
                      <a:lnTo>
                        <a:pt x="3346" y="8514"/>
                      </a:lnTo>
                      <a:lnTo>
                        <a:pt x="3477" y="8561"/>
                      </a:lnTo>
                      <a:cubicBezTo>
                        <a:pt x="3620" y="8609"/>
                        <a:pt x="3775" y="8668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cubicBezTo>
                        <a:pt x="4882" y="8954"/>
                        <a:pt x="4918" y="8966"/>
                        <a:pt x="4965" y="8978"/>
                      </a:cubicBezTo>
                      <a:lnTo>
                        <a:pt x="5156" y="9014"/>
                      </a:ln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596" y="9085"/>
                        <a:pt x="5656" y="9097"/>
                        <a:pt x="5703" y="9109"/>
                      </a:cubicBezTo>
                      <a:cubicBezTo>
                        <a:pt x="5763" y="9121"/>
                        <a:pt x="5823" y="9121"/>
                        <a:pt x="5882" y="9133"/>
                      </a:cubicBezTo>
                      <a:lnTo>
                        <a:pt x="6251" y="9169"/>
                      </a:lnTo>
                      <a:cubicBezTo>
                        <a:pt x="6323" y="9169"/>
                        <a:pt x="6370" y="9180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lnTo>
                        <a:pt x="7168" y="9228"/>
                      </a:ln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80"/>
                        <a:pt x="8763" y="9169"/>
                      </a:cubicBezTo>
                      <a:lnTo>
                        <a:pt x="8859" y="9157"/>
                      </a:lnTo>
                      <a:lnTo>
                        <a:pt x="9013" y="9145"/>
                      </a:lnTo>
                      <a:cubicBezTo>
                        <a:pt x="9180" y="9121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8"/>
                      </a:lnTo>
                      <a:cubicBezTo>
                        <a:pt x="9799" y="9026"/>
                        <a:pt x="9871" y="9002"/>
                        <a:pt x="9954" y="8990"/>
                      </a:cubicBezTo>
                      <a:cubicBezTo>
                        <a:pt x="10097" y="8954"/>
                        <a:pt x="10228" y="8930"/>
                        <a:pt x="10371" y="8895"/>
                      </a:cubicBezTo>
                      <a:cubicBezTo>
                        <a:pt x="10466" y="8871"/>
                        <a:pt x="10561" y="8847"/>
                        <a:pt x="10668" y="8823"/>
                      </a:cubicBezTo>
                      <a:cubicBezTo>
                        <a:pt x="10799" y="8788"/>
                        <a:pt x="10930" y="8752"/>
                        <a:pt x="11049" y="8704"/>
                      </a:cubicBezTo>
                      <a:lnTo>
                        <a:pt x="11133" y="8692"/>
                      </a:lnTo>
                      <a:cubicBezTo>
                        <a:pt x="11288" y="8633"/>
                        <a:pt x="11442" y="8585"/>
                        <a:pt x="11585" y="8526"/>
                      </a:cubicBezTo>
                      <a:cubicBezTo>
                        <a:pt x="11609" y="8514"/>
                        <a:pt x="11633" y="8502"/>
                        <a:pt x="11657" y="8502"/>
                      </a:cubicBezTo>
                      <a:cubicBezTo>
                        <a:pt x="11811" y="8442"/>
                        <a:pt x="11978" y="8371"/>
                        <a:pt x="12133" y="8299"/>
                      </a:cubicBezTo>
                      <a:lnTo>
                        <a:pt x="12276" y="8228"/>
                      </a:lnTo>
                      <a:cubicBezTo>
                        <a:pt x="12442" y="8145"/>
                        <a:pt x="12609" y="8061"/>
                        <a:pt x="12776" y="7966"/>
                      </a:cubicBezTo>
                      <a:lnTo>
                        <a:pt x="12871" y="7906"/>
                      </a:lnTo>
                      <a:cubicBezTo>
                        <a:pt x="13002" y="7835"/>
                        <a:pt x="13133" y="7752"/>
                        <a:pt x="13252" y="7668"/>
                      </a:cubicBezTo>
                      <a:lnTo>
                        <a:pt x="13312" y="7621"/>
                      </a:lnTo>
                      <a:cubicBezTo>
                        <a:pt x="13443" y="7525"/>
                        <a:pt x="13574" y="7418"/>
                        <a:pt x="13693" y="7323"/>
                      </a:cubicBezTo>
                      <a:lnTo>
                        <a:pt x="13752" y="7275"/>
                      </a:lnTo>
                      <a:cubicBezTo>
                        <a:pt x="13764" y="7252"/>
                        <a:pt x="13788" y="7240"/>
                        <a:pt x="13812" y="7216"/>
                      </a:cubicBezTo>
                      <a:cubicBezTo>
                        <a:pt x="13907" y="7133"/>
                        <a:pt x="14002" y="7037"/>
                        <a:pt x="14085" y="6942"/>
                      </a:cubicBezTo>
                      <a:lnTo>
                        <a:pt x="14133" y="6883"/>
                      </a:lnTo>
                      <a:cubicBezTo>
                        <a:pt x="14181" y="6835"/>
                        <a:pt x="14228" y="6775"/>
                        <a:pt x="14276" y="6716"/>
                      </a:cubicBezTo>
                      <a:cubicBezTo>
                        <a:pt x="14395" y="6573"/>
                        <a:pt x="14490" y="6430"/>
                        <a:pt x="14574" y="6275"/>
                      </a:cubicBezTo>
                      <a:cubicBezTo>
                        <a:pt x="14657" y="6132"/>
                        <a:pt x="14717" y="5990"/>
                        <a:pt x="14776" y="5847"/>
                      </a:cubicBezTo>
                      <a:cubicBezTo>
                        <a:pt x="14824" y="5704"/>
                        <a:pt x="14871" y="5573"/>
                        <a:pt x="14895" y="5430"/>
                      </a:cubicBezTo>
                      <a:cubicBezTo>
                        <a:pt x="14895" y="5418"/>
                        <a:pt x="14895" y="5394"/>
                        <a:pt x="14895" y="5382"/>
                      </a:cubicBezTo>
                      <a:cubicBezTo>
                        <a:pt x="14907" y="5311"/>
                        <a:pt x="14919" y="5251"/>
                        <a:pt x="14931" y="5180"/>
                      </a:cubicBezTo>
                      <a:lnTo>
                        <a:pt x="14931" y="5097"/>
                      </a:lnTo>
                      <a:lnTo>
                        <a:pt x="14931" y="5001"/>
                      </a:lnTo>
                      <a:lnTo>
                        <a:pt x="14931" y="4942"/>
                      </a:ln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19" y="544"/>
                        <a:pt x="14887" y="681"/>
                        <a:pt x="14847" y="810"/>
                      </a:cubicBezTo>
                      <a:cubicBezTo>
                        <a:pt x="14847" y="822"/>
                        <a:pt x="14847" y="834"/>
                        <a:pt x="14847" y="834"/>
                      </a:cubicBezTo>
                      <a:cubicBezTo>
                        <a:pt x="14824" y="906"/>
                        <a:pt x="14800" y="989"/>
                        <a:pt x="14764" y="1060"/>
                      </a:cubicBezTo>
                      <a:lnTo>
                        <a:pt x="14764" y="1084"/>
                      </a:lnTo>
                      <a:cubicBezTo>
                        <a:pt x="14609" y="1430"/>
                        <a:pt x="14407" y="1739"/>
                        <a:pt x="14157" y="2025"/>
                      </a:cubicBezTo>
                      <a:cubicBezTo>
                        <a:pt x="14133" y="2049"/>
                        <a:pt x="14121" y="2061"/>
                        <a:pt x="14109" y="2084"/>
                      </a:cubicBezTo>
                      <a:cubicBezTo>
                        <a:pt x="13990" y="2192"/>
                        <a:pt x="13883" y="2299"/>
                        <a:pt x="13764" y="2406"/>
                      </a:cubicBezTo>
                      <a:lnTo>
                        <a:pt x="13704" y="2453"/>
                      </a:lnTo>
                      <a:cubicBezTo>
                        <a:pt x="13585" y="2561"/>
                        <a:pt x="13454" y="2656"/>
                        <a:pt x="13323" y="2751"/>
                      </a:cubicBezTo>
                      <a:lnTo>
                        <a:pt x="13264" y="2787"/>
                      </a:lnTo>
                      <a:cubicBezTo>
                        <a:pt x="13109" y="2894"/>
                        <a:pt x="12966" y="3001"/>
                        <a:pt x="12788" y="3084"/>
                      </a:cubicBezTo>
                      <a:cubicBezTo>
                        <a:pt x="12609" y="3180"/>
                        <a:pt x="12454" y="3275"/>
                        <a:pt x="12276" y="3358"/>
                      </a:cubicBezTo>
                      <a:lnTo>
                        <a:pt x="12145" y="3418"/>
                      </a:lnTo>
                      <a:cubicBezTo>
                        <a:pt x="11990" y="3489"/>
                        <a:pt x="11835" y="3561"/>
                        <a:pt x="11669" y="3620"/>
                      </a:cubicBezTo>
                      <a:lnTo>
                        <a:pt x="11597" y="3644"/>
                      </a:lnTo>
                      <a:cubicBezTo>
                        <a:pt x="11430" y="3716"/>
                        <a:pt x="11240" y="3775"/>
                        <a:pt x="11061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4001"/>
                        <a:pt x="10383" y="4025"/>
                      </a:cubicBezTo>
                      <a:cubicBezTo>
                        <a:pt x="10240" y="4061"/>
                        <a:pt x="10109" y="4085"/>
                        <a:pt x="9966" y="4108"/>
                      </a:cubicBezTo>
                      <a:cubicBezTo>
                        <a:pt x="9859" y="4132"/>
                        <a:pt x="9764" y="4156"/>
                        <a:pt x="9668" y="4168"/>
                      </a:cubicBezTo>
                      <a:lnTo>
                        <a:pt x="9537" y="4192"/>
                      </a:lnTo>
                      <a:cubicBezTo>
                        <a:pt x="9371" y="4216"/>
                        <a:pt x="9204" y="4251"/>
                        <a:pt x="9025" y="4263"/>
                      </a:cubicBezTo>
                      <a:lnTo>
                        <a:pt x="8871" y="4287"/>
                      </a:lnTo>
                      <a:cubicBezTo>
                        <a:pt x="8775" y="4299"/>
                        <a:pt x="8680" y="4299"/>
                        <a:pt x="8573" y="4311"/>
                      </a:cubicBezTo>
                      <a:cubicBezTo>
                        <a:pt x="8406" y="4323"/>
                        <a:pt x="8240" y="4335"/>
                        <a:pt x="8073" y="4347"/>
                      </a:cubicBezTo>
                      <a:cubicBezTo>
                        <a:pt x="7966" y="4347"/>
                        <a:pt x="7859" y="4347"/>
                        <a:pt x="7751" y="4358"/>
                      </a:cubicBezTo>
                      <a:lnTo>
                        <a:pt x="7335" y="4358"/>
                      </a:lnTo>
                      <a:cubicBezTo>
                        <a:pt x="7204" y="4358"/>
                        <a:pt x="7108" y="4358"/>
                        <a:pt x="7001" y="4347"/>
                      </a:cubicBezTo>
                      <a:cubicBezTo>
                        <a:pt x="6882" y="4335"/>
                        <a:pt x="6739" y="4335"/>
                        <a:pt x="6620" y="4323"/>
                      </a:cubicBezTo>
                      <a:cubicBezTo>
                        <a:pt x="6489" y="4311"/>
                        <a:pt x="6382" y="4311"/>
                        <a:pt x="6275" y="4299"/>
                      </a:cubicBezTo>
                      <a:cubicBezTo>
                        <a:pt x="6156" y="4287"/>
                        <a:pt x="6025" y="4263"/>
                        <a:pt x="5894" y="4251"/>
                      </a:cubicBezTo>
                      <a:cubicBezTo>
                        <a:pt x="5775" y="4239"/>
                        <a:pt x="5680" y="4227"/>
                        <a:pt x="5561" y="4204"/>
                      </a:cubicBezTo>
                      <a:cubicBezTo>
                        <a:pt x="5453" y="4192"/>
                        <a:pt x="5299" y="4156"/>
                        <a:pt x="5168" y="4132"/>
                      </a:cubicBezTo>
                      <a:cubicBezTo>
                        <a:pt x="5061" y="4120"/>
                        <a:pt x="4953" y="4097"/>
                        <a:pt x="4858" y="4073"/>
                      </a:cubicBezTo>
                      <a:cubicBezTo>
                        <a:pt x="4703" y="4037"/>
                        <a:pt x="4549" y="4001"/>
                        <a:pt x="4394" y="3966"/>
                      </a:cubicBezTo>
                      <a:cubicBezTo>
                        <a:pt x="4287" y="3930"/>
                        <a:pt x="4191" y="3906"/>
                        <a:pt x="4096" y="3882"/>
                      </a:cubicBezTo>
                      <a:lnTo>
                        <a:pt x="3941" y="3835"/>
                      </a:lnTo>
                      <a:cubicBezTo>
                        <a:pt x="3787" y="3787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5"/>
                      </a:cubicBezTo>
                      <a:cubicBezTo>
                        <a:pt x="2894" y="3430"/>
                        <a:pt x="2834" y="3406"/>
                        <a:pt x="2763" y="3382"/>
                      </a:cubicBezTo>
                      <a:cubicBezTo>
                        <a:pt x="2572" y="3287"/>
                        <a:pt x="2394" y="3192"/>
                        <a:pt x="2215" y="3084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29"/>
                <p:cNvSpPr/>
                <p:nvPr/>
              </p:nvSpPr>
              <p:spPr>
                <a:xfrm>
                  <a:off x="3427950" y="33172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2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12" y="6133"/>
                        <a:pt x="0" y="3394"/>
                        <a:pt x="2905" y="1692"/>
                      </a:cubicBezTo>
                      <a:cubicBezTo>
                        <a:pt x="5822" y="1"/>
                        <a:pt x="10561" y="1"/>
                        <a:pt x="13490" y="169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29"/>
                <p:cNvSpPr/>
                <p:nvPr/>
              </p:nvSpPr>
              <p:spPr>
                <a:xfrm>
                  <a:off x="3526775" y="33744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2"/>
                      </a:moveTo>
                      <a:cubicBezTo>
                        <a:pt x="8525" y="1763"/>
                        <a:pt x="8525" y="3192"/>
                        <a:pt x="7013" y="4061"/>
                      </a:cubicBezTo>
                      <a:cubicBezTo>
                        <a:pt x="5513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12" y="882"/>
                      </a:cubicBezTo>
                      <a:cubicBezTo>
                        <a:pt x="3024" y="1"/>
                        <a:pt x="5489" y="1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29"/>
                <p:cNvSpPr/>
                <p:nvPr/>
              </p:nvSpPr>
              <p:spPr>
                <a:xfrm>
                  <a:off x="3551475" y="3392975"/>
                  <a:ext cx="1637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59" extrusionOk="0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88"/>
                        <a:pt x="0" y="2283"/>
                        <a:pt x="1167" y="2950"/>
                      </a:cubicBezTo>
                      <a:cubicBezTo>
                        <a:pt x="1756" y="3289"/>
                        <a:pt x="2521" y="3459"/>
                        <a:pt x="3285" y="3459"/>
                      </a:cubicBezTo>
                      <a:cubicBezTo>
                        <a:pt x="4048" y="3459"/>
                        <a:pt x="4810" y="3289"/>
                        <a:pt x="5394" y="2950"/>
                      </a:cubicBezTo>
                      <a:cubicBezTo>
                        <a:pt x="6549" y="2283"/>
                        <a:pt x="6549" y="1188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29"/>
                <p:cNvSpPr/>
                <p:nvPr/>
              </p:nvSpPr>
              <p:spPr>
                <a:xfrm>
                  <a:off x="3410675" y="3414925"/>
                  <a:ext cx="4455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0" extrusionOk="0">
                      <a:moveTo>
                        <a:pt x="17812" y="48"/>
                      </a:move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18" y="161"/>
                        <a:pt x="17820" y="109"/>
                        <a:pt x="17812" y="48"/>
                      </a:cubicBezTo>
                      <a:close/>
                      <a:moveTo>
                        <a:pt x="24" y="0"/>
                      </a:moveTo>
                      <a:lnTo>
                        <a:pt x="1" y="5810"/>
                      </a:lnTo>
                      <a:cubicBezTo>
                        <a:pt x="1" y="7144"/>
                        <a:pt x="882" y="8465"/>
                        <a:pt x="2632" y="9489"/>
                      </a:cubicBezTo>
                      <a:cubicBezTo>
                        <a:pt x="2846" y="9608"/>
                        <a:pt x="3061" y="9716"/>
                        <a:pt x="3287" y="9823"/>
                      </a:cubicBezTo>
                      <a:cubicBezTo>
                        <a:pt x="3370" y="9858"/>
                        <a:pt x="3442" y="9894"/>
                        <a:pt x="3525" y="9930"/>
                      </a:cubicBezTo>
                      <a:cubicBezTo>
                        <a:pt x="3656" y="9989"/>
                        <a:pt x="3787" y="10049"/>
                        <a:pt x="3918" y="10097"/>
                      </a:cubicBezTo>
                      <a:lnTo>
                        <a:pt x="3989" y="10132"/>
                      </a:lnTo>
                      <a:lnTo>
                        <a:pt x="4144" y="10180"/>
                      </a:lnTo>
                      <a:cubicBezTo>
                        <a:pt x="4323" y="10251"/>
                        <a:pt x="4501" y="10311"/>
                        <a:pt x="4680" y="10370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1"/>
                        <a:pt x="5227" y="10525"/>
                      </a:cubicBezTo>
                      <a:cubicBezTo>
                        <a:pt x="5406" y="10573"/>
                        <a:pt x="5597" y="10620"/>
                        <a:pt x="5775" y="10656"/>
                      </a:cubicBezTo>
                      <a:cubicBezTo>
                        <a:pt x="5835" y="10668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3"/>
                        <a:pt x="6466" y="10787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59"/>
                        <a:pt x="6966" y="10859"/>
                        <a:pt x="7025" y="10871"/>
                      </a:cubicBezTo>
                      <a:cubicBezTo>
                        <a:pt x="7168" y="10882"/>
                        <a:pt x="7323" y="10906"/>
                        <a:pt x="7466" y="10918"/>
                      </a:cubicBezTo>
                      <a:cubicBezTo>
                        <a:pt x="7537" y="10918"/>
                        <a:pt x="7609" y="10942"/>
                        <a:pt x="7680" y="10942"/>
                      </a:cubicBezTo>
                      <a:cubicBezTo>
                        <a:pt x="7716" y="10948"/>
                        <a:pt x="7749" y="10948"/>
                        <a:pt x="7781" y="10948"/>
                      </a:cubicBezTo>
                      <a:cubicBezTo>
                        <a:pt x="7814" y="10948"/>
                        <a:pt x="7847" y="10948"/>
                        <a:pt x="7883" y="10954"/>
                      </a:cubicBezTo>
                      <a:cubicBezTo>
                        <a:pt x="8025" y="10966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90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30"/>
                        <a:pt x="10454" y="10930"/>
                      </a:cubicBezTo>
                      <a:lnTo>
                        <a:pt x="10573" y="10906"/>
                      </a:lnTo>
                      <a:lnTo>
                        <a:pt x="10752" y="10894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5"/>
                      </a:lnTo>
                      <a:lnTo>
                        <a:pt x="11585" y="10763"/>
                      </a:lnTo>
                      <a:cubicBezTo>
                        <a:pt x="11681" y="10751"/>
                        <a:pt x="11776" y="10728"/>
                        <a:pt x="11871" y="10704"/>
                      </a:cubicBezTo>
                      <a:cubicBezTo>
                        <a:pt x="12038" y="10668"/>
                        <a:pt x="12205" y="10632"/>
                        <a:pt x="12371" y="10597"/>
                      </a:cubicBezTo>
                      <a:cubicBezTo>
                        <a:pt x="12490" y="10573"/>
                        <a:pt x="12597" y="10537"/>
                        <a:pt x="12717" y="10501"/>
                      </a:cubicBezTo>
                      <a:cubicBezTo>
                        <a:pt x="12871" y="10466"/>
                        <a:pt x="13026" y="10418"/>
                        <a:pt x="13181" y="10370"/>
                      </a:cubicBezTo>
                      <a:lnTo>
                        <a:pt x="13276" y="10347"/>
                      </a:lnTo>
                      <a:cubicBezTo>
                        <a:pt x="13455" y="10287"/>
                        <a:pt x="13633" y="10228"/>
                        <a:pt x="13812" y="10156"/>
                      </a:cubicBezTo>
                      <a:lnTo>
                        <a:pt x="13895" y="10120"/>
                      </a:lnTo>
                      <a:cubicBezTo>
                        <a:pt x="14086" y="10049"/>
                        <a:pt x="14276" y="9966"/>
                        <a:pt x="14467" y="9882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89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7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5"/>
                      </a:cubicBezTo>
                      <a:lnTo>
                        <a:pt x="16384" y="8656"/>
                      </a:lnTo>
                      <a:cubicBezTo>
                        <a:pt x="16407" y="8632"/>
                        <a:pt x="16431" y="8608"/>
                        <a:pt x="16455" y="8585"/>
                      </a:cubicBezTo>
                      <a:cubicBezTo>
                        <a:pt x="16574" y="8477"/>
                        <a:pt x="16681" y="8370"/>
                        <a:pt x="16777" y="8263"/>
                      </a:cubicBezTo>
                      <a:cubicBezTo>
                        <a:pt x="16800" y="8239"/>
                        <a:pt x="16824" y="8215"/>
                        <a:pt x="16836" y="8192"/>
                      </a:cubicBezTo>
                      <a:cubicBezTo>
                        <a:pt x="16896" y="8132"/>
                        <a:pt x="16955" y="8061"/>
                        <a:pt x="17015" y="7989"/>
                      </a:cubicBezTo>
                      <a:cubicBezTo>
                        <a:pt x="17146" y="7823"/>
                        <a:pt x="17265" y="7644"/>
                        <a:pt x="17372" y="7465"/>
                      </a:cubicBezTo>
                      <a:cubicBezTo>
                        <a:pt x="17467" y="7299"/>
                        <a:pt x="17539" y="7132"/>
                        <a:pt x="17610" y="6953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2"/>
                        <a:pt x="17777" y="6239"/>
                        <a:pt x="17789" y="6156"/>
                      </a:cubicBezTo>
                      <a:lnTo>
                        <a:pt x="17789" y="6060"/>
                      </a:lnTo>
                      <a:cubicBezTo>
                        <a:pt x="17789" y="6025"/>
                        <a:pt x="17789" y="5977"/>
                        <a:pt x="17800" y="5941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09" y="240"/>
                        <a:pt x="17805" y="268"/>
                        <a:pt x="17800" y="298"/>
                      </a:cubicBezTo>
                      <a:lnTo>
                        <a:pt x="17800" y="369"/>
                      </a:lnTo>
                      <a:cubicBezTo>
                        <a:pt x="17789" y="572"/>
                        <a:pt x="17741" y="762"/>
                        <a:pt x="17681" y="953"/>
                      </a:cubicBezTo>
                      <a:lnTo>
                        <a:pt x="17681" y="976"/>
                      </a:lnTo>
                      <a:cubicBezTo>
                        <a:pt x="17646" y="1060"/>
                        <a:pt x="17622" y="1155"/>
                        <a:pt x="17586" y="1238"/>
                      </a:cubicBezTo>
                      <a:lnTo>
                        <a:pt x="17574" y="1262"/>
                      </a:lnTo>
                      <a:cubicBezTo>
                        <a:pt x="17396" y="1679"/>
                        <a:pt x="17146" y="2060"/>
                        <a:pt x="16848" y="2393"/>
                      </a:cubicBezTo>
                      <a:cubicBezTo>
                        <a:pt x="16836" y="2417"/>
                        <a:pt x="16812" y="2429"/>
                        <a:pt x="16788" y="2453"/>
                      </a:cubicBezTo>
                      <a:cubicBezTo>
                        <a:pt x="16669" y="2596"/>
                        <a:pt x="16527" y="2727"/>
                        <a:pt x="16396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6" y="3155"/>
                        <a:pt x="15872" y="3262"/>
                      </a:cubicBezTo>
                      <a:cubicBezTo>
                        <a:pt x="15848" y="3286"/>
                        <a:pt x="15824" y="3298"/>
                        <a:pt x="15800" y="3322"/>
                      </a:cubicBez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38" y="3798"/>
                        <a:pt x="14836" y="3893"/>
                        <a:pt x="14633" y="4001"/>
                      </a:cubicBezTo>
                      <a:lnTo>
                        <a:pt x="14479" y="4072"/>
                      </a:lnTo>
                      <a:cubicBezTo>
                        <a:pt x="14288" y="4155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29"/>
                        <a:pt x="13407" y="4501"/>
                        <a:pt x="13193" y="4572"/>
                      </a:cubicBezTo>
                      <a:cubicBezTo>
                        <a:pt x="13038" y="4620"/>
                        <a:pt x="12895" y="4655"/>
                        <a:pt x="12728" y="4703"/>
                      </a:cubicBezTo>
                      <a:cubicBezTo>
                        <a:pt x="12609" y="4727"/>
                        <a:pt x="12502" y="4763"/>
                        <a:pt x="12383" y="4786"/>
                      </a:cubicBezTo>
                      <a:cubicBezTo>
                        <a:pt x="12216" y="4834"/>
                        <a:pt x="12050" y="4870"/>
                        <a:pt x="11883" y="4894"/>
                      </a:cubicBezTo>
                      <a:cubicBezTo>
                        <a:pt x="11764" y="4917"/>
                        <a:pt x="11645" y="4953"/>
                        <a:pt x="11526" y="4977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60"/>
                        <a:pt x="10764" y="5084"/>
                      </a:cubicBezTo>
                      <a:lnTo>
                        <a:pt x="10585" y="5108"/>
                      </a:lnTo>
                      <a:cubicBezTo>
                        <a:pt x="10466" y="5120"/>
                        <a:pt x="10347" y="5120"/>
                        <a:pt x="10216" y="5132"/>
                      </a:cubicBezTo>
                      <a:cubicBezTo>
                        <a:pt x="10026" y="5156"/>
                        <a:pt x="9823" y="5167"/>
                        <a:pt x="9621" y="5179"/>
                      </a:cubicBezTo>
                      <a:cubicBezTo>
                        <a:pt x="9502" y="5179"/>
                        <a:pt x="9371" y="5179"/>
                        <a:pt x="9240" y="5191"/>
                      </a:cubicBezTo>
                      <a:lnTo>
                        <a:pt x="8752" y="5191"/>
                      </a:lnTo>
                      <a:cubicBezTo>
                        <a:pt x="8621" y="5191"/>
                        <a:pt x="8478" y="5191"/>
                        <a:pt x="8347" y="5179"/>
                      </a:cubicBezTo>
                      <a:cubicBezTo>
                        <a:pt x="8204" y="5167"/>
                        <a:pt x="8049" y="5156"/>
                        <a:pt x="7894" y="5156"/>
                      </a:cubicBezTo>
                      <a:cubicBezTo>
                        <a:pt x="7752" y="5144"/>
                        <a:pt x="7621" y="5132"/>
                        <a:pt x="7490" y="5120"/>
                      </a:cubicBezTo>
                      <a:cubicBezTo>
                        <a:pt x="7347" y="5108"/>
                        <a:pt x="7192" y="5084"/>
                        <a:pt x="7037" y="5072"/>
                      </a:cubicBezTo>
                      <a:cubicBezTo>
                        <a:pt x="6894" y="5048"/>
                        <a:pt x="6775" y="5036"/>
                        <a:pt x="6644" y="5013"/>
                      </a:cubicBezTo>
                      <a:cubicBezTo>
                        <a:pt x="6478" y="4989"/>
                        <a:pt x="6323" y="4953"/>
                        <a:pt x="6168" y="4929"/>
                      </a:cubicBezTo>
                      <a:cubicBezTo>
                        <a:pt x="6049" y="4906"/>
                        <a:pt x="5918" y="4882"/>
                        <a:pt x="5799" y="4858"/>
                      </a:cubicBezTo>
                      <a:cubicBezTo>
                        <a:pt x="5608" y="4810"/>
                        <a:pt x="5430" y="4763"/>
                        <a:pt x="5239" y="4715"/>
                      </a:cubicBezTo>
                      <a:cubicBezTo>
                        <a:pt x="5120" y="4691"/>
                        <a:pt x="5001" y="4655"/>
                        <a:pt x="4894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82"/>
                      </a:cubicBezTo>
                      <a:lnTo>
                        <a:pt x="4013" y="4322"/>
                      </a:lnTo>
                      <a:cubicBezTo>
                        <a:pt x="3846" y="4263"/>
                        <a:pt x="3692" y="4191"/>
                        <a:pt x="3537" y="4120"/>
                      </a:cubicBezTo>
                      <a:cubicBezTo>
                        <a:pt x="3453" y="4084"/>
                        <a:pt x="3382" y="4060"/>
                        <a:pt x="3311" y="4024"/>
                      </a:cubicBezTo>
                      <a:cubicBezTo>
                        <a:pt x="3084" y="3917"/>
                        <a:pt x="2858" y="3798"/>
                        <a:pt x="2656" y="3679"/>
                      </a:cubicBezTo>
                      <a:cubicBezTo>
                        <a:pt x="1548" y="3048"/>
                        <a:pt x="798" y="2286"/>
                        <a:pt x="394" y="1488"/>
                      </a:cubicBezTo>
                      <a:cubicBezTo>
                        <a:pt x="155" y="1024"/>
                        <a:pt x="24" y="524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29"/>
                <p:cNvSpPr/>
                <p:nvPr/>
              </p:nvSpPr>
              <p:spPr>
                <a:xfrm>
                  <a:off x="3388650" y="327412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74" y="2013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45" y="11311"/>
                        <a:pt x="7001" y="11323"/>
                        <a:pt x="3513" y="9311"/>
                      </a:cubicBezTo>
                      <a:cubicBezTo>
                        <a:pt x="12" y="7287"/>
                        <a:pt x="1" y="4025"/>
                        <a:pt x="3465" y="2013"/>
                      </a:cubicBezTo>
                      <a:cubicBezTo>
                        <a:pt x="6942" y="0"/>
                        <a:pt x="12574" y="0"/>
                        <a:pt x="16074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29"/>
                <p:cNvSpPr/>
                <p:nvPr/>
              </p:nvSpPr>
              <p:spPr>
                <a:xfrm>
                  <a:off x="3545525" y="3364900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42"/>
                        <a:pt x="7037" y="2620"/>
                        <a:pt x="5787" y="3347"/>
                      </a:cubicBezTo>
                      <a:cubicBezTo>
                        <a:pt x="4548" y="4061"/>
                        <a:pt x="2512" y="4073"/>
                        <a:pt x="1262" y="3347"/>
                      </a:cubicBezTo>
                      <a:cubicBezTo>
                        <a:pt x="12" y="2620"/>
                        <a:pt x="0" y="1442"/>
                        <a:pt x="1250" y="727"/>
                      </a:cubicBezTo>
                      <a:cubicBezTo>
                        <a:pt x="2500" y="1"/>
                        <a:pt x="4513" y="1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29"/>
                <p:cNvSpPr/>
                <p:nvPr/>
              </p:nvSpPr>
              <p:spPr>
                <a:xfrm>
                  <a:off x="3446700" y="3230675"/>
                  <a:ext cx="3735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228" extrusionOk="0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3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79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51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6" y="8477"/>
                      </a:cubicBezTo>
                      <a:lnTo>
                        <a:pt x="3346" y="8501"/>
                      </a:lnTo>
                      <a:lnTo>
                        <a:pt x="3477" y="8549"/>
                      </a:lnTo>
                      <a:cubicBezTo>
                        <a:pt x="3620" y="8608"/>
                        <a:pt x="3775" y="8656"/>
                        <a:pt x="3917" y="8692"/>
                      </a:cubicBezTo>
                      <a:cubicBezTo>
                        <a:pt x="3977" y="8716"/>
                        <a:pt x="4025" y="8727"/>
                        <a:pt x="4084" y="8751"/>
                      </a:cubicBezTo>
                      <a:lnTo>
                        <a:pt x="4191" y="8775"/>
                      </a:lnTo>
                      <a:cubicBezTo>
                        <a:pt x="4251" y="8799"/>
                        <a:pt x="4310" y="8811"/>
                        <a:pt x="4382" y="8823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cubicBezTo>
                        <a:pt x="4882" y="8954"/>
                        <a:pt x="4929" y="8966"/>
                        <a:pt x="4965" y="8977"/>
                      </a:cubicBezTo>
                      <a:lnTo>
                        <a:pt x="5156" y="9001"/>
                      </a:lnTo>
                      <a:cubicBezTo>
                        <a:pt x="5287" y="9025"/>
                        <a:pt x="5418" y="9049"/>
                        <a:pt x="5549" y="9073"/>
                      </a:cubicBezTo>
                      <a:cubicBezTo>
                        <a:pt x="5608" y="9085"/>
                        <a:pt x="5656" y="9097"/>
                        <a:pt x="5703" y="9097"/>
                      </a:cubicBezTo>
                      <a:lnTo>
                        <a:pt x="5882" y="9120"/>
                      </a:lnTo>
                      <a:cubicBezTo>
                        <a:pt x="6013" y="9132"/>
                        <a:pt x="6132" y="9156"/>
                        <a:pt x="6263" y="9168"/>
                      </a:cubicBezTo>
                      <a:cubicBezTo>
                        <a:pt x="6323" y="9168"/>
                        <a:pt x="6370" y="9180"/>
                        <a:pt x="6430" y="9180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04"/>
                        <a:pt x="6977" y="9216"/>
                      </a:cubicBezTo>
                      <a:cubicBezTo>
                        <a:pt x="7049" y="9216"/>
                        <a:pt x="7108" y="9216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44"/>
                        <a:pt x="9013" y="9144"/>
                      </a:cubicBezTo>
                      <a:cubicBezTo>
                        <a:pt x="9180" y="9120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7"/>
                      </a:lnTo>
                      <a:cubicBezTo>
                        <a:pt x="9799" y="9025"/>
                        <a:pt x="9871" y="9001"/>
                        <a:pt x="9954" y="8989"/>
                      </a:cubicBezTo>
                      <a:cubicBezTo>
                        <a:pt x="10097" y="8966"/>
                        <a:pt x="10228" y="8930"/>
                        <a:pt x="10371" y="8906"/>
                      </a:cubicBezTo>
                      <a:cubicBezTo>
                        <a:pt x="10466" y="8882"/>
                        <a:pt x="10561" y="8847"/>
                        <a:pt x="10668" y="8823"/>
                      </a:cubicBezTo>
                      <a:cubicBezTo>
                        <a:pt x="10799" y="8787"/>
                        <a:pt x="10930" y="8751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5"/>
                        <a:pt x="11585" y="8525"/>
                      </a:cubicBezTo>
                      <a:lnTo>
                        <a:pt x="11657" y="8501"/>
                      </a:ln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27"/>
                      </a:lnTo>
                      <a:cubicBezTo>
                        <a:pt x="12442" y="8144"/>
                        <a:pt x="12609" y="8061"/>
                        <a:pt x="12776" y="7965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18"/>
                        <a:pt x="13692" y="7323"/>
                      </a:cubicBezTo>
                      <a:lnTo>
                        <a:pt x="13752" y="7275"/>
                      </a:lnTo>
                      <a:cubicBezTo>
                        <a:pt x="13764" y="7251"/>
                        <a:pt x="13788" y="7239"/>
                        <a:pt x="13812" y="7215"/>
                      </a:cubicBezTo>
                      <a:cubicBezTo>
                        <a:pt x="13907" y="7132"/>
                        <a:pt x="14002" y="7037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75"/>
                        <a:pt x="14276" y="6715"/>
                      </a:cubicBezTo>
                      <a:cubicBezTo>
                        <a:pt x="14395" y="6572"/>
                        <a:pt x="14490" y="6430"/>
                        <a:pt x="14574" y="6275"/>
                      </a:cubicBezTo>
                      <a:cubicBezTo>
                        <a:pt x="14657" y="6132"/>
                        <a:pt x="14716" y="5989"/>
                        <a:pt x="14776" y="5846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lnTo>
                        <a:pt x="14895" y="5394"/>
                      </a:lnTo>
                      <a:cubicBezTo>
                        <a:pt x="14907" y="5322"/>
                        <a:pt x="14919" y="5251"/>
                        <a:pt x="14931" y="5191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33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5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7"/>
                        <a:pt x="14145" y="2000"/>
                      </a:cubicBezTo>
                      <a:cubicBezTo>
                        <a:pt x="14121" y="2024"/>
                        <a:pt x="14109" y="2048"/>
                        <a:pt x="14097" y="2060"/>
                      </a:cubicBez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9"/>
                      </a:cubicBezTo>
                      <a:lnTo>
                        <a:pt x="13264" y="2774"/>
                      </a:lnTo>
                      <a:cubicBezTo>
                        <a:pt x="13109" y="2881"/>
                        <a:pt x="12966" y="2989"/>
                        <a:pt x="12788" y="3072"/>
                      </a:cubicBezTo>
                      <a:cubicBezTo>
                        <a:pt x="12609" y="3167"/>
                        <a:pt x="12454" y="3262"/>
                        <a:pt x="12276" y="3346"/>
                      </a:cubicBezTo>
                      <a:lnTo>
                        <a:pt x="12145" y="3405"/>
                      </a:lnTo>
                      <a:cubicBezTo>
                        <a:pt x="11990" y="3477"/>
                        <a:pt x="11835" y="3548"/>
                        <a:pt x="11668" y="3608"/>
                      </a:cubicBezTo>
                      <a:lnTo>
                        <a:pt x="11597" y="3632"/>
                      </a:lnTo>
                      <a:cubicBezTo>
                        <a:pt x="11430" y="3703"/>
                        <a:pt x="11240" y="3763"/>
                        <a:pt x="11061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40" y="4048"/>
                        <a:pt x="10109" y="4072"/>
                        <a:pt x="9966" y="4096"/>
                      </a:cubicBezTo>
                      <a:cubicBezTo>
                        <a:pt x="9871" y="4120"/>
                        <a:pt x="9763" y="4144"/>
                        <a:pt x="9668" y="4155"/>
                      </a:cubicBezTo>
                      <a:lnTo>
                        <a:pt x="9537" y="4179"/>
                      </a:lnTo>
                      <a:cubicBezTo>
                        <a:pt x="9371" y="4215"/>
                        <a:pt x="9204" y="4227"/>
                        <a:pt x="9025" y="4251"/>
                      </a:cubicBezTo>
                      <a:lnTo>
                        <a:pt x="8870" y="4275"/>
                      </a:lnTo>
                      <a:cubicBezTo>
                        <a:pt x="8775" y="4286"/>
                        <a:pt x="8680" y="4286"/>
                        <a:pt x="8573" y="4298"/>
                      </a:cubicBezTo>
                      <a:cubicBezTo>
                        <a:pt x="8406" y="4310"/>
                        <a:pt x="8239" y="4322"/>
                        <a:pt x="8073" y="4334"/>
                      </a:cubicBezTo>
                      <a:lnTo>
                        <a:pt x="7001" y="4334"/>
                      </a:lnTo>
                      <a:cubicBezTo>
                        <a:pt x="6870" y="4334"/>
                        <a:pt x="6739" y="4322"/>
                        <a:pt x="6620" y="4310"/>
                      </a:cubicBezTo>
                      <a:cubicBezTo>
                        <a:pt x="6489" y="4298"/>
                        <a:pt x="6382" y="4286"/>
                        <a:pt x="6275" y="4286"/>
                      </a:cubicBezTo>
                      <a:cubicBezTo>
                        <a:pt x="6156" y="4275"/>
                        <a:pt x="6025" y="4251"/>
                        <a:pt x="5894" y="4239"/>
                      </a:cubicBezTo>
                      <a:lnTo>
                        <a:pt x="5561" y="4191"/>
                      </a:lnTo>
                      <a:cubicBezTo>
                        <a:pt x="5430" y="4167"/>
                        <a:pt x="5299" y="4144"/>
                        <a:pt x="5168" y="4120"/>
                      </a:cubicBezTo>
                      <a:cubicBezTo>
                        <a:pt x="5060" y="4108"/>
                        <a:pt x="4965" y="4084"/>
                        <a:pt x="4858" y="4060"/>
                      </a:cubicBezTo>
                      <a:cubicBezTo>
                        <a:pt x="4703" y="4024"/>
                        <a:pt x="4548" y="3989"/>
                        <a:pt x="4394" y="3941"/>
                      </a:cubicBezTo>
                      <a:cubicBezTo>
                        <a:pt x="4287" y="3917"/>
                        <a:pt x="4191" y="3894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3"/>
                        <a:pt x="2763" y="3370"/>
                      </a:cubicBezTo>
                      <a:cubicBezTo>
                        <a:pt x="2584" y="3274"/>
                        <a:pt x="2393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8"/>
                      </a:cubicBezTo>
                      <a:cubicBezTo>
                        <a:pt x="119" y="857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29"/>
                <p:cNvSpPr/>
                <p:nvPr/>
              </p:nvSpPr>
              <p:spPr>
                <a:xfrm>
                  <a:off x="3427950" y="3112500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1"/>
                      </a:moveTo>
                      <a:cubicBezTo>
                        <a:pt x="16419" y="3382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12" y="6120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29"/>
                <p:cNvSpPr/>
                <p:nvPr/>
              </p:nvSpPr>
              <p:spPr>
                <a:xfrm>
                  <a:off x="3526775" y="3169650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1"/>
                      </a:moveTo>
                      <a:cubicBezTo>
                        <a:pt x="8525" y="1751"/>
                        <a:pt x="8525" y="3179"/>
                        <a:pt x="7013" y="4060"/>
                      </a:cubicBezTo>
                      <a:cubicBezTo>
                        <a:pt x="5513" y="4930"/>
                        <a:pt x="3048" y="4941"/>
                        <a:pt x="1524" y="4060"/>
                      </a:cubicBezTo>
                      <a:cubicBezTo>
                        <a:pt x="0" y="3179"/>
                        <a:pt x="0" y="1751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29"/>
                <p:cNvSpPr/>
                <p:nvPr/>
              </p:nvSpPr>
              <p:spPr>
                <a:xfrm>
                  <a:off x="3551475" y="3188100"/>
                  <a:ext cx="163725" cy="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54" extrusionOk="0">
                      <a:moveTo>
                        <a:pt x="3264" y="1"/>
                      </a:moveTo>
                      <a:cubicBezTo>
                        <a:pt x="2501" y="1"/>
                        <a:pt x="1739" y="167"/>
                        <a:pt x="1155" y="501"/>
                      </a:cubicBezTo>
                      <a:cubicBezTo>
                        <a:pt x="0" y="1179"/>
                        <a:pt x="0" y="2275"/>
                        <a:pt x="1167" y="2953"/>
                      </a:cubicBezTo>
                      <a:cubicBezTo>
                        <a:pt x="1756" y="3287"/>
                        <a:pt x="2521" y="3453"/>
                        <a:pt x="3285" y="3453"/>
                      </a:cubicBezTo>
                      <a:cubicBezTo>
                        <a:pt x="4048" y="3453"/>
                        <a:pt x="4810" y="3287"/>
                        <a:pt x="5394" y="2953"/>
                      </a:cubicBezTo>
                      <a:cubicBezTo>
                        <a:pt x="6549" y="2275"/>
                        <a:pt x="6549" y="1179"/>
                        <a:pt x="5382" y="501"/>
                      </a:cubicBezTo>
                      <a:cubicBezTo>
                        <a:pt x="4793" y="167"/>
                        <a:pt x="4028" y="1"/>
                        <a:pt x="3264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29"/>
                <p:cNvSpPr/>
                <p:nvPr/>
              </p:nvSpPr>
              <p:spPr>
                <a:xfrm>
                  <a:off x="3410675" y="3210125"/>
                  <a:ext cx="4455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1" extrusionOk="0">
                      <a:moveTo>
                        <a:pt x="17812" y="60"/>
                      </a:move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18" y="157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70" y="9859"/>
                        <a:pt x="3442" y="9883"/>
                        <a:pt x="3525" y="9919"/>
                      </a:cubicBezTo>
                      <a:cubicBezTo>
                        <a:pt x="3656" y="9978"/>
                        <a:pt x="3787" y="10038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66"/>
                      </a:lnTo>
                      <a:cubicBezTo>
                        <a:pt x="5073" y="10478"/>
                        <a:pt x="5144" y="10502"/>
                        <a:pt x="5227" y="10514"/>
                      </a:cubicBezTo>
                      <a:cubicBezTo>
                        <a:pt x="5406" y="10561"/>
                        <a:pt x="5597" y="10609"/>
                        <a:pt x="5775" y="10657"/>
                      </a:cubicBezTo>
                      <a:cubicBezTo>
                        <a:pt x="5835" y="10669"/>
                        <a:pt x="5882" y="10681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52"/>
                        <a:pt x="6466" y="10788"/>
                        <a:pt x="6621" y="10812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47"/>
                        <a:pt x="6966" y="10859"/>
                        <a:pt x="7025" y="10871"/>
                      </a:cubicBezTo>
                      <a:cubicBezTo>
                        <a:pt x="7168" y="10883"/>
                        <a:pt x="7323" y="10907"/>
                        <a:pt x="7466" y="10919"/>
                      </a:cubicBezTo>
                      <a:cubicBezTo>
                        <a:pt x="7537" y="10919"/>
                        <a:pt x="7609" y="10931"/>
                        <a:pt x="7680" y="10942"/>
                      </a:cubicBezTo>
                      <a:cubicBezTo>
                        <a:pt x="7752" y="10942"/>
                        <a:pt x="7811" y="10942"/>
                        <a:pt x="7883" y="10954"/>
                      </a:cubicBezTo>
                      <a:cubicBezTo>
                        <a:pt x="8025" y="10954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78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31"/>
                        <a:pt x="10371" y="10931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800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61"/>
                        <a:pt x="12597" y="10538"/>
                        <a:pt x="12717" y="10502"/>
                      </a:cubicBezTo>
                      <a:cubicBezTo>
                        <a:pt x="12871" y="10454"/>
                        <a:pt x="13026" y="10419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45"/>
                      </a:cubicBezTo>
                      <a:lnTo>
                        <a:pt x="13895" y="10121"/>
                      </a:lnTo>
                      <a:cubicBezTo>
                        <a:pt x="14086" y="10038"/>
                        <a:pt x="14276" y="9966"/>
                        <a:pt x="14467" y="9871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78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04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4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21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67" y="7287"/>
                        <a:pt x="17539" y="7121"/>
                        <a:pt x="17610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394"/>
                        <a:pt x="17753" y="6394"/>
                        <a:pt x="17753" y="6394"/>
                      </a:cubicBezTo>
                      <a:cubicBezTo>
                        <a:pt x="17777" y="6311"/>
                        <a:pt x="17777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0" y="5942"/>
                      </a:cubicBezTo>
                      <a:cubicBezTo>
                        <a:pt x="17812" y="5894"/>
                        <a:pt x="17800" y="5882"/>
                        <a:pt x="17800" y="5859"/>
                      </a:cubicBez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09" y="234"/>
                        <a:pt x="17805" y="261"/>
                        <a:pt x="17800" y="286"/>
                      </a:cubicBezTo>
                      <a:lnTo>
                        <a:pt x="17800" y="358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65"/>
                      </a:lnTo>
                      <a:cubicBezTo>
                        <a:pt x="17646" y="1060"/>
                        <a:pt x="17622" y="1144"/>
                        <a:pt x="17586" y="1227"/>
                      </a:cubicBezTo>
                      <a:lnTo>
                        <a:pt x="17574" y="1263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lnTo>
                        <a:pt x="16788" y="2453"/>
                      </a:ln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38" y="3787"/>
                        <a:pt x="14836" y="3894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18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73"/>
                      </a:cubicBezTo>
                      <a:lnTo>
                        <a:pt x="10585" y="5097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lnTo>
                        <a:pt x="7490" y="5108"/>
                      </a:lnTo>
                      <a:cubicBezTo>
                        <a:pt x="7335" y="5097"/>
                        <a:pt x="7192" y="5085"/>
                        <a:pt x="7037" y="5061"/>
                      </a:cubicBezTo>
                      <a:cubicBezTo>
                        <a:pt x="6894" y="5037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68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29"/>
                <p:cNvSpPr/>
                <p:nvPr/>
              </p:nvSpPr>
              <p:spPr>
                <a:xfrm>
                  <a:off x="3388650" y="3069050"/>
                  <a:ext cx="489375" cy="2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3" extrusionOk="0">
                      <a:moveTo>
                        <a:pt x="16074" y="2024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45" y="11323"/>
                        <a:pt x="7001" y="11323"/>
                        <a:pt x="3513" y="9311"/>
                      </a:cubicBezTo>
                      <a:cubicBezTo>
                        <a:pt x="12" y="7299"/>
                        <a:pt x="1" y="4024"/>
                        <a:pt x="3465" y="2024"/>
                      </a:cubicBezTo>
                      <a:cubicBezTo>
                        <a:pt x="6942" y="12"/>
                        <a:pt x="12574" y="0"/>
                        <a:pt x="16074" y="20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29"/>
                <p:cNvSpPr/>
                <p:nvPr/>
              </p:nvSpPr>
              <p:spPr>
                <a:xfrm>
                  <a:off x="3545525" y="3159825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53"/>
                        <a:pt x="7037" y="2620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29"/>
                <p:cNvSpPr/>
                <p:nvPr/>
              </p:nvSpPr>
              <p:spPr>
                <a:xfrm>
                  <a:off x="3571125" y="3173525"/>
                  <a:ext cx="124425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3049" extrusionOk="0">
                      <a:moveTo>
                        <a:pt x="0" y="0"/>
                      </a:moveTo>
                      <a:lnTo>
                        <a:pt x="0" y="1619"/>
                      </a:lnTo>
                      <a:cubicBezTo>
                        <a:pt x="0" y="1989"/>
                        <a:pt x="250" y="2370"/>
                        <a:pt x="738" y="2643"/>
                      </a:cubicBezTo>
                      <a:cubicBezTo>
                        <a:pt x="798" y="2679"/>
                        <a:pt x="857" y="2715"/>
                        <a:pt x="929" y="2739"/>
                      </a:cubicBezTo>
                      <a:lnTo>
                        <a:pt x="988" y="2774"/>
                      </a:lnTo>
                      <a:cubicBezTo>
                        <a:pt x="1024" y="2786"/>
                        <a:pt x="1060" y="2810"/>
                        <a:pt x="1095" y="2822"/>
                      </a:cubicBezTo>
                      <a:lnTo>
                        <a:pt x="1119" y="2822"/>
                      </a:lnTo>
                      <a:lnTo>
                        <a:pt x="1167" y="2846"/>
                      </a:lnTo>
                      <a:cubicBezTo>
                        <a:pt x="1215" y="2858"/>
                        <a:pt x="1262" y="2881"/>
                        <a:pt x="1310" y="2893"/>
                      </a:cubicBezTo>
                      <a:lnTo>
                        <a:pt x="1369" y="2905"/>
                      </a:lnTo>
                      <a:lnTo>
                        <a:pt x="1405" y="2929"/>
                      </a:lnTo>
                      <a:lnTo>
                        <a:pt x="1465" y="2941"/>
                      </a:lnTo>
                      <a:lnTo>
                        <a:pt x="1607" y="2977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12"/>
                        <a:pt x="1846" y="3024"/>
                      </a:cubicBezTo>
                      <a:lnTo>
                        <a:pt x="1965" y="3024"/>
                      </a:lnTo>
                      <a:lnTo>
                        <a:pt x="2084" y="3048"/>
                      </a:lnTo>
                      <a:lnTo>
                        <a:pt x="2679" y="3048"/>
                      </a:lnTo>
                      <a:lnTo>
                        <a:pt x="2858" y="3036"/>
                      </a:lnTo>
                      <a:lnTo>
                        <a:pt x="3000" y="3036"/>
                      </a:lnTo>
                      <a:lnTo>
                        <a:pt x="3179" y="3001"/>
                      </a:lnTo>
                      <a:lnTo>
                        <a:pt x="3239" y="3001"/>
                      </a:lnTo>
                      <a:lnTo>
                        <a:pt x="3322" y="2989"/>
                      </a:lnTo>
                      <a:cubicBezTo>
                        <a:pt x="3370" y="2977"/>
                        <a:pt x="3417" y="2965"/>
                        <a:pt x="3453" y="2953"/>
                      </a:cubicBezTo>
                      <a:cubicBezTo>
                        <a:pt x="3501" y="2941"/>
                        <a:pt x="3524" y="2941"/>
                        <a:pt x="3560" y="2929"/>
                      </a:cubicBezTo>
                      <a:cubicBezTo>
                        <a:pt x="3584" y="2917"/>
                        <a:pt x="3643" y="2905"/>
                        <a:pt x="3679" y="2893"/>
                      </a:cubicBezTo>
                      <a:lnTo>
                        <a:pt x="3715" y="2893"/>
                      </a:lnTo>
                      <a:lnTo>
                        <a:pt x="3858" y="2834"/>
                      </a:lnTo>
                      <a:lnTo>
                        <a:pt x="3882" y="2822"/>
                      </a:lnTo>
                      <a:lnTo>
                        <a:pt x="4036" y="2762"/>
                      </a:lnTo>
                      <a:lnTo>
                        <a:pt x="4084" y="2739"/>
                      </a:lnTo>
                      <a:cubicBezTo>
                        <a:pt x="4143" y="2703"/>
                        <a:pt x="4203" y="2679"/>
                        <a:pt x="4251" y="2643"/>
                      </a:cubicBezTo>
                      <a:lnTo>
                        <a:pt x="4286" y="2631"/>
                      </a:lnTo>
                      <a:cubicBezTo>
                        <a:pt x="4334" y="2608"/>
                        <a:pt x="4370" y="2572"/>
                        <a:pt x="4417" y="2548"/>
                      </a:cubicBezTo>
                      <a:lnTo>
                        <a:pt x="4429" y="2536"/>
                      </a:lnTo>
                      <a:cubicBezTo>
                        <a:pt x="4477" y="2500"/>
                        <a:pt x="4524" y="2465"/>
                        <a:pt x="4560" y="2429"/>
                      </a:cubicBezTo>
                      <a:lnTo>
                        <a:pt x="4584" y="2417"/>
                      </a:lnTo>
                      <a:lnTo>
                        <a:pt x="4596" y="2393"/>
                      </a:lnTo>
                      <a:cubicBezTo>
                        <a:pt x="4632" y="2370"/>
                        <a:pt x="4667" y="2334"/>
                        <a:pt x="4691" y="2310"/>
                      </a:cubicBezTo>
                      <a:lnTo>
                        <a:pt x="4703" y="2286"/>
                      </a:lnTo>
                      <a:cubicBezTo>
                        <a:pt x="4727" y="2262"/>
                        <a:pt x="4739" y="2250"/>
                        <a:pt x="4751" y="2227"/>
                      </a:cubicBezTo>
                      <a:cubicBezTo>
                        <a:pt x="4798" y="2179"/>
                        <a:pt x="4822" y="2131"/>
                        <a:pt x="4858" y="2084"/>
                      </a:cubicBezTo>
                      <a:cubicBezTo>
                        <a:pt x="4882" y="2036"/>
                        <a:pt x="4905" y="1977"/>
                        <a:pt x="4917" y="1929"/>
                      </a:cubicBezTo>
                      <a:cubicBezTo>
                        <a:pt x="4941" y="1881"/>
                        <a:pt x="4953" y="1834"/>
                        <a:pt x="4965" y="1786"/>
                      </a:cubicBezTo>
                      <a:cubicBezTo>
                        <a:pt x="4965" y="1786"/>
                        <a:pt x="4965" y="1786"/>
                        <a:pt x="4965" y="1774"/>
                      </a:cubicBezTo>
                      <a:lnTo>
                        <a:pt x="4977" y="1703"/>
                      </a:lnTo>
                      <a:cubicBezTo>
                        <a:pt x="4977" y="1703"/>
                        <a:pt x="4977" y="1691"/>
                        <a:pt x="4977" y="1679"/>
                      </a:cubicBezTo>
                      <a:cubicBezTo>
                        <a:pt x="4977" y="1667"/>
                        <a:pt x="4977" y="1655"/>
                        <a:pt x="4977" y="1643"/>
                      </a:cubicBezTo>
                      <a:lnTo>
                        <a:pt x="4977" y="1631"/>
                      </a:lnTo>
                      <a:lnTo>
                        <a:pt x="4977" y="107"/>
                      </a:lnTo>
                      <a:cubicBezTo>
                        <a:pt x="4965" y="167"/>
                        <a:pt x="4953" y="214"/>
                        <a:pt x="4941" y="274"/>
                      </a:cubicBezTo>
                      <a:cubicBezTo>
                        <a:pt x="4929" y="298"/>
                        <a:pt x="4917" y="322"/>
                        <a:pt x="4917" y="345"/>
                      </a:cubicBezTo>
                      <a:lnTo>
                        <a:pt x="4917" y="357"/>
                      </a:lnTo>
                      <a:cubicBezTo>
                        <a:pt x="4858" y="465"/>
                        <a:pt x="4798" y="572"/>
                        <a:pt x="4715" y="667"/>
                      </a:cubicBezTo>
                      <a:cubicBezTo>
                        <a:pt x="4703" y="679"/>
                        <a:pt x="4703" y="679"/>
                        <a:pt x="4691" y="691"/>
                      </a:cubicBezTo>
                      <a:cubicBezTo>
                        <a:pt x="4655" y="726"/>
                        <a:pt x="4620" y="762"/>
                        <a:pt x="4584" y="798"/>
                      </a:cubicBezTo>
                      <a:lnTo>
                        <a:pt x="4560" y="810"/>
                      </a:lnTo>
                      <a:cubicBezTo>
                        <a:pt x="4524" y="846"/>
                        <a:pt x="4477" y="881"/>
                        <a:pt x="4441" y="917"/>
                      </a:cubicBezTo>
                      <a:lnTo>
                        <a:pt x="4417" y="929"/>
                      </a:lnTo>
                      <a:cubicBezTo>
                        <a:pt x="4370" y="965"/>
                        <a:pt x="4310" y="1000"/>
                        <a:pt x="4263" y="1024"/>
                      </a:cubicBezTo>
                      <a:cubicBezTo>
                        <a:pt x="4203" y="1060"/>
                        <a:pt x="4143" y="1084"/>
                        <a:pt x="4096" y="1119"/>
                      </a:cubicBezTo>
                      <a:lnTo>
                        <a:pt x="4048" y="1143"/>
                      </a:lnTo>
                      <a:lnTo>
                        <a:pt x="3882" y="1203"/>
                      </a:lnTo>
                      <a:lnTo>
                        <a:pt x="3858" y="1215"/>
                      </a:lnTo>
                      <a:cubicBezTo>
                        <a:pt x="3798" y="1238"/>
                        <a:pt x="3739" y="1262"/>
                        <a:pt x="3679" y="1274"/>
                      </a:cubicBezTo>
                      <a:cubicBezTo>
                        <a:pt x="3643" y="1286"/>
                        <a:pt x="3596" y="1298"/>
                        <a:pt x="3560" y="1310"/>
                      </a:cubicBezTo>
                      <a:lnTo>
                        <a:pt x="3453" y="1334"/>
                      </a:lnTo>
                      <a:lnTo>
                        <a:pt x="3322" y="1369"/>
                      </a:lnTo>
                      <a:lnTo>
                        <a:pt x="3215" y="1393"/>
                      </a:lnTo>
                      <a:lnTo>
                        <a:pt x="3179" y="1393"/>
                      </a:lnTo>
                      <a:cubicBezTo>
                        <a:pt x="3120" y="1393"/>
                        <a:pt x="3060" y="1405"/>
                        <a:pt x="3000" y="1417"/>
                      </a:cubicBezTo>
                      <a:lnTo>
                        <a:pt x="2858" y="1417"/>
                      </a:lnTo>
                      <a:lnTo>
                        <a:pt x="2679" y="1429"/>
                      </a:lnTo>
                      <a:lnTo>
                        <a:pt x="2084" y="1429"/>
                      </a:lnTo>
                      <a:lnTo>
                        <a:pt x="1965" y="1405"/>
                      </a:lnTo>
                      <a:lnTo>
                        <a:pt x="1846" y="1393"/>
                      </a:lnTo>
                      <a:lnTo>
                        <a:pt x="1715" y="1369"/>
                      </a:lnTo>
                      <a:lnTo>
                        <a:pt x="1607" y="1346"/>
                      </a:lnTo>
                      <a:lnTo>
                        <a:pt x="1465" y="1310"/>
                      </a:lnTo>
                      <a:cubicBezTo>
                        <a:pt x="1429" y="1310"/>
                        <a:pt x="1393" y="1298"/>
                        <a:pt x="1369" y="1286"/>
                      </a:cubicBezTo>
                      <a:lnTo>
                        <a:pt x="1310" y="1274"/>
                      </a:lnTo>
                      <a:cubicBezTo>
                        <a:pt x="1262" y="1250"/>
                        <a:pt x="1215" y="1238"/>
                        <a:pt x="1167" y="1215"/>
                      </a:cubicBezTo>
                      <a:lnTo>
                        <a:pt x="1119" y="1203"/>
                      </a:lnTo>
                      <a:lnTo>
                        <a:pt x="988" y="1143"/>
                      </a:lnTo>
                      <a:lnTo>
                        <a:pt x="929" y="1119"/>
                      </a:lnTo>
                      <a:cubicBezTo>
                        <a:pt x="857" y="1084"/>
                        <a:pt x="798" y="1060"/>
                        <a:pt x="738" y="1024"/>
                      </a:cubicBezTo>
                      <a:cubicBezTo>
                        <a:pt x="476" y="881"/>
                        <a:pt x="262" y="667"/>
                        <a:pt x="107" y="405"/>
                      </a:cubicBezTo>
                      <a:cubicBezTo>
                        <a:pt x="48" y="286"/>
                        <a:pt x="12" y="1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29"/>
                <p:cNvSpPr/>
                <p:nvPr/>
              </p:nvSpPr>
              <p:spPr>
                <a:xfrm>
                  <a:off x="3564875" y="3134225"/>
                  <a:ext cx="136925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7" h="3168" extrusionOk="0">
                      <a:moveTo>
                        <a:pt x="4489" y="572"/>
                      </a:moveTo>
                      <a:cubicBezTo>
                        <a:pt x="5465" y="1132"/>
                        <a:pt x="5477" y="2048"/>
                        <a:pt x="4501" y="2608"/>
                      </a:cubicBezTo>
                      <a:cubicBezTo>
                        <a:pt x="3536" y="3168"/>
                        <a:pt x="1953" y="3168"/>
                        <a:pt x="976" y="2608"/>
                      </a:cubicBezTo>
                      <a:cubicBezTo>
                        <a:pt x="0" y="2048"/>
                        <a:pt x="0" y="1132"/>
                        <a:pt x="964" y="572"/>
                      </a:cubicBezTo>
                      <a:cubicBezTo>
                        <a:pt x="1941" y="1"/>
                        <a:pt x="3512" y="12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29"/>
                <p:cNvSpPr/>
                <p:nvPr/>
              </p:nvSpPr>
              <p:spPr>
                <a:xfrm>
                  <a:off x="3579750" y="3142850"/>
                  <a:ext cx="1068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8" extrusionOk="0">
                      <a:moveTo>
                        <a:pt x="3513" y="441"/>
                      </a:moveTo>
                      <a:cubicBezTo>
                        <a:pt x="4275" y="894"/>
                        <a:pt x="4275" y="1596"/>
                        <a:pt x="3525" y="2037"/>
                      </a:cubicBezTo>
                      <a:cubicBezTo>
                        <a:pt x="2763" y="2477"/>
                        <a:pt x="1536" y="2477"/>
                        <a:pt x="774" y="2037"/>
                      </a:cubicBezTo>
                      <a:cubicBezTo>
                        <a:pt x="0" y="1596"/>
                        <a:pt x="0" y="882"/>
                        <a:pt x="762" y="441"/>
                      </a:cubicBezTo>
                      <a:cubicBezTo>
                        <a:pt x="1512" y="1"/>
                        <a:pt x="2751" y="1"/>
                        <a:pt x="3513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29"/>
                <p:cNvSpPr/>
                <p:nvPr/>
              </p:nvSpPr>
              <p:spPr>
                <a:xfrm>
                  <a:off x="3591950" y="3152375"/>
                  <a:ext cx="82475" cy="4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28" extrusionOk="0">
                      <a:moveTo>
                        <a:pt x="1650" y="1"/>
                      </a:moveTo>
                      <a:cubicBezTo>
                        <a:pt x="1289" y="1"/>
                        <a:pt x="929" y="84"/>
                        <a:pt x="596" y="251"/>
                      </a:cubicBezTo>
                      <a:cubicBezTo>
                        <a:pt x="1" y="584"/>
                        <a:pt x="12" y="1132"/>
                        <a:pt x="596" y="1477"/>
                      </a:cubicBezTo>
                      <a:cubicBezTo>
                        <a:pt x="929" y="1644"/>
                        <a:pt x="1292" y="1727"/>
                        <a:pt x="1656" y="1727"/>
                      </a:cubicBezTo>
                      <a:cubicBezTo>
                        <a:pt x="2019" y="1727"/>
                        <a:pt x="2382" y="1644"/>
                        <a:pt x="2715" y="1477"/>
                      </a:cubicBezTo>
                      <a:cubicBezTo>
                        <a:pt x="3299" y="1144"/>
                        <a:pt x="3287" y="584"/>
                        <a:pt x="2703" y="251"/>
                      </a:cubicBezTo>
                      <a:cubicBezTo>
                        <a:pt x="2370" y="84"/>
                        <a:pt x="2010" y="1"/>
                        <a:pt x="165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29"/>
                <p:cNvSpPr/>
                <p:nvPr/>
              </p:nvSpPr>
              <p:spPr>
                <a:xfrm>
                  <a:off x="3595825" y="2769000"/>
                  <a:ext cx="74725" cy="4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17110" extrusionOk="0">
                      <a:moveTo>
                        <a:pt x="2989" y="16241"/>
                      </a:moveTo>
                      <a:cubicBezTo>
                        <a:pt x="2929" y="16407"/>
                        <a:pt x="2834" y="17110"/>
                        <a:pt x="1453" y="17110"/>
                      </a:cubicBezTo>
                      <a:cubicBezTo>
                        <a:pt x="619" y="17110"/>
                        <a:pt x="48" y="16681"/>
                        <a:pt x="0" y="16193"/>
                      </a:cubicBezTo>
                      <a:lnTo>
                        <a:pt x="0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29"/>
                <p:cNvSpPr/>
                <p:nvPr/>
              </p:nvSpPr>
              <p:spPr>
                <a:xfrm>
                  <a:off x="3734525" y="3835200"/>
                  <a:ext cx="373875" cy="23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17" extrusionOk="0">
                      <a:moveTo>
                        <a:pt x="14955" y="48"/>
                      </a:move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5" y="78"/>
                        <a:pt x="14955" y="63"/>
                        <a:pt x="14955" y="48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6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cubicBezTo>
                        <a:pt x="3394" y="8526"/>
                        <a:pt x="3430" y="8537"/>
                        <a:pt x="3477" y="8549"/>
                      </a:cubicBezTo>
                      <a:cubicBezTo>
                        <a:pt x="3620" y="8609"/>
                        <a:pt x="3775" y="8657"/>
                        <a:pt x="3930" y="8704"/>
                      </a:cubicBezTo>
                      <a:lnTo>
                        <a:pt x="4084" y="8752"/>
                      </a:lnTo>
                      <a:lnTo>
                        <a:pt x="4192" y="8776"/>
                      </a:lnTo>
                      <a:cubicBezTo>
                        <a:pt x="4251" y="8799"/>
                        <a:pt x="4323" y="8811"/>
                        <a:pt x="4382" y="8823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66"/>
                      </a:cubicBezTo>
                      <a:cubicBezTo>
                        <a:pt x="5013" y="8978"/>
                        <a:pt x="5097" y="8990"/>
                        <a:pt x="5156" y="9002"/>
                      </a:cubicBezTo>
                      <a:cubicBezTo>
                        <a:pt x="5287" y="9026"/>
                        <a:pt x="5418" y="9049"/>
                        <a:pt x="5561" y="9073"/>
                      </a:cubicBezTo>
                      <a:cubicBezTo>
                        <a:pt x="5608" y="9085"/>
                        <a:pt x="5656" y="9097"/>
                        <a:pt x="5716" y="9097"/>
                      </a:cubicBezTo>
                      <a:cubicBezTo>
                        <a:pt x="5775" y="9109"/>
                        <a:pt x="5835" y="9109"/>
                        <a:pt x="5894" y="9121"/>
                      </a:cubicBezTo>
                      <a:cubicBezTo>
                        <a:pt x="6013" y="9133"/>
                        <a:pt x="6144" y="9145"/>
                        <a:pt x="6263" y="9157"/>
                      </a:cubicBezTo>
                      <a:lnTo>
                        <a:pt x="6442" y="9180"/>
                      </a:ln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lnTo>
                        <a:pt x="8061" y="9216"/>
                      </a:lnTo>
                      <a:cubicBezTo>
                        <a:pt x="8228" y="9204"/>
                        <a:pt x="8395" y="9192"/>
                        <a:pt x="8561" y="9180"/>
                      </a:cubicBezTo>
                      <a:cubicBezTo>
                        <a:pt x="8633" y="9180"/>
                        <a:pt x="8704" y="9180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85"/>
                        <a:pt x="9538" y="9061"/>
                      </a:cubicBezTo>
                      <a:lnTo>
                        <a:pt x="9657" y="9038"/>
                      </a:lnTo>
                      <a:lnTo>
                        <a:pt x="9728" y="9038"/>
                      </a:lnTo>
                      <a:cubicBezTo>
                        <a:pt x="9799" y="9014"/>
                        <a:pt x="9883" y="9002"/>
                        <a:pt x="9966" y="8978"/>
                      </a:cubicBezTo>
                      <a:cubicBezTo>
                        <a:pt x="10097" y="8954"/>
                        <a:pt x="10240" y="8930"/>
                        <a:pt x="10383" y="8895"/>
                      </a:cubicBezTo>
                      <a:cubicBezTo>
                        <a:pt x="10478" y="8871"/>
                        <a:pt x="10573" y="8835"/>
                        <a:pt x="10681" y="8811"/>
                      </a:cubicBezTo>
                      <a:cubicBezTo>
                        <a:pt x="10800" y="8776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73"/>
                        <a:pt x="11597" y="8514"/>
                      </a:cubicBezTo>
                      <a:cubicBezTo>
                        <a:pt x="11621" y="8514"/>
                        <a:pt x="11645" y="8502"/>
                        <a:pt x="11669" y="8490"/>
                      </a:cubicBezTo>
                      <a:cubicBezTo>
                        <a:pt x="11824" y="8430"/>
                        <a:pt x="11990" y="8359"/>
                        <a:pt x="12145" y="8287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49"/>
                        <a:pt x="12788" y="7954"/>
                      </a:cubicBezTo>
                      <a:lnTo>
                        <a:pt x="12871" y="7906"/>
                      </a:lnTo>
                      <a:cubicBezTo>
                        <a:pt x="13014" y="7823"/>
                        <a:pt x="13133" y="7740"/>
                        <a:pt x="13252" y="7656"/>
                      </a:cubicBezTo>
                      <a:lnTo>
                        <a:pt x="13312" y="7609"/>
                      </a:lnTo>
                      <a:cubicBezTo>
                        <a:pt x="13455" y="7514"/>
                        <a:pt x="13586" y="7406"/>
                        <a:pt x="13705" y="7311"/>
                      </a:cubicBezTo>
                      <a:lnTo>
                        <a:pt x="13752" y="7264"/>
                      </a:lnTo>
                      <a:lnTo>
                        <a:pt x="13824" y="7204"/>
                      </a:lnTo>
                      <a:cubicBezTo>
                        <a:pt x="13919" y="7121"/>
                        <a:pt x="14002" y="7025"/>
                        <a:pt x="14086" y="6930"/>
                      </a:cubicBezTo>
                      <a:cubicBezTo>
                        <a:pt x="14110" y="6918"/>
                        <a:pt x="14121" y="6894"/>
                        <a:pt x="14145" y="6871"/>
                      </a:cubicBezTo>
                      <a:cubicBezTo>
                        <a:pt x="14193" y="6823"/>
                        <a:pt x="14241" y="6763"/>
                        <a:pt x="14288" y="6704"/>
                      </a:cubicBezTo>
                      <a:cubicBezTo>
                        <a:pt x="14395" y="6561"/>
                        <a:pt x="14502" y="6418"/>
                        <a:pt x="14586" y="6263"/>
                      </a:cubicBezTo>
                      <a:cubicBezTo>
                        <a:pt x="14657" y="6121"/>
                        <a:pt x="14729" y="5978"/>
                        <a:pt x="14788" y="5835"/>
                      </a:cubicBezTo>
                      <a:cubicBezTo>
                        <a:pt x="14836" y="5692"/>
                        <a:pt x="14872" y="5561"/>
                        <a:pt x="14907" y="5406"/>
                      </a:cubicBezTo>
                      <a:cubicBezTo>
                        <a:pt x="14907" y="5394"/>
                        <a:pt x="14907" y="5382"/>
                        <a:pt x="14907" y="5370"/>
                      </a:cubicBezTo>
                      <a:cubicBezTo>
                        <a:pt x="14919" y="5311"/>
                        <a:pt x="14931" y="5239"/>
                        <a:pt x="14931" y="5168"/>
                      </a:cubicBezTo>
                      <a:lnTo>
                        <a:pt x="14931" y="5085"/>
                      </a:lnTo>
                      <a:cubicBezTo>
                        <a:pt x="14931" y="5061"/>
                        <a:pt x="14931" y="5025"/>
                        <a:pt x="14943" y="4989"/>
                      </a:cubicBezTo>
                      <a:cubicBezTo>
                        <a:pt x="14943" y="4954"/>
                        <a:pt x="14943" y="4942"/>
                        <a:pt x="14943" y="4930"/>
                      </a:cubicBez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4" y="149"/>
                        <a:pt x="14952" y="204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8"/>
                      </a:cubicBezTo>
                      <a:cubicBezTo>
                        <a:pt x="14848" y="810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10" y="1406"/>
                        <a:pt x="14395" y="1727"/>
                        <a:pt x="14145" y="2013"/>
                      </a:cubicBezTo>
                      <a:lnTo>
                        <a:pt x="14098" y="2061"/>
                      </a:ln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4"/>
                      </a:cubicBezTo>
                      <a:cubicBezTo>
                        <a:pt x="12621" y="3168"/>
                        <a:pt x="12466" y="3263"/>
                        <a:pt x="12288" y="3346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cubicBezTo>
                        <a:pt x="11657" y="3620"/>
                        <a:pt x="11633" y="3632"/>
                        <a:pt x="11609" y="3644"/>
                      </a:cubicBez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6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16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cubicBezTo>
                        <a:pt x="6168" y="4275"/>
                        <a:pt x="6025" y="4251"/>
                        <a:pt x="5906" y="4239"/>
                      </a:cubicBezTo>
                      <a:cubicBezTo>
                        <a:pt x="5787" y="4227"/>
                        <a:pt x="5680" y="4216"/>
                        <a:pt x="5573" y="4192"/>
                      </a:cubicBezTo>
                      <a:cubicBezTo>
                        <a:pt x="5454" y="4180"/>
                        <a:pt x="5311" y="4144"/>
                        <a:pt x="5180" y="4120"/>
                      </a:cubicBezTo>
                      <a:cubicBezTo>
                        <a:pt x="5073" y="4108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42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5"/>
                        <a:pt x="3489" y="3668"/>
                      </a:cubicBezTo>
                      <a:cubicBezTo>
                        <a:pt x="3442" y="3656"/>
                        <a:pt x="3406" y="3644"/>
                        <a:pt x="3358" y="3620"/>
                      </a:cubicBez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4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29"/>
                <p:cNvSpPr/>
                <p:nvPr/>
              </p:nvSpPr>
              <p:spPr>
                <a:xfrm>
                  <a:off x="3716075" y="3717025"/>
                  <a:ext cx="410800" cy="2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5" extrusionOk="0">
                      <a:moveTo>
                        <a:pt x="13478" y="1704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3"/>
                        <a:pt x="0" y="3394"/>
                        <a:pt x="2906" y="1704"/>
                      </a:cubicBezTo>
                      <a:cubicBezTo>
                        <a:pt x="5823" y="1"/>
                        <a:pt x="10549" y="1"/>
                        <a:pt x="13478" y="1704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29"/>
                <p:cNvSpPr/>
                <p:nvPr/>
              </p:nvSpPr>
              <p:spPr>
                <a:xfrm>
                  <a:off x="3814600" y="3774175"/>
                  <a:ext cx="213450" cy="1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43" extrusionOk="0">
                      <a:moveTo>
                        <a:pt x="7001" y="882"/>
                      </a:moveTo>
                      <a:cubicBezTo>
                        <a:pt x="8525" y="1763"/>
                        <a:pt x="8537" y="3180"/>
                        <a:pt x="7025" y="4061"/>
                      </a:cubicBezTo>
                      <a:cubicBezTo>
                        <a:pt x="5513" y="4942"/>
                        <a:pt x="3060" y="4942"/>
                        <a:pt x="1536" y="4061"/>
                      </a:cubicBezTo>
                      <a:cubicBezTo>
                        <a:pt x="12" y="3180"/>
                        <a:pt x="0" y="1763"/>
                        <a:pt x="1513" y="882"/>
                      </a:cubicBezTo>
                      <a:cubicBezTo>
                        <a:pt x="3025" y="1"/>
                        <a:pt x="5489" y="13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29"/>
                <p:cNvSpPr/>
                <p:nvPr/>
              </p:nvSpPr>
              <p:spPr>
                <a:xfrm>
                  <a:off x="3839300" y="3792725"/>
                  <a:ext cx="1640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9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88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29"/>
                <p:cNvSpPr/>
                <p:nvPr/>
              </p:nvSpPr>
              <p:spPr>
                <a:xfrm>
                  <a:off x="3698800" y="3814675"/>
                  <a:ext cx="4453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0" extrusionOk="0">
                      <a:moveTo>
                        <a:pt x="17801" y="72"/>
                      </a:move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800" y="373"/>
                        <a:pt x="17801" y="371"/>
                        <a:pt x="17801" y="369"/>
                      </a:cubicBezTo>
                      <a:lnTo>
                        <a:pt x="17801" y="298"/>
                      </a:lnTo>
                      <a:cubicBezTo>
                        <a:pt x="17813" y="215"/>
                        <a:pt x="17813" y="131"/>
                        <a:pt x="17801" y="72"/>
                      </a:cubicBezTo>
                      <a:close/>
                      <a:moveTo>
                        <a:pt x="25" y="0"/>
                      </a:moveTo>
                      <a:lnTo>
                        <a:pt x="1" y="5810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0"/>
                      </a:lnTo>
                      <a:cubicBezTo>
                        <a:pt x="4037" y="10144"/>
                        <a:pt x="4097" y="10156"/>
                        <a:pt x="4144" y="10180"/>
                      </a:cubicBez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1"/>
                        <a:pt x="5228" y="10513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3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lnTo>
                        <a:pt x="7014" y="10871"/>
                      </a:lnTo>
                      <a:cubicBezTo>
                        <a:pt x="7168" y="10882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lnTo>
                        <a:pt x="7871" y="10954"/>
                      </a:ln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30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cubicBezTo>
                        <a:pt x="10621" y="10906"/>
                        <a:pt x="10681" y="10894"/>
                        <a:pt x="10740" y="10882"/>
                      </a:cubicBezTo>
                      <a:cubicBezTo>
                        <a:pt x="10955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3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2"/>
                        <a:pt x="12360" y="10597"/>
                      </a:cubicBezTo>
                      <a:cubicBezTo>
                        <a:pt x="12479" y="10561"/>
                        <a:pt x="12598" y="10525"/>
                        <a:pt x="12717" y="10501"/>
                      </a:cubicBezTo>
                      <a:cubicBezTo>
                        <a:pt x="12860" y="10454"/>
                        <a:pt x="13014" y="10418"/>
                        <a:pt x="13169" y="10371"/>
                      </a:cubicBezTo>
                      <a:cubicBezTo>
                        <a:pt x="13205" y="10359"/>
                        <a:pt x="13241" y="10347"/>
                        <a:pt x="13264" y="10347"/>
                      </a:cubicBezTo>
                      <a:cubicBezTo>
                        <a:pt x="13455" y="10287"/>
                        <a:pt x="13634" y="10216"/>
                        <a:pt x="13812" y="10144"/>
                      </a:cubicBezTo>
                      <a:lnTo>
                        <a:pt x="13884" y="10120"/>
                      </a:lnTo>
                      <a:cubicBezTo>
                        <a:pt x="14086" y="10037"/>
                        <a:pt x="14276" y="9966"/>
                        <a:pt x="14455" y="9870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44"/>
                      </a:lnTo>
                      <a:lnTo>
                        <a:pt x="16455" y="8585"/>
                      </a:lnTo>
                      <a:cubicBezTo>
                        <a:pt x="16562" y="8477"/>
                        <a:pt x="16670" y="8370"/>
                        <a:pt x="16777" y="8263"/>
                      </a:cubicBezTo>
                      <a:cubicBezTo>
                        <a:pt x="16789" y="8239"/>
                        <a:pt x="16813" y="8215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65"/>
                      </a:cubicBezTo>
                      <a:cubicBezTo>
                        <a:pt x="17444" y="7299"/>
                        <a:pt x="17527" y="7132"/>
                        <a:pt x="17586" y="6965"/>
                      </a:cubicBezTo>
                      <a:cubicBezTo>
                        <a:pt x="17658" y="6799"/>
                        <a:pt x="17705" y="6632"/>
                        <a:pt x="17741" y="6453"/>
                      </a:cubicBezTo>
                      <a:cubicBezTo>
                        <a:pt x="17741" y="6441"/>
                        <a:pt x="17741" y="6430"/>
                        <a:pt x="17753" y="6418"/>
                      </a:cubicBezTo>
                      <a:cubicBezTo>
                        <a:pt x="17741" y="6406"/>
                        <a:pt x="17741" y="6406"/>
                        <a:pt x="17753" y="6406"/>
                      </a:cubicBezTo>
                      <a:cubicBezTo>
                        <a:pt x="17765" y="6322"/>
                        <a:pt x="17777" y="6239"/>
                        <a:pt x="17777" y="6168"/>
                      </a:cubicBezTo>
                      <a:lnTo>
                        <a:pt x="17777" y="6060"/>
                      </a:lnTo>
                      <a:cubicBezTo>
                        <a:pt x="17777" y="6037"/>
                        <a:pt x="17777" y="5989"/>
                        <a:pt x="17789" y="5953"/>
                      </a:cubicBezTo>
                      <a:cubicBezTo>
                        <a:pt x="17801" y="5906"/>
                        <a:pt x="17789" y="5894"/>
                        <a:pt x="17789" y="5870"/>
                      </a:cubicBez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776" y="563"/>
                        <a:pt x="17741" y="752"/>
                        <a:pt x="17682" y="941"/>
                      </a:cubicBezTo>
                      <a:lnTo>
                        <a:pt x="17670" y="977"/>
                      </a:lnTo>
                      <a:cubicBezTo>
                        <a:pt x="17646" y="1060"/>
                        <a:pt x="17610" y="1143"/>
                        <a:pt x="17575" y="1238"/>
                      </a:cubicBezTo>
                      <a:lnTo>
                        <a:pt x="17563" y="1262"/>
                      </a:lnTo>
                      <a:cubicBezTo>
                        <a:pt x="17384" y="1679"/>
                        <a:pt x="17146" y="2048"/>
                        <a:pt x="16848" y="2381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27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7" y="3143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98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5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29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6"/>
                      </a:cubicBezTo>
                      <a:cubicBezTo>
                        <a:pt x="12217" y="4834"/>
                        <a:pt x="12050" y="4858"/>
                        <a:pt x="11883" y="4894"/>
                      </a:cubicBezTo>
                      <a:cubicBezTo>
                        <a:pt x="11764" y="4917"/>
                        <a:pt x="11645" y="4953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60"/>
                        <a:pt x="10752" y="5084"/>
                      </a:cubicBezTo>
                      <a:lnTo>
                        <a:pt x="10574" y="5096"/>
                      </a:lnTo>
                      <a:cubicBezTo>
                        <a:pt x="10455" y="5120"/>
                        <a:pt x="10336" y="5120"/>
                        <a:pt x="10216" y="5132"/>
                      </a:cubicBezTo>
                      <a:cubicBezTo>
                        <a:pt x="10014" y="5144"/>
                        <a:pt x="9812" y="5167"/>
                        <a:pt x="9621" y="5167"/>
                      </a:cubicBezTo>
                      <a:cubicBezTo>
                        <a:pt x="9490" y="5167"/>
                        <a:pt x="9359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7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48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29"/>
                      </a:cubicBezTo>
                      <a:cubicBezTo>
                        <a:pt x="6037" y="4906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cubicBezTo>
                        <a:pt x="4823" y="4596"/>
                        <a:pt x="4763" y="4584"/>
                        <a:pt x="4692" y="4560"/>
                      </a:cubicBez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91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5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29"/>
                <p:cNvSpPr/>
                <p:nvPr/>
              </p:nvSpPr>
              <p:spPr>
                <a:xfrm>
                  <a:off x="3676775" y="367387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62" y="2013"/>
                      </a:moveTo>
                      <a:cubicBezTo>
                        <a:pt x="19563" y="4025"/>
                        <a:pt x="19575" y="7299"/>
                        <a:pt x="16110" y="9299"/>
                      </a:cubicBezTo>
                      <a:cubicBezTo>
                        <a:pt x="12633" y="11311"/>
                        <a:pt x="7002" y="11323"/>
                        <a:pt x="3501" y="9299"/>
                      </a:cubicBezTo>
                      <a:cubicBezTo>
                        <a:pt x="13" y="7287"/>
                        <a:pt x="1" y="4025"/>
                        <a:pt x="3466" y="2013"/>
                      </a:cubicBezTo>
                      <a:cubicBezTo>
                        <a:pt x="6930" y="1"/>
                        <a:pt x="12586" y="1"/>
                        <a:pt x="16062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29"/>
                <p:cNvSpPr/>
                <p:nvPr/>
              </p:nvSpPr>
              <p:spPr>
                <a:xfrm>
                  <a:off x="3833650" y="3764650"/>
                  <a:ext cx="175650" cy="1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61" extrusionOk="0">
                      <a:moveTo>
                        <a:pt x="5763" y="715"/>
                      </a:moveTo>
                      <a:cubicBezTo>
                        <a:pt x="7025" y="1442"/>
                        <a:pt x="7025" y="2620"/>
                        <a:pt x="5775" y="3335"/>
                      </a:cubicBezTo>
                      <a:cubicBezTo>
                        <a:pt x="4537" y="4061"/>
                        <a:pt x="2501" y="4061"/>
                        <a:pt x="1251" y="3335"/>
                      </a:cubicBezTo>
                      <a:cubicBezTo>
                        <a:pt x="0" y="2620"/>
                        <a:pt x="0" y="1442"/>
                        <a:pt x="1239" y="715"/>
                      </a:cubicBezTo>
                      <a:cubicBezTo>
                        <a:pt x="2489" y="1"/>
                        <a:pt x="4525" y="1"/>
                        <a:pt x="5763" y="715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29"/>
                <p:cNvSpPr/>
                <p:nvPr/>
              </p:nvSpPr>
              <p:spPr>
                <a:xfrm>
                  <a:off x="3734525" y="3630425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55" y="72"/>
                      </a:move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84"/>
                        <a:pt x="14955" y="77"/>
                        <a:pt x="14955" y="72"/>
                      </a:cubicBezTo>
                      <a:close/>
                      <a:moveTo>
                        <a:pt x="13" y="0"/>
                      </a:moveTo>
                      <a:lnTo>
                        <a:pt x="1" y="4882"/>
                      </a:lnTo>
                      <a:cubicBezTo>
                        <a:pt x="1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1" y="8394"/>
                        <a:pt x="3168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30" y="8704"/>
                      </a:cubicBezTo>
                      <a:lnTo>
                        <a:pt x="4084" y="8751"/>
                      </a:lnTo>
                      <a:lnTo>
                        <a:pt x="4192" y="8787"/>
                      </a:lnTo>
                      <a:cubicBezTo>
                        <a:pt x="4251" y="8811"/>
                        <a:pt x="4323" y="8823"/>
                        <a:pt x="4382" y="8835"/>
                      </a:cubicBezTo>
                      <a:cubicBezTo>
                        <a:pt x="4537" y="8870"/>
                        <a:pt x="4692" y="8918"/>
                        <a:pt x="4846" y="8954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61" y="9085"/>
                      </a:cubicBezTo>
                      <a:cubicBezTo>
                        <a:pt x="5608" y="9085"/>
                        <a:pt x="5656" y="9097"/>
                        <a:pt x="5716" y="9109"/>
                      </a:cubicBezTo>
                      <a:cubicBezTo>
                        <a:pt x="5775" y="9120"/>
                        <a:pt x="5835" y="9120"/>
                        <a:pt x="5894" y="9132"/>
                      </a:cubicBezTo>
                      <a:cubicBezTo>
                        <a:pt x="6013" y="9144"/>
                        <a:pt x="6144" y="9156"/>
                        <a:pt x="6263" y="9168"/>
                      </a:cubicBezTo>
                      <a:cubicBezTo>
                        <a:pt x="6323" y="9168"/>
                        <a:pt x="6382" y="9192"/>
                        <a:pt x="6442" y="9192"/>
                      </a:cubicBezTo>
                      <a:lnTo>
                        <a:pt x="6609" y="9204"/>
                      </a:lnTo>
                      <a:cubicBezTo>
                        <a:pt x="6740" y="9204"/>
                        <a:pt x="6859" y="9216"/>
                        <a:pt x="6990" y="9216"/>
                      </a:cubicBezTo>
                      <a:lnTo>
                        <a:pt x="7180" y="9228"/>
                      </a:lnTo>
                      <a:lnTo>
                        <a:pt x="8061" y="9228"/>
                      </a:lnTo>
                      <a:cubicBezTo>
                        <a:pt x="8228" y="9228"/>
                        <a:pt x="8395" y="9204"/>
                        <a:pt x="8561" y="9192"/>
                      </a:cubicBezTo>
                      <a:cubicBezTo>
                        <a:pt x="8633" y="9192"/>
                        <a:pt x="8704" y="9192"/>
                        <a:pt x="8776" y="9180"/>
                      </a:cubicBezTo>
                      <a:lnTo>
                        <a:pt x="8871" y="9168"/>
                      </a:lnTo>
                      <a:lnTo>
                        <a:pt x="9014" y="9156"/>
                      </a:lnTo>
                      <a:cubicBezTo>
                        <a:pt x="9192" y="9132"/>
                        <a:pt x="9359" y="9109"/>
                        <a:pt x="9538" y="9073"/>
                      </a:cubicBezTo>
                      <a:lnTo>
                        <a:pt x="9657" y="9061"/>
                      </a:lnTo>
                      <a:lnTo>
                        <a:pt x="9728" y="9049"/>
                      </a:lnTo>
                      <a:cubicBezTo>
                        <a:pt x="9799" y="9037"/>
                        <a:pt x="9883" y="9013"/>
                        <a:pt x="9966" y="9001"/>
                      </a:cubicBezTo>
                      <a:cubicBezTo>
                        <a:pt x="10097" y="8966"/>
                        <a:pt x="10240" y="8942"/>
                        <a:pt x="10383" y="8906"/>
                      </a:cubicBezTo>
                      <a:cubicBezTo>
                        <a:pt x="10478" y="8882"/>
                        <a:pt x="10573" y="8858"/>
                        <a:pt x="10681" y="8823"/>
                      </a:cubicBezTo>
                      <a:cubicBezTo>
                        <a:pt x="10800" y="8799"/>
                        <a:pt x="10931" y="8763"/>
                        <a:pt x="11062" y="8716"/>
                      </a:cubicBezTo>
                      <a:lnTo>
                        <a:pt x="11145" y="8692"/>
                      </a:lnTo>
                      <a:cubicBezTo>
                        <a:pt x="11300" y="8644"/>
                        <a:pt x="11454" y="8597"/>
                        <a:pt x="11597" y="8537"/>
                      </a:cubicBezTo>
                      <a:cubicBezTo>
                        <a:pt x="11621" y="8525"/>
                        <a:pt x="11645" y="8513"/>
                        <a:pt x="11669" y="8513"/>
                      </a:cubicBezTo>
                      <a:cubicBezTo>
                        <a:pt x="11824" y="8442"/>
                        <a:pt x="11990" y="8370"/>
                        <a:pt x="12145" y="8299"/>
                      </a:cubicBezTo>
                      <a:lnTo>
                        <a:pt x="12276" y="8239"/>
                      </a:lnTo>
                      <a:cubicBezTo>
                        <a:pt x="12455" y="8156"/>
                        <a:pt x="12621" y="8073"/>
                        <a:pt x="12788" y="7977"/>
                      </a:cubicBezTo>
                      <a:lnTo>
                        <a:pt x="12871" y="7918"/>
                      </a:lnTo>
                      <a:cubicBezTo>
                        <a:pt x="13014" y="7835"/>
                        <a:pt x="13133" y="7751"/>
                        <a:pt x="13252" y="7668"/>
                      </a:cubicBezTo>
                      <a:lnTo>
                        <a:pt x="13312" y="7632"/>
                      </a:lnTo>
                      <a:cubicBezTo>
                        <a:pt x="13455" y="7525"/>
                        <a:pt x="13586" y="7430"/>
                        <a:pt x="13705" y="7334"/>
                      </a:cubicBezTo>
                      <a:lnTo>
                        <a:pt x="13752" y="7287"/>
                      </a:lnTo>
                      <a:cubicBezTo>
                        <a:pt x="13776" y="7263"/>
                        <a:pt x="13800" y="7239"/>
                        <a:pt x="13824" y="7227"/>
                      </a:cubicBezTo>
                      <a:cubicBezTo>
                        <a:pt x="13919" y="7132"/>
                        <a:pt x="14002" y="7049"/>
                        <a:pt x="14086" y="6953"/>
                      </a:cubicBezTo>
                      <a:lnTo>
                        <a:pt x="14145" y="6894"/>
                      </a:lnTo>
                      <a:cubicBezTo>
                        <a:pt x="14193" y="6834"/>
                        <a:pt x="14241" y="6787"/>
                        <a:pt x="14288" y="6727"/>
                      </a:cubicBezTo>
                      <a:cubicBezTo>
                        <a:pt x="14395" y="6584"/>
                        <a:pt x="14502" y="6442"/>
                        <a:pt x="14586" y="6275"/>
                      </a:cubicBezTo>
                      <a:cubicBezTo>
                        <a:pt x="14669" y="6144"/>
                        <a:pt x="14729" y="6001"/>
                        <a:pt x="14788" y="5858"/>
                      </a:cubicBezTo>
                      <a:cubicBezTo>
                        <a:pt x="14836" y="5715"/>
                        <a:pt x="14872" y="5572"/>
                        <a:pt x="14907" y="5429"/>
                      </a:cubicBezTo>
                      <a:cubicBezTo>
                        <a:pt x="14907" y="5418"/>
                        <a:pt x="14907" y="5406"/>
                        <a:pt x="14907" y="5394"/>
                      </a:cubicBezTo>
                      <a:cubicBezTo>
                        <a:pt x="14919" y="5322"/>
                        <a:pt x="14931" y="5263"/>
                        <a:pt x="14931" y="5191"/>
                      </a:cubicBezTo>
                      <a:lnTo>
                        <a:pt x="14931" y="5108"/>
                      </a:lnTo>
                      <a:cubicBezTo>
                        <a:pt x="14931" y="5084"/>
                        <a:pt x="14931" y="5048"/>
                        <a:pt x="14943" y="5013"/>
                      </a:cubicBezTo>
                      <a:cubicBezTo>
                        <a:pt x="14943" y="4977"/>
                        <a:pt x="14943" y="4965"/>
                        <a:pt x="14943" y="4941"/>
                      </a:cubicBez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130"/>
                        <a:pt x="14953" y="190"/>
                        <a:pt x="14943" y="250"/>
                      </a:cubicBezTo>
                      <a:lnTo>
                        <a:pt x="14943" y="310"/>
                      </a:lnTo>
                      <a:cubicBezTo>
                        <a:pt x="14931" y="476"/>
                        <a:pt x="14895" y="643"/>
                        <a:pt x="14848" y="798"/>
                      </a:cubicBezTo>
                      <a:cubicBezTo>
                        <a:pt x="14848" y="798"/>
                        <a:pt x="14848" y="810"/>
                        <a:pt x="14848" y="822"/>
                      </a:cubicBezTo>
                      <a:cubicBezTo>
                        <a:pt x="14824" y="893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10" y="1405"/>
                        <a:pt x="14395" y="1727"/>
                        <a:pt x="14145" y="2012"/>
                      </a:cubicBezTo>
                      <a:cubicBezTo>
                        <a:pt x="14133" y="2024"/>
                        <a:pt x="14121" y="2048"/>
                        <a:pt x="14098" y="2060"/>
                      </a:cubicBezTo>
                      <a:cubicBezTo>
                        <a:pt x="13990" y="2179"/>
                        <a:pt x="13883" y="2286"/>
                        <a:pt x="13764" y="2393"/>
                      </a:cubicBezTo>
                      <a:lnTo>
                        <a:pt x="13717" y="2441"/>
                      </a:lnTo>
                      <a:cubicBezTo>
                        <a:pt x="13598" y="2548"/>
                        <a:pt x="13467" y="2643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3"/>
                        <a:pt x="12967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1990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1" y="3715"/>
                        <a:pt x="11252" y="3775"/>
                        <a:pt x="11073" y="3822"/>
                      </a:cubicBezTo>
                      <a:cubicBezTo>
                        <a:pt x="10942" y="3870"/>
                        <a:pt x="10812" y="3905"/>
                        <a:pt x="10681" y="3941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8"/>
                        <a:pt x="10109" y="4072"/>
                        <a:pt x="9978" y="4108"/>
                      </a:cubicBezTo>
                      <a:cubicBezTo>
                        <a:pt x="9871" y="4132"/>
                        <a:pt x="9776" y="4144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lnTo>
                        <a:pt x="8883" y="4275"/>
                      </a:lnTo>
                      <a:cubicBezTo>
                        <a:pt x="8787" y="4286"/>
                        <a:pt x="8680" y="4298"/>
                        <a:pt x="8585" y="4298"/>
                      </a:cubicBezTo>
                      <a:cubicBezTo>
                        <a:pt x="8418" y="4322"/>
                        <a:pt x="8252" y="4334"/>
                        <a:pt x="8085" y="4334"/>
                      </a:cubicBezTo>
                      <a:cubicBezTo>
                        <a:pt x="7978" y="4334"/>
                        <a:pt x="7859" y="4334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4"/>
                      </a:cubicBezTo>
                      <a:cubicBezTo>
                        <a:pt x="6894" y="4322"/>
                        <a:pt x="6751" y="4322"/>
                        <a:pt x="6621" y="4322"/>
                      </a:cubicBezTo>
                      <a:cubicBezTo>
                        <a:pt x="6501" y="4310"/>
                        <a:pt x="6394" y="4298"/>
                        <a:pt x="6275" y="4286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7"/>
                        <a:pt x="5680" y="4215"/>
                        <a:pt x="5573" y="4203"/>
                      </a:cubicBezTo>
                      <a:cubicBezTo>
                        <a:pt x="5454" y="4179"/>
                        <a:pt x="5311" y="4156"/>
                        <a:pt x="5180" y="4132"/>
                      </a:cubicBezTo>
                      <a:cubicBezTo>
                        <a:pt x="5073" y="4108"/>
                        <a:pt x="4966" y="4084"/>
                        <a:pt x="4858" y="4072"/>
                      </a:cubicBezTo>
                      <a:cubicBezTo>
                        <a:pt x="4716" y="4036"/>
                        <a:pt x="4549" y="3989"/>
                        <a:pt x="4394" y="3953"/>
                      </a:cubicBezTo>
                      <a:cubicBezTo>
                        <a:pt x="4299" y="3929"/>
                        <a:pt x="4204" y="3905"/>
                        <a:pt x="4096" y="3870"/>
                      </a:cubicBezTo>
                      <a:lnTo>
                        <a:pt x="3942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96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20" y="869"/>
                        <a:pt x="13" y="441"/>
                        <a:pt x="13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29"/>
                <p:cNvSpPr/>
                <p:nvPr/>
              </p:nvSpPr>
              <p:spPr>
                <a:xfrm>
                  <a:off x="3716075" y="3511950"/>
                  <a:ext cx="410800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4" extrusionOk="0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6" y="1703"/>
                      </a:cubicBezTo>
                      <a:cubicBezTo>
                        <a:pt x="5823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29"/>
                <p:cNvSpPr/>
                <p:nvPr/>
              </p:nvSpPr>
              <p:spPr>
                <a:xfrm>
                  <a:off x="3814600" y="3569400"/>
                  <a:ext cx="213450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30" extrusionOk="0">
                      <a:moveTo>
                        <a:pt x="7001" y="870"/>
                      </a:moveTo>
                      <a:cubicBezTo>
                        <a:pt x="8525" y="1751"/>
                        <a:pt x="8537" y="3179"/>
                        <a:pt x="7025" y="4049"/>
                      </a:cubicBezTo>
                      <a:cubicBezTo>
                        <a:pt x="5513" y="4930"/>
                        <a:pt x="3060" y="4930"/>
                        <a:pt x="1536" y="4049"/>
                      </a:cubicBezTo>
                      <a:cubicBezTo>
                        <a:pt x="12" y="3179"/>
                        <a:pt x="0" y="1751"/>
                        <a:pt x="1513" y="870"/>
                      </a:cubicBezTo>
                      <a:cubicBezTo>
                        <a:pt x="3025" y="0"/>
                        <a:pt x="5489" y="0"/>
                        <a:pt x="7001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29"/>
                <p:cNvSpPr/>
                <p:nvPr/>
              </p:nvSpPr>
              <p:spPr>
                <a:xfrm>
                  <a:off x="3839300" y="3587625"/>
                  <a:ext cx="164025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63" extrusionOk="0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1" y="1188"/>
                        <a:pt x="13" y="2284"/>
                        <a:pt x="1179" y="2962"/>
                      </a:cubicBezTo>
                      <a:cubicBezTo>
                        <a:pt x="1763" y="3296"/>
                        <a:pt x="2528" y="3462"/>
                        <a:pt x="3291" y="3462"/>
                      </a:cubicBezTo>
                      <a:cubicBezTo>
                        <a:pt x="4055" y="3462"/>
                        <a:pt x="4817" y="3296"/>
                        <a:pt x="5394" y="2962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29"/>
                <p:cNvSpPr/>
                <p:nvPr/>
              </p:nvSpPr>
              <p:spPr>
                <a:xfrm>
                  <a:off x="3698800" y="3609875"/>
                  <a:ext cx="4453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1" extrusionOk="0">
                      <a:moveTo>
                        <a:pt x="17813" y="60"/>
                      </a:move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3" y="88"/>
                        <a:pt x="17813" y="74"/>
                        <a:pt x="17813" y="60"/>
                      </a:cubicBezTo>
                      <a:close/>
                      <a:moveTo>
                        <a:pt x="25" y="1"/>
                      </a:moveTo>
                      <a:lnTo>
                        <a:pt x="1" y="5811"/>
                      </a:lnTo>
                      <a:cubicBezTo>
                        <a:pt x="1" y="7133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95"/>
                        <a:pt x="3513" y="9919"/>
                      </a:cubicBezTo>
                      <a:cubicBezTo>
                        <a:pt x="3644" y="9978"/>
                        <a:pt x="3775" y="10050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1"/>
                      </a:ln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1" y="10419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73"/>
                        <a:pt x="5585" y="10609"/>
                        <a:pt x="5775" y="10657"/>
                      </a:cubicBezTo>
                      <a:cubicBezTo>
                        <a:pt x="5823" y="10669"/>
                        <a:pt x="5871" y="10681"/>
                        <a:pt x="5930" y="10693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8"/>
                        <a:pt x="6621" y="10812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7"/>
                        <a:pt x="7466" y="10919"/>
                      </a:cubicBezTo>
                      <a:cubicBezTo>
                        <a:pt x="7538" y="10919"/>
                        <a:pt x="7609" y="10931"/>
                        <a:pt x="7680" y="10943"/>
                      </a:cubicBezTo>
                      <a:cubicBezTo>
                        <a:pt x="7752" y="10943"/>
                        <a:pt x="7811" y="10943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3"/>
                      </a:cubicBezTo>
                      <a:cubicBezTo>
                        <a:pt x="10288" y="10943"/>
                        <a:pt x="10371" y="10943"/>
                        <a:pt x="10443" y="10919"/>
                      </a:cubicBezTo>
                      <a:lnTo>
                        <a:pt x="10562" y="10907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800"/>
                      </a:cubicBezTo>
                      <a:lnTo>
                        <a:pt x="11514" y="10776"/>
                      </a:lnTo>
                      <a:lnTo>
                        <a:pt x="11586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8"/>
                        <a:pt x="12717" y="10502"/>
                      </a:cubicBezTo>
                      <a:cubicBezTo>
                        <a:pt x="12860" y="10466"/>
                        <a:pt x="13014" y="10419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8"/>
                        <a:pt x="13634" y="10216"/>
                        <a:pt x="13812" y="10157"/>
                      </a:cubicBezTo>
                      <a:lnTo>
                        <a:pt x="13884" y="10121"/>
                      </a:lnTo>
                      <a:cubicBezTo>
                        <a:pt x="14086" y="10050"/>
                        <a:pt x="14276" y="9966"/>
                        <a:pt x="14455" y="9883"/>
                      </a:cubicBezTo>
                      <a:lnTo>
                        <a:pt x="14622" y="9800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9"/>
                      </a:lnTo>
                      <a:cubicBezTo>
                        <a:pt x="15491" y="9323"/>
                        <a:pt x="15634" y="9228"/>
                        <a:pt x="15777" y="9121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7"/>
                      </a:lnTo>
                      <a:cubicBezTo>
                        <a:pt x="16396" y="8633"/>
                        <a:pt x="16432" y="8609"/>
                        <a:pt x="16455" y="8585"/>
                      </a:cubicBezTo>
                      <a:cubicBezTo>
                        <a:pt x="16562" y="8478"/>
                        <a:pt x="16670" y="8371"/>
                        <a:pt x="16777" y="8264"/>
                      </a:cubicBezTo>
                      <a:cubicBezTo>
                        <a:pt x="16789" y="8240"/>
                        <a:pt x="16813" y="8216"/>
                        <a:pt x="16836" y="8192"/>
                      </a:cubicBezTo>
                      <a:cubicBezTo>
                        <a:pt x="16896" y="8121"/>
                        <a:pt x="16955" y="8061"/>
                        <a:pt x="17003" y="7990"/>
                      </a:cubicBezTo>
                      <a:cubicBezTo>
                        <a:pt x="17134" y="7823"/>
                        <a:pt x="17253" y="7645"/>
                        <a:pt x="17360" y="7454"/>
                      </a:cubicBezTo>
                      <a:cubicBezTo>
                        <a:pt x="17455" y="7299"/>
                        <a:pt x="17539" y="7133"/>
                        <a:pt x="17598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1" y="5942"/>
                      </a:cubicBezTo>
                      <a:cubicBezTo>
                        <a:pt x="17813" y="5906"/>
                        <a:pt x="17801" y="5882"/>
                        <a:pt x="17801" y="5859"/>
                      </a:cubicBez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2" y="160"/>
                        <a:pt x="17810" y="219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5" y="1227"/>
                      </a:cubicBezTo>
                      <a:lnTo>
                        <a:pt x="17563" y="1251"/>
                      </a:lnTo>
                      <a:cubicBezTo>
                        <a:pt x="17384" y="1668"/>
                        <a:pt x="17146" y="2049"/>
                        <a:pt x="16848" y="2382"/>
                      </a:cubicBezTo>
                      <a:lnTo>
                        <a:pt x="16789" y="2453"/>
                      </a:lnTo>
                      <a:cubicBezTo>
                        <a:pt x="16658" y="2584"/>
                        <a:pt x="16527" y="2715"/>
                        <a:pt x="16384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7" y="3787"/>
                        <a:pt x="14836" y="3882"/>
                        <a:pt x="14634" y="3989"/>
                      </a:cubicBezTo>
                      <a:lnTo>
                        <a:pt x="14467" y="4061"/>
                      </a:lnTo>
                      <a:cubicBezTo>
                        <a:pt x="14288" y="4144"/>
                        <a:pt x="14098" y="4227"/>
                        <a:pt x="13895" y="4311"/>
                      </a:cubicBezTo>
                      <a:lnTo>
                        <a:pt x="13824" y="4335"/>
                      </a:lnTo>
                      <a:cubicBezTo>
                        <a:pt x="13622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9" y="4692"/>
                      </a:cubicBezTo>
                      <a:cubicBezTo>
                        <a:pt x="12610" y="4716"/>
                        <a:pt x="12491" y="4751"/>
                        <a:pt x="12371" y="4787"/>
                      </a:cubicBezTo>
                      <a:cubicBezTo>
                        <a:pt x="12217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3"/>
                      </a:cubicBezTo>
                      <a:lnTo>
                        <a:pt x="10574" y="5097"/>
                      </a:lnTo>
                      <a:cubicBezTo>
                        <a:pt x="10455" y="5108"/>
                        <a:pt x="10336" y="5120"/>
                        <a:pt x="10216" y="5120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cubicBezTo>
                        <a:pt x="9490" y="5168"/>
                        <a:pt x="9359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8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7"/>
                      </a:cubicBezTo>
                      <a:cubicBezTo>
                        <a:pt x="5609" y="4799"/>
                        <a:pt x="5418" y="4751"/>
                        <a:pt x="5240" y="4704"/>
                      </a:cubicBezTo>
                      <a:cubicBezTo>
                        <a:pt x="5121" y="4680"/>
                        <a:pt x="5002" y="4644"/>
                        <a:pt x="4882" y="4608"/>
                      </a:cubicBezTo>
                      <a:lnTo>
                        <a:pt x="4692" y="4549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01" y="4311"/>
                      </a:lnTo>
                      <a:cubicBezTo>
                        <a:pt x="3847" y="4251"/>
                        <a:pt x="3692" y="4180"/>
                        <a:pt x="3537" y="4108"/>
                      </a:cubicBezTo>
                      <a:cubicBezTo>
                        <a:pt x="3454" y="4073"/>
                        <a:pt x="3382" y="4049"/>
                        <a:pt x="3299" y="4013"/>
                      </a:cubicBezTo>
                      <a:cubicBezTo>
                        <a:pt x="3073" y="3906"/>
                        <a:pt x="2858" y="3787"/>
                        <a:pt x="2644" y="3668"/>
                      </a:cubicBezTo>
                      <a:cubicBezTo>
                        <a:pt x="1549" y="3037"/>
                        <a:pt x="799" y="2275"/>
                        <a:pt x="382" y="1477"/>
                      </a:cubicBezTo>
                      <a:cubicBezTo>
                        <a:pt x="144" y="1013"/>
                        <a:pt x="25" y="513"/>
                        <a:pt x="2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29"/>
                <p:cNvSpPr/>
                <p:nvPr/>
              </p:nvSpPr>
              <p:spPr>
                <a:xfrm>
                  <a:off x="3676775" y="3468800"/>
                  <a:ext cx="489375" cy="28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5" extrusionOk="0">
                      <a:moveTo>
                        <a:pt x="16062" y="2012"/>
                      </a:moveTo>
                      <a:cubicBezTo>
                        <a:pt x="19563" y="4036"/>
                        <a:pt x="19575" y="7299"/>
                        <a:pt x="16110" y="9311"/>
                      </a:cubicBezTo>
                      <a:cubicBezTo>
                        <a:pt x="12633" y="11335"/>
                        <a:pt x="7002" y="11335"/>
                        <a:pt x="3501" y="9311"/>
                      </a:cubicBezTo>
                      <a:cubicBezTo>
                        <a:pt x="13" y="7299"/>
                        <a:pt x="1" y="4024"/>
                        <a:pt x="3466" y="2012"/>
                      </a:cubicBezTo>
                      <a:cubicBezTo>
                        <a:pt x="6930" y="0"/>
                        <a:pt x="12586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29"/>
                <p:cNvSpPr/>
                <p:nvPr/>
              </p:nvSpPr>
              <p:spPr>
                <a:xfrm>
                  <a:off x="3833650" y="3559575"/>
                  <a:ext cx="175650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73" extrusionOk="0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7"/>
                      </a:cubicBezTo>
                      <a:cubicBezTo>
                        <a:pt x="2489" y="1"/>
                        <a:pt x="4525" y="1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29"/>
                <p:cNvSpPr/>
                <p:nvPr/>
              </p:nvSpPr>
              <p:spPr>
                <a:xfrm>
                  <a:off x="3734525" y="3425325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55" y="60"/>
                      </a:move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5" y="83"/>
                        <a:pt x="14955" y="72"/>
                        <a:pt x="14955" y="60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7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lnTo>
                        <a:pt x="3477" y="8550"/>
                      </a:lnTo>
                      <a:cubicBezTo>
                        <a:pt x="3620" y="8609"/>
                        <a:pt x="3775" y="8657"/>
                        <a:pt x="3930" y="8704"/>
                      </a:cubicBezTo>
                      <a:cubicBezTo>
                        <a:pt x="3977" y="8716"/>
                        <a:pt x="4037" y="8728"/>
                        <a:pt x="4084" y="8752"/>
                      </a:cubicBezTo>
                      <a:lnTo>
                        <a:pt x="4192" y="8788"/>
                      </a:lnTo>
                      <a:cubicBezTo>
                        <a:pt x="4251" y="8800"/>
                        <a:pt x="4323" y="8811"/>
                        <a:pt x="4382" y="8835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02"/>
                      </a:lnTo>
                      <a:cubicBezTo>
                        <a:pt x="5287" y="9026"/>
                        <a:pt x="5418" y="9050"/>
                        <a:pt x="5561" y="9073"/>
                      </a:cubicBezTo>
                      <a:cubicBezTo>
                        <a:pt x="5608" y="9073"/>
                        <a:pt x="5656" y="9097"/>
                        <a:pt x="5716" y="9097"/>
                      </a:cubicBezTo>
                      <a:cubicBezTo>
                        <a:pt x="5775" y="9109"/>
                        <a:pt x="5835" y="9121"/>
                        <a:pt x="5894" y="9121"/>
                      </a:cubicBezTo>
                      <a:cubicBezTo>
                        <a:pt x="6013" y="9133"/>
                        <a:pt x="6144" y="9157"/>
                        <a:pt x="6263" y="9169"/>
                      </a:cubicBezTo>
                      <a:cubicBezTo>
                        <a:pt x="6323" y="9169"/>
                        <a:pt x="6382" y="9181"/>
                        <a:pt x="6442" y="9181"/>
                      </a:cubicBez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cubicBezTo>
                        <a:pt x="7049" y="9216"/>
                        <a:pt x="7121" y="9216"/>
                        <a:pt x="7180" y="9228"/>
                      </a:cubicBezTo>
                      <a:lnTo>
                        <a:pt x="7942" y="9228"/>
                      </a:lnTo>
                      <a:lnTo>
                        <a:pt x="8061" y="9216"/>
                      </a:lnTo>
                      <a:cubicBezTo>
                        <a:pt x="8228" y="9216"/>
                        <a:pt x="8395" y="9192"/>
                        <a:pt x="8561" y="9181"/>
                      </a:cubicBezTo>
                      <a:cubicBezTo>
                        <a:pt x="8633" y="9181"/>
                        <a:pt x="8704" y="9181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97"/>
                        <a:pt x="9538" y="9061"/>
                      </a:cubicBezTo>
                      <a:lnTo>
                        <a:pt x="9657" y="9050"/>
                      </a:lnTo>
                      <a:lnTo>
                        <a:pt x="9728" y="9038"/>
                      </a:lnTo>
                      <a:cubicBezTo>
                        <a:pt x="9799" y="9026"/>
                        <a:pt x="9883" y="9002"/>
                        <a:pt x="9966" y="8990"/>
                      </a:cubicBezTo>
                      <a:cubicBezTo>
                        <a:pt x="10097" y="8954"/>
                        <a:pt x="10240" y="8931"/>
                        <a:pt x="10383" y="8895"/>
                      </a:cubicBezTo>
                      <a:cubicBezTo>
                        <a:pt x="10478" y="8871"/>
                        <a:pt x="10573" y="8847"/>
                        <a:pt x="10681" y="8823"/>
                      </a:cubicBezTo>
                      <a:cubicBezTo>
                        <a:pt x="10800" y="8788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85"/>
                        <a:pt x="11597" y="8526"/>
                      </a:cubicBezTo>
                      <a:lnTo>
                        <a:pt x="11669" y="8502"/>
                      </a:lnTo>
                      <a:cubicBezTo>
                        <a:pt x="11824" y="8430"/>
                        <a:pt x="11990" y="8359"/>
                        <a:pt x="12145" y="8288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61"/>
                        <a:pt x="12788" y="7966"/>
                      </a:cubicBezTo>
                      <a:lnTo>
                        <a:pt x="12871" y="7907"/>
                      </a:lnTo>
                      <a:cubicBezTo>
                        <a:pt x="13014" y="7823"/>
                        <a:pt x="13133" y="7740"/>
                        <a:pt x="13252" y="7657"/>
                      </a:cubicBezTo>
                      <a:lnTo>
                        <a:pt x="13312" y="7621"/>
                      </a:lnTo>
                      <a:cubicBezTo>
                        <a:pt x="13455" y="7514"/>
                        <a:pt x="13586" y="7418"/>
                        <a:pt x="13705" y="7323"/>
                      </a:cubicBezTo>
                      <a:lnTo>
                        <a:pt x="13752" y="7276"/>
                      </a:lnTo>
                      <a:cubicBezTo>
                        <a:pt x="13776" y="7252"/>
                        <a:pt x="13800" y="7228"/>
                        <a:pt x="13824" y="7216"/>
                      </a:cubicBezTo>
                      <a:cubicBezTo>
                        <a:pt x="13919" y="7121"/>
                        <a:pt x="14002" y="7037"/>
                        <a:pt x="14086" y="6942"/>
                      </a:cubicBezTo>
                      <a:cubicBezTo>
                        <a:pt x="14110" y="6918"/>
                        <a:pt x="14121" y="6906"/>
                        <a:pt x="14145" y="6883"/>
                      </a:cubicBezTo>
                      <a:cubicBezTo>
                        <a:pt x="14193" y="6823"/>
                        <a:pt x="14241" y="6775"/>
                        <a:pt x="14288" y="6716"/>
                      </a:cubicBezTo>
                      <a:cubicBezTo>
                        <a:pt x="14395" y="6573"/>
                        <a:pt x="14502" y="6418"/>
                        <a:pt x="14586" y="6264"/>
                      </a:cubicBezTo>
                      <a:cubicBezTo>
                        <a:pt x="14657" y="6133"/>
                        <a:pt x="14729" y="5990"/>
                        <a:pt x="14788" y="5847"/>
                      </a:cubicBezTo>
                      <a:cubicBezTo>
                        <a:pt x="14836" y="5704"/>
                        <a:pt x="14872" y="5561"/>
                        <a:pt x="14907" y="5418"/>
                      </a:cubicBezTo>
                      <a:lnTo>
                        <a:pt x="14907" y="5382"/>
                      </a:lnTo>
                      <a:cubicBezTo>
                        <a:pt x="14919" y="5311"/>
                        <a:pt x="14931" y="5251"/>
                        <a:pt x="14931" y="5180"/>
                      </a:cubicBezTo>
                      <a:lnTo>
                        <a:pt x="14931" y="5097"/>
                      </a:lnTo>
                      <a:cubicBezTo>
                        <a:pt x="14931" y="5073"/>
                        <a:pt x="14931" y="5037"/>
                        <a:pt x="14943" y="5001"/>
                      </a:cubicBezTo>
                      <a:cubicBezTo>
                        <a:pt x="14943" y="4966"/>
                        <a:pt x="14943" y="4954"/>
                        <a:pt x="14943" y="4930"/>
                      </a:cubicBez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4" y="143"/>
                        <a:pt x="14953" y="193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1"/>
                      </a:lnTo>
                      <a:cubicBezTo>
                        <a:pt x="14610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8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5"/>
                      </a:cubicBezTo>
                      <a:cubicBezTo>
                        <a:pt x="12621" y="3168"/>
                        <a:pt x="12466" y="3263"/>
                        <a:pt x="12288" y="3347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lnTo>
                        <a:pt x="11609" y="3644"/>
                      </a:ln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7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04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7"/>
                      </a:cubicBezTo>
                      <a:lnTo>
                        <a:pt x="7347" y="4347"/>
                      </a:lnTo>
                      <a:cubicBezTo>
                        <a:pt x="7228" y="4347"/>
                        <a:pt x="7121" y="4347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lnTo>
                        <a:pt x="5906" y="4239"/>
                      </a:lnTo>
                      <a:lnTo>
                        <a:pt x="5573" y="4192"/>
                      </a:lnTo>
                      <a:cubicBezTo>
                        <a:pt x="5442" y="4168"/>
                        <a:pt x="5311" y="4156"/>
                        <a:pt x="5180" y="4120"/>
                      </a:cubicBezTo>
                      <a:cubicBezTo>
                        <a:pt x="5073" y="4109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54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6"/>
                        <a:pt x="3489" y="3668"/>
                      </a:cubicBezTo>
                      <a:lnTo>
                        <a:pt x="3358" y="3620"/>
                      </a:ln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5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29"/>
                <p:cNvSpPr/>
                <p:nvPr/>
              </p:nvSpPr>
              <p:spPr>
                <a:xfrm>
                  <a:off x="3716075" y="3307175"/>
                  <a:ext cx="410800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4" extrusionOk="0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0" y="6120"/>
                        <a:pt x="0" y="3381"/>
                        <a:pt x="2906" y="1691"/>
                      </a:cubicBezTo>
                      <a:cubicBezTo>
                        <a:pt x="5823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29"/>
                <p:cNvSpPr/>
                <p:nvPr/>
              </p:nvSpPr>
              <p:spPr>
                <a:xfrm>
                  <a:off x="3814600" y="3364325"/>
                  <a:ext cx="213450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42" extrusionOk="0">
                      <a:moveTo>
                        <a:pt x="7001" y="881"/>
                      </a:moveTo>
                      <a:cubicBezTo>
                        <a:pt x="8525" y="1762"/>
                        <a:pt x="8537" y="3179"/>
                        <a:pt x="7025" y="4060"/>
                      </a:cubicBezTo>
                      <a:cubicBezTo>
                        <a:pt x="5513" y="4941"/>
                        <a:pt x="3060" y="4941"/>
                        <a:pt x="1536" y="4060"/>
                      </a:cubicBezTo>
                      <a:cubicBezTo>
                        <a:pt x="12" y="3179"/>
                        <a:pt x="0" y="1750"/>
                        <a:pt x="1513" y="881"/>
                      </a:cubicBezTo>
                      <a:cubicBezTo>
                        <a:pt x="3025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29"/>
                <p:cNvSpPr/>
                <p:nvPr/>
              </p:nvSpPr>
              <p:spPr>
                <a:xfrm>
                  <a:off x="3839300" y="3382850"/>
                  <a:ext cx="1640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9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29"/>
                <p:cNvSpPr/>
                <p:nvPr/>
              </p:nvSpPr>
              <p:spPr>
                <a:xfrm>
                  <a:off x="3698800" y="3404800"/>
                  <a:ext cx="4453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0" extrusionOk="0">
                      <a:moveTo>
                        <a:pt x="17813" y="48"/>
                      </a:move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3" y="83"/>
                        <a:pt x="17813" y="65"/>
                        <a:pt x="17813" y="48"/>
                      </a:cubicBezTo>
                      <a:close/>
                      <a:moveTo>
                        <a:pt x="25" y="0"/>
                      </a:moveTo>
                      <a:lnTo>
                        <a:pt x="1" y="5811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cubicBezTo>
                        <a:pt x="7752" y="10942"/>
                        <a:pt x="7811" y="10942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90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2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4"/>
                      </a:lnTo>
                      <a:cubicBezTo>
                        <a:pt x="11681" y="10752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7"/>
                        <a:pt x="12717" y="10502"/>
                      </a:cubicBezTo>
                      <a:cubicBezTo>
                        <a:pt x="12860" y="10466"/>
                        <a:pt x="13014" y="10418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7"/>
                        <a:pt x="13634" y="10216"/>
                        <a:pt x="13812" y="10156"/>
                      </a:cubicBezTo>
                      <a:lnTo>
                        <a:pt x="13884" y="10121"/>
                      </a:lnTo>
                      <a:cubicBezTo>
                        <a:pt x="14086" y="10049"/>
                        <a:pt x="14276" y="9966"/>
                        <a:pt x="14455" y="9882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28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6"/>
                      </a:lnTo>
                      <a:cubicBezTo>
                        <a:pt x="16396" y="8632"/>
                        <a:pt x="16432" y="8609"/>
                        <a:pt x="16455" y="8585"/>
                      </a:cubicBezTo>
                      <a:cubicBezTo>
                        <a:pt x="16562" y="8478"/>
                        <a:pt x="16670" y="8370"/>
                        <a:pt x="16777" y="8263"/>
                      </a:cubicBezTo>
                      <a:cubicBezTo>
                        <a:pt x="16789" y="8239"/>
                        <a:pt x="16813" y="8216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54"/>
                      </a:cubicBezTo>
                      <a:cubicBezTo>
                        <a:pt x="17455" y="7299"/>
                        <a:pt x="17539" y="7120"/>
                        <a:pt x="17598" y="6954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1" y="5942"/>
                      </a:cubicBezTo>
                      <a:cubicBezTo>
                        <a:pt x="17813" y="5894"/>
                        <a:pt x="17801" y="5882"/>
                        <a:pt x="17801" y="5858"/>
                      </a:cubicBez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2" y="166"/>
                        <a:pt x="17810" y="232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5" y="1239"/>
                      </a:cubicBezTo>
                      <a:lnTo>
                        <a:pt x="17563" y="1262"/>
                      </a:lnTo>
                      <a:cubicBezTo>
                        <a:pt x="17384" y="1667"/>
                        <a:pt x="17146" y="2048"/>
                        <a:pt x="16848" y="2382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15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87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6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18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7"/>
                      </a:cubicBezTo>
                      <a:cubicBezTo>
                        <a:pt x="12217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2"/>
                      </a:cubicBezTo>
                      <a:lnTo>
                        <a:pt x="10574" y="5096"/>
                      </a:lnTo>
                      <a:cubicBezTo>
                        <a:pt x="10455" y="5108"/>
                        <a:pt x="10336" y="5120"/>
                        <a:pt x="10216" y="5132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lnTo>
                        <a:pt x="4692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79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6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29"/>
                <p:cNvSpPr/>
                <p:nvPr/>
              </p:nvSpPr>
              <p:spPr>
                <a:xfrm>
                  <a:off x="3676775" y="32637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62" y="2025"/>
                      </a:moveTo>
                      <a:cubicBezTo>
                        <a:pt x="19563" y="4037"/>
                        <a:pt x="19575" y="7299"/>
                        <a:pt x="16110" y="9311"/>
                      </a:cubicBezTo>
                      <a:cubicBezTo>
                        <a:pt x="12633" y="11324"/>
                        <a:pt x="7002" y="11336"/>
                        <a:pt x="3501" y="9311"/>
                      </a:cubicBezTo>
                      <a:cubicBezTo>
                        <a:pt x="13" y="7299"/>
                        <a:pt x="1" y="4025"/>
                        <a:pt x="3466" y="2025"/>
                      </a:cubicBezTo>
                      <a:cubicBezTo>
                        <a:pt x="6930" y="13"/>
                        <a:pt x="12586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29"/>
                <p:cNvSpPr/>
                <p:nvPr/>
              </p:nvSpPr>
              <p:spPr>
                <a:xfrm>
                  <a:off x="3833650" y="3354500"/>
                  <a:ext cx="175650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73" extrusionOk="0">
                      <a:moveTo>
                        <a:pt x="5763" y="726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6"/>
                      </a:cubicBezTo>
                      <a:cubicBezTo>
                        <a:pt x="2489" y="0"/>
                        <a:pt x="4525" y="0"/>
                        <a:pt x="5763" y="7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29"/>
                <p:cNvSpPr/>
                <p:nvPr/>
              </p:nvSpPr>
              <p:spPr>
                <a:xfrm>
                  <a:off x="3859250" y="3367875"/>
                  <a:ext cx="12445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061" extrusionOk="0">
                      <a:moveTo>
                        <a:pt x="4965" y="37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37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9" y="2656"/>
                      </a:cubicBezTo>
                      <a:cubicBezTo>
                        <a:pt x="798" y="2692"/>
                        <a:pt x="858" y="2716"/>
                        <a:pt x="917" y="2751"/>
                      </a:cubicBezTo>
                      <a:lnTo>
                        <a:pt x="989" y="2775"/>
                      </a:lnTo>
                      <a:cubicBezTo>
                        <a:pt x="1024" y="2799"/>
                        <a:pt x="1060" y="2811"/>
                        <a:pt x="1096" y="2823"/>
                      </a:cubicBezTo>
                      <a:lnTo>
                        <a:pt x="1120" y="2835"/>
                      </a:lnTo>
                      <a:lnTo>
                        <a:pt x="1167" y="2847"/>
                      </a:lnTo>
                      <a:cubicBezTo>
                        <a:pt x="1215" y="2870"/>
                        <a:pt x="1262" y="2882"/>
                        <a:pt x="1310" y="2906"/>
                      </a:cubicBezTo>
                      <a:lnTo>
                        <a:pt x="1358" y="2918"/>
                      </a:lnTo>
                      <a:lnTo>
                        <a:pt x="1393" y="2930"/>
                      </a:lnTo>
                      <a:lnTo>
                        <a:pt x="1465" y="2942"/>
                      </a:lnTo>
                      <a:lnTo>
                        <a:pt x="1608" y="2989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25"/>
                        <a:pt x="1846" y="3025"/>
                      </a:cubicBezTo>
                      <a:lnTo>
                        <a:pt x="1905" y="3037"/>
                      </a:lnTo>
                      <a:lnTo>
                        <a:pt x="1953" y="3049"/>
                      </a:lnTo>
                      <a:lnTo>
                        <a:pt x="2084" y="3061"/>
                      </a:lnTo>
                      <a:lnTo>
                        <a:pt x="2679" y="3061"/>
                      </a:lnTo>
                      <a:lnTo>
                        <a:pt x="2846" y="3049"/>
                      </a:lnTo>
                      <a:lnTo>
                        <a:pt x="3001" y="3049"/>
                      </a:lnTo>
                      <a:lnTo>
                        <a:pt x="3179" y="3025"/>
                      </a:lnTo>
                      <a:lnTo>
                        <a:pt x="3239" y="3025"/>
                      </a:lnTo>
                      <a:lnTo>
                        <a:pt x="3322" y="3013"/>
                      </a:lnTo>
                      <a:cubicBezTo>
                        <a:pt x="3358" y="3001"/>
                        <a:pt x="3406" y="2989"/>
                        <a:pt x="3453" y="2978"/>
                      </a:cubicBezTo>
                      <a:cubicBezTo>
                        <a:pt x="3501" y="2966"/>
                        <a:pt x="3525" y="2966"/>
                        <a:pt x="3548" y="2954"/>
                      </a:cubicBezTo>
                      <a:cubicBezTo>
                        <a:pt x="3584" y="2942"/>
                        <a:pt x="3644" y="2930"/>
                        <a:pt x="3679" y="2918"/>
                      </a:cubicBezTo>
                      <a:lnTo>
                        <a:pt x="3703" y="2918"/>
                      </a:lnTo>
                      <a:lnTo>
                        <a:pt x="3858" y="2858"/>
                      </a:lnTo>
                      <a:lnTo>
                        <a:pt x="3882" y="2858"/>
                      </a:lnTo>
                      <a:lnTo>
                        <a:pt x="4037" y="2787"/>
                      </a:lnTo>
                      <a:lnTo>
                        <a:pt x="4084" y="2763"/>
                      </a:lnTo>
                      <a:cubicBezTo>
                        <a:pt x="4144" y="2739"/>
                        <a:pt x="4203" y="2704"/>
                        <a:pt x="4251" y="2680"/>
                      </a:cubicBezTo>
                      <a:lnTo>
                        <a:pt x="4287" y="2656"/>
                      </a:lnTo>
                      <a:cubicBezTo>
                        <a:pt x="4322" y="2632"/>
                        <a:pt x="4370" y="2608"/>
                        <a:pt x="4406" y="2573"/>
                      </a:cubicBezTo>
                      <a:lnTo>
                        <a:pt x="4429" y="2561"/>
                      </a:lnTo>
                      <a:cubicBezTo>
                        <a:pt x="4477" y="2525"/>
                        <a:pt x="4513" y="2489"/>
                        <a:pt x="4560" y="2454"/>
                      </a:cubicBezTo>
                      <a:lnTo>
                        <a:pt x="4572" y="2442"/>
                      </a:lnTo>
                      <a:lnTo>
                        <a:pt x="4596" y="2430"/>
                      </a:lnTo>
                      <a:cubicBezTo>
                        <a:pt x="4632" y="2394"/>
                        <a:pt x="4656" y="2370"/>
                        <a:pt x="4691" y="2335"/>
                      </a:cubicBezTo>
                      <a:lnTo>
                        <a:pt x="4703" y="2311"/>
                      </a:lnTo>
                      <a:cubicBezTo>
                        <a:pt x="4715" y="2299"/>
                        <a:pt x="4739" y="2275"/>
                        <a:pt x="4751" y="2263"/>
                      </a:cubicBezTo>
                      <a:cubicBezTo>
                        <a:pt x="4787" y="2216"/>
                        <a:pt x="4822" y="2156"/>
                        <a:pt x="4858" y="2108"/>
                      </a:cubicBezTo>
                      <a:cubicBezTo>
                        <a:pt x="4882" y="2061"/>
                        <a:pt x="4906" y="2013"/>
                        <a:pt x="4918" y="1965"/>
                      </a:cubicBezTo>
                      <a:cubicBezTo>
                        <a:pt x="4930" y="1918"/>
                        <a:pt x="4953" y="1870"/>
                        <a:pt x="4965" y="1823"/>
                      </a:cubicBezTo>
                      <a:lnTo>
                        <a:pt x="4965" y="1811"/>
                      </a:lnTo>
                      <a:cubicBezTo>
                        <a:pt x="4965" y="1787"/>
                        <a:pt x="4965" y="1763"/>
                        <a:pt x="4965" y="1739"/>
                      </a:cubicBezTo>
                      <a:cubicBezTo>
                        <a:pt x="4977" y="1715"/>
                        <a:pt x="4965" y="1727"/>
                        <a:pt x="4965" y="1715"/>
                      </a:cubicBezTo>
                      <a:cubicBezTo>
                        <a:pt x="4965" y="1704"/>
                        <a:pt x="4965" y="1692"/>
                        <a:pt x="4965" y="1680"/>
                      </a:cubicBezTo>
                      <a:lnTo>
                        <a:pt x="4965" y="1668"/>
                      </a:lnTo>
                      <a:lnTo>
                        <a:pt x="4965" y="120"/>
                      </a:lnTo>
                      <a:cubicBezTo>
                        <a:pt x="4965" y="180"/>
                        <a:pt x="4953" y="227"/>
                        <a:pt x="4941" y="287"/>
                      </a:cubicBezTo>
                      <a:cubicBezTo>
                        <a:pt x="4941" y="287"/>
                        <a:pt x="4941" y="287"/>
                        <a:pt x="4941" y="299"/>
                      </a:cubicBezTo>
                      <a:lnTo>
                        <a:pt x="4906" y="370"/>
                      </a:lnTo>
                      <a:cubicBezTo>
                        <a:pt x="4858" y="477"/>
                        <a:pt x="4787" y="584"/>
                        <a:pt x="4703" y="680"/>
                      </a:cubicBezTo>
                      <a:lnTo>
                        <a:pt x="4691" y="703"/>
                      </a:lnTo>
                      <a:cubicBezTo>
                        <a:pt x="4656" y="739"/>
                        <a:pt x="4620" y="775"/>
                        <a:pt x="4584" y="811"/>
                      </a:cubicBezTo>
                      <a:lnTo>
                        <a:pt x="4560" y="822"/>
                      </a:lnTo>
                      <a:cubicBezTo>
                        <a:pt x="4525" y="858"/>
                        <a:pt x="4477" y="894"/>
                        <a:pt x="4429" y="930"/>
                      </a:cubicBezTo>
                      <a:lnTo>
                        <a:pt x="4418" y="942"/>
                      </a:lnTo>
                      <a:cubicBezTo>
                        <a:pt x="4358" y="977"/>
                        <a:pt x="4310" y="1013"/>
                        <a:pt x="4251" y="1049"/>
                      </a:cubicBezTo>
                      <a:cubicBezTo>
                        <a:pt x="4203" y="1073"/>
                        <a:pt x="4144" y="1108"/>
                        <a:pt x="4084" y="1132"/>
                      </a:cubicBezTo>
                      <a:lnTo>
                        <a:pt x="4037" y="1156"/>
                      </a:lnTo>
                      <a:lnTo>
                        <a:pt x="3882" y="1227"/>
                      </a:lnTo>
                      <a:lnTo>
                        <a:pt x="3858" y="1227"/>
                      </a:lnTo>
                      <a:cubicBezTo>
                        <a:pt x="3798" y="1239"/>
                        <a:pt x="3739" y="1263"/>
                        <a:pt x="3679" y="1287"/>
                      </a:cubicBezTo>
                      <a:cubicBezTo>
                        <a:pt x="3644" y="1299"/>
                        <a:pt x="3596" y="1311"/>
                        <a:pt x="3548" y="1323"/>
                      </a:cubicBezTo>
                      <a:cubicBezTo>
                        <a:pt x="3513" y="1334"/>
                        <a:pt x="3489" y="1334"/>
                        <a:pt x="3453" y="1346"/>
                      </a:cubicBezTo>
                      <a:lnTo>
                        <a:pt x="3322" y="1382"/>
                      </a:lnTo>
                      <a:cubicBezTo>
                        <a:pt x="3286" y="1382"/>
                        <a:pt x="3251" y="1394"/>
                        <a:pt x="3215" y="1394"/>
                      </a:cubicBezTo>
                      <a:lnTo>
                        <a:pt x="3179" y="1394"/>
                      </a:lnTo>
                      <a:cubicBezTo>
                        <a:pt x="3120" y="1406"/>
                        <a:pt x="3060" y="1418"/>
                        <a:pt x="3001" y="1418"/>
                      </a:cubicBezTo>
                      <a:lnTo>
                        <a:pt x="2953" y="1418"/>
                      </a:lnTo>
                      <a:cubicBezTo>
                        <a:pt x="2917" y="1418"/>
                        <a:pt x="2882" y="1418"/>
                        <a:pt x="2846" y="1430"/>
                      </a:cubicBezTo>
                      <a:lnTo>
                        <a:pt x="2679" y="1442"/>
                      </a:lnTo>
                      <a:lnTo>
                        <a:pt x="2203" y="1442"/>
                      </a:lnTo>
                      <a:cubicBezTo>
                        <a:pt x="2155" y="1442"/>
                        <a:pt x="2120" y="1442"/>
                        <a:pt x="2084" y="1430"/>
                      </a:cubicBezTo>
                      <a:lnTo>
                        <a:pt x="1953" y="1418"/>
                      </a:lnTo>
                      <a:lnTo>
                        <a:pt x="1846" y="1406"/>
                      </a:lnTo>
                      <a:lnTo>
                        <a:pt x="1715" y="1382"/>
                      </a:lnTo>
                      <a:lnTo>
                        <a:pt x="1608" y="1358"/>
                      </a:lnTo>
                      <a:lnTo>
                        <a:pt x="1465" y="1323"/>
                      </a:lnTo>
                      <a:cubicBezTo>
                        <a:pt x="1429" y="1311"/>
                        <a:pt x="1393" y="1299"/>
                        <a:pt x="1358" y="1299"/>
                      </a:cubicBezTo>
                      <a:lnTo>
                        <a:pt x="1310" y="1275"/>
                      </a:lnTo>
                      <a:cubicBezTo>
                        <a:pt x="1262" y="1263"/>
                        <a:pt x="1203" y="1239"/>
                        <a:pt x="1167" y="1227"/>
                      </a:cubicBezTo>
                      <a:lnTo>
                        <a:pt x="1120" y="1215"/>
                      </a:lnTo>
                      <a:lnTo>
                        <a:pt x="989" y="1156"/>
                      </a:lnTo>
                      <a:lnTo>
                        <a:pt x="917" y="1120"/>
                      </a:lnTo>
                      <a:cubicBezTo>
                        <a:pt x="858" y="1096"/>
                        <a:pt x="798" y="1061"/>
                        <a:pt x="739" y="1025"/>
                      </a:cubicBezTo>
                      <a:cubicBezTo>
                        <a:pt x="477" y="894"/>
                        <a:pt x="250" y="680"/>
                        <a:pt x="108" y="418"/>
                      </a:cubicBezTo>
                      <a:cubicBezTo>
                        <a:pt x="36" y="287"/>
                        <a:pt x="0" y="14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29"/>
                <p:cNvSpPr/>
                <p:nvPr/>
              </p:nvSpPr>
              <p:spPr>
                <a:xfrm>
                  <a:off x="3853000" y="3328900"/>
                  <a:ext cx="136650" cy="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3180" extrusionOk="0">
                      <a:moveTo>
                        <a:pt x="4489" y="572"/>
                      </a:moveTo>
                      <a:cubicBezTo>
                        <a:pt x="5465" y="1131"/>
                        <a:pt x="5465" y="2048"/>
                        <a:pt x="4501" y="2608"/>
                      </a:cubicBezTo>
                      <a:cubicBezTo>
                        <a:pt x="3536" y="3179"/>
                        <a:pt x="1953" y="3179"/>
                        <a:pt x="977" y="2608"/>
                      </a:cubicBezTo>
                      <a:cubicBezTo>
                        <a:pt x="0" y="2048"/>
                        <a:pt x="0" y="1131"/>
                        <a:pt x="965" y="572"/>
                      </a:cubicBezTo>
                      <a:cubicBezTo>
                        <a:pt x="1941" y="0"/>
                        <a:pt x="3513" y="0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29"/>
                <p:cNvSpPr/>
                <p:nvPr/>
              </p:nvSpPr>
              <p:spPr>
                <a:xfrm>
                  <a:off x="3867875" y="3337525"/>
                  <a:ext cx="106875" cy="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7" extrusionOk="0">
                      <a:moveTo>
                        <a:pt x="3501" y="441"/>
                      </a:moveTo>
                      <a:cubicBezTo>
                        <a:pt x="4263" y="882"/>
                        <a:pt x="4275" y="1596"/>
                        <a:pt x="3513" y="2036"/>
                      </a:cubicBezTo>
                      <a:cubicBezTo>
                        <a:pt x="2751" y="2477"/>
                        <a:pt x="1525" y="2477"/>
                        <a:pt x="763" y="2036"/>
                      </a:cubicBezTo>
                      <a:cubicBezTo>
                        <a:pt x="1" y="1584"/>
                        <a:pt x="1" y="882"/>
                        <a:pt x="763" y="441"/>
                      </a:cubicBezTo>
                      <a:cubicBezTo>
                        <a:pt x="1525" y="1"/>
                        <a:pt x="2739" y="1"/>
                        <a:pt x="3501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29"/>
                <p:cNvSpPr/>
                <p:nvPr/>
              </p:nvSpPr>
              <p:spPr>
                <a:xfrm>
                  <a:off x="3880075" y="3346750"/>
                  <a:ext cx="82475" cy="4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36" extrusionOk="0">
                      <a:moveTo>
                        <a:pt x="1644" y="1"/>
                      </a:moveTo>
                      <a:cubicBezTo>
                        <a:pt x="1281" y="1"/>
                        <a:pt x="918" y="84"/>
                        <a:pt x="584" y="251"/>
                      </a:cubicBezTo>
                      <a:cubicBezTo>
                        <a:pt x="1" y="584"/>
                        <a:pt x="1" y="1144"/>
                        <a:pt x="584" y="1477"/>
                      </a:cubicBezTo>
                      <a:cubicBezTo>
                        <a:pt x="918" y="1650"/>
                        <a:pt x="1281" y="1736"/>
                        <a:pt x="1644" y="1736"/>
                      </a:cubicBezTo>
                      <a:cubicBezTo>
                        <a:pt x="2007" y="1736"/>
                        <a:pt x="2370" y="1650"/>
                        <a:pt x="2704" y="1477"/>
                      </a:cubicBezTo>
                      <a:cubicBezTo>
                        <a:pt x="3299" y="1144"/>
                        <a:pt x="3287" y="596"/>
                        <a:pt x="2704" y="251"/>
                      </a:cubicBezTo>
                      <a:cubicBezTo>
                        <a:pt x="2370" y="84"/>
                        <a:pt x="2007" y="1"/>
                        <a:pt x="16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29"/>
                <p:cNvSpPr/>
                <p:nvPr/>
              </p:nvSpPr>
              <p:spPr>
                <a:xfrm>
                  <a:off x="3883950" y="2962475"/>
                  <a:ext cx="74750" cy="4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" h="17098" extrusionOk="0">
                      <a:moveTo>
                        <a:pt x="2989" y="16229"/>
                      </a:moveTo>
                      <a:cubicBezTo>
                        <a:pt x="2918" y="16396"/>
                        <a:pt x="2822" y="17098"/>
                        <a:pt x="1441" y="17098"/>
                      </a:cubicBezTo>
                      <a:cubicBezTo>
                        <a:pt x="620" y="17098"/>
                        <a:pt x="36" y="16681"/>
                        <a:pt x="1" y="16181"/>
                      </a:cubicBezTo>
                      <a:lnTo>
                        <a:pt x="1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29"/>
                <p:cNvSpPr/>
                <p:nvPr/>
              </p:nvSpPr>
              <p:spPr>
                <a:xfrm>
                  <a:off x="3901225" y="3049400"/>
                  <a:ext cx="1400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479" extrusionOk="0">
                      <a:moveTo>
                        <a:pt x="322" y="0"/>
                      </a:moveTo>
                      <a:cubicBezTo>
                        <a:pt x="107" y="0"/>
                        <a:pt x="0" y="250"/>
                        <a:pt x="155" y="405"/>
                      </a:cubicBezTo>
                      <a:cubicBezTo>
                        <a:pt x="206" y="456"/>
                        <a:pt x="266" y="478"/>
                        <a:pt x="325" y="478"/>
                      </a:cubicBezTo>
                      <a:cubicBezTo>
                        <a:pt x="446" y="478"/>
                        <a:pt x="560" y="383"/>
                        <a:pt x="560" y="238"/>
                      </a:cubicBezTo>
                      <a:cubicBezTo>
                        <a:pt x="560" y="107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27" name="Google Shape;1927;p29"/>
                <p:cNvGrpSpPr/>
                <p:nvPr/>
              </p:nvGrpSpPr>
              <p:grpSpPr>
                <a:xfrm>
                  <a:off x="3601475" y="288062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28" name="Google Shape;1928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9" name="Google Shape;1929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0" name="Google Shape;1930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1" name="Google Shape;1931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2" name="Google Shape;1932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3" name="Google Shape;1933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4" name="Google Shape;1934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35" name="Google Shape;1935;p29"/>
                <p:cNvGrpSpPr/>
                <p:nvPr/>
              </p:nvGrpSpPr>
              <p:grpSpPr>
                <a:xfrm>
                  <a:off x="3892438" y="3066388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36" name="Google Shape;1936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7" name="Google Shape;1937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3" name="Google Shape;1943;p29"/>
                <p:cNvGrpSpPr/>
                <p:nvPr/>
              </p:nvGrpSpPr>
              <p:grpSpPr>
                <a:xfrm>
                  <a:off x="4843670" y="1352573"/>
                  <a:ext cx="1085575" cy="1496625"/>
                  <a:chOff x="514775" y="2625713"/>
                  <a:chExt cx="1085575" cy="1496625"/>
                </a:xfrm>
              </p:grpSpPr>
              <p:sp>
                <p:nvSpPr>
                  <p:cNvPr id="1944" name="Google Shape;1944;p29"/>
                  <p:cNvSpPr/>
                  <p:nvPr/>
                </p:nvSpPr>
                <p:spPr>
                  <a:xfrm>
                    <a:off x="572525" y="3498138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43" y="72"/>
                        </a:move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42" y="327"/>
                          <a:pt x="14943" y="325"/>
                          <a:pt x="14943" y="322"/>
                        </a:cubicBezTo>
                        <a:lnTo>
                          <a:pt x="14943" y="262"/>
                        </a:lnTo>
                        <a:cubicBezTo>
                          <a:pt x="14955" y="191"/>
                          <a:pt x="14955" y="119"/>
                          <a:pt x="14943" y="72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5"/>
                        </a:cubicBezTo>
                        <a:cubicBezTo>
                          <a:pt x="3060" y="8394"/>
                          <a:pt x="3167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18" y="8704"/>
                        </a:cubicBezTo>
                        <a:cubicBezTo>
                          <a:pt x="3977" y="8728"/>
                          <a:pt x="4025" y="8739"/>
                          <a:pt x="4084" y="8751"/>
                        </a:cubicBezTo>
                        <a:cubicBezTo>
                          <a:pt x="4132" y="8775"/>
                          <a:pt x="4156" y="8775"/>
                          <a:pt x="4191" y="8787"/>
                        </a:cubicBez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0"/>
                          <a:pt x="4691" y="8918"/>
                          <a:pt x="4846" y="8954"/>
                        </a:cubicBezTo>
                        <a:cubicBezTo>
                          <a:pt x="4882" y="8954"/>
                          <a:pt x="4930" y="8966"/>
                          <a:pt x="4965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49" y="9085"/>
                        </a:cubicBezTo>
                        <a:lnTo>
                          <a:pt x="5704" y="9109"/>
                        </a:lnTo>
                        <a:lnTo>
                          <a:pt x="5882" y="9132"/>
                        </a:lnTo>
                        <a:cubicBezTo>
                          <a:pt x="6013" y="9144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92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28"/>
                          <a:pt x="8394" y="9216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56"/>
                          <a:pt x="9013" y="9156"/>
                        </a:cubicBezTo>
                        <a:cubicBezTo>
                          <a:pt x="9180" y="9132"/>
                          <a:pt x="9359" y="9109"/>
                          <a:pt x="9525" y="9085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37"/>
                          <a:pt x="9871" y="9013"/>
                          <a:pt x="9954" y="9001"/>
                        </a:cubicBezTo>
                        <a:cubicBezTo>
                          <a:pt x="10097" y="8966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9"/>
                          <a:pt x="10668" y="8835"/>
                        </a:cubicBezTo>
                        <a:cubicBezTo>
                          <a:pt x="10799" y="8799"/>
                          <a:pt x="10930" y="8763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8" y="8644"/>
                          <a:pt x="11430" y="8597"/>
                          <a:pt x="11585" y="8537"/>
                        </a:cubicBezTo>
                        <a:lnTo>
                          <a:pt x="11645" y="8513"/>
                        </a:lnTo>
                        <a:cubicBezTo>
                          <a:pt x="11811" y="8442"/>
                          <a:pt x="11966" y="8382"/>
                          <a:pt x="12121" y="8311"/>
                        </a:cubicBezTo>
                        <a:lnTo>
                          <a:pt x="12264" y="8239"/>
                        </a:lnTo>
                        <a:cubicBezTo>
                          <a:pt x="12431" y="8156"/>
                          <a:pt x="12609" y="8073"/>
                          <a:pt x="12764" y="7977"/>
                        </a:cubicBezTo>
                        <a:lnTo>
                          <a:pt x="12859" y="7918"/>
                        </a:lnTo>
                        <a:cubicBezTo>
                          <a:pt x="12990" y="7846"/>
                          <a:pt x="13121" y="7751"/>
                          <a:pt x="13240" y="7668"/>
                        </a:cubicBezTo>
                        <a:lnTo>
                          <a:pt x="13300" y="7632"/>
                        </a:lnTo>
                        <a:cubicBezTo>
                          <a:pt x="13443" y="7537"/>
                          <a:pt x="13562" y="7430"/>
                          <a:pt x="13693" y="7335"/>
                        </a:cubicBezTo>
                        <a:lnTo>
                          <a:pt x="13740" y="7287"/>
                        </a:lnTo>
                        <a:lnTo>
                          <a:pt x="13812" y="7227"/>
                        </a:lnTo>
                        <a:cubicBezTo>
                          <a:pt x="13907" y="7144"/>
                          <a:pt x="13990" y="7049"/>
                          <a:pt x="14074" y="6954"/>
                        </a:cubicBezTo>
                        <a:cubicBezTo>
                          <a:pt x="14097" y="6942"/>
                          <a:pt x="14109" y="6918"/>
                          <a:pt x="14121" y="6894"/>
                        </a:cubicBezTo>
                        <a:cubicBezTo>
                          <a:pt x="14181" y="6846"/>
                          <a:pt x="14228" y="6787"/>
                          <a:pt x="14276" y="6727"/>
                        </a:cubicBezTo>
                        <a:cubicBezTo>
                          <a:pt x="14383" y="6584"/>
                          <a:pt x="14478" y="6442"/>
                          <a:pt x="14574" y="6287"/>
                        </a:cubicBezTo>
                        <a:cubicBezTo>
                          <a:pt x="14645" y="6144"/>
                          <a:pt x="14717" y="6001"/>
                          <a:pt x="14776" y="5858"/>
                        </a:cubicBezTo>
                        <a:cubicBezTo>
                          <a:pt x="14824" y="5715"/>
                          <a:pt x="14859" y="5584"/>
                          <a:pt x="14895" y="5441"/>
                        </a:cubicBezTo>
                        <a:lnTo>
                          <a:pt x="14895" y="5394"/>
                        </a:lnTo>
                        <a:cubicBezTo>
                          <a:pt x="14907" y="5334"/>
                          <a:pt x="14919" y="5263"/>
                          <a:pt x="14919" y="5191"/>
                        </a:cubicBezTo>
                        <a:lnTo>
                          <a:pt x="14919" y="5120"/>
                        </a:lnTo>
                        <a:cubicBezTo>
                          <a:pt x="14919" y="5084"/>
                          <a:pt x="14931" y="5049"/>
                          <a:pt x="14931" y="5013"/>
                        </a:cubicBezTo>
                        <a:lnTo>
                          <a:pt x="14931" y="4953"/>
                        </a:ln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30" y="494"/>
                          <a:pt x="14894" y="646"/>
                          <a:pt x="14848" y="798"/>
                        </a:cubicBezTo>
                        <a:cubicBezTo>
                          <a:pt x="14848" y="810"/>
                          <a:pt x="14848" y="822"/>
                          <a:pt x="14848" y="822"/>
                        </a:cubicBezTo>
                        <a:cubicBezTo>
                          <a:pt x="14824" y="905"/>
                          <a:pt x="14800" y="977"/>
                          <a:pt x="14764" y="1048"/>
                        </a:cubicBezTo>
                        <a:lnTo>
                          <a:pt x="14752" y="1072"/>
                        </a:lnTo>
                        <a:cubicBezTo>
                          <a:pt x="14609" y="1417"/>
                          <a:pt x="14407" y="1739"/>
                          <a:pt x="14145" y="2012"/>
                        </a:cubicBezTo>
                        <a:cubicBezTo>
                          <a:pt x="14133" y="2036"/>
                          <a:pt x="14121" y="2048"/>
                          <a:pt x="14097" y="2072"/>
                        </a:cubicBezTo>
                        <a:cubicBezTo>
                          <a:pt x="14002" y="2179"/>
                          <a:pt x="13883" y="2298"/>
                          <a:pt x="13764" y="2405"/>
                        </a:cubicBezTo>
                        <a:lnTo>
                          <a:pt x="13716" y="2441"/>
                        </a:lnTo>
                        <a:cubicBezTo>
                          <a:pt x="13585" y="2548"/>
                          <a:pt x="13454" y="2655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4"/>
                          <a:pt x="12966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2002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5"/>
                          <a:pt x="11252" y="3775"/>
                          <a:pt x="11073" y="3834"/>
                        </a:cubicBezTo>
                        <a:cubicBezTo>
                          <a:pt x="10942" y="3870"/>
                          <a:pt x="10811" y="3906"/>
                          <a:pt x="10680" y="3941"/>
                        </a:cubicBezTo>
                        <a:cubicBezTo>
                          <a:pt x="10585" y="3965"/>
                          <a:pt x="10490" y="4001"/>
                          <a:pt x="10383" y="4025"/>
                        </a:cubicBezTo>
                        <a:cubicBezTo>
                          <a:pt x="10252" y="4048"/>
                          <a:pt x="10109" y="4084"/>
                          <a:pt x="9978" y="4108"/>
                        </a:cubicBezTo>
                        <a:cubicBezTo>
                          <a:pt x="9871" y="4132"/>
                          <a:pt x="9775" y="4156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8"/>
                          <a:pt x="8585" y="4310"/>
                        </a:cubicBezTo>
                        <a:cubicBezTo>
                          <a:pt x="8418" y="4322"/>
                          <a:pt x="8251" y="4334"/>
                          <a:pt x="8085" y="4334"/>
                        </a:cubicBezTo>
                        <a:lnTo>
                          <a:pt x="7751" y="4346"/>
                        </a:lnTo>
                        <a:lnTo>
                          <a:pt x="7347" y="4346"/>
                        </a:lnTo>
                        <a:cubicBezTo>
                          <a:pt x="7216" y="4346"/>
                          <a:pt x="7120" y="4346"/>
                          <a:pt x="7001" y="4334"/>
                        </a:cubicBezTo>
                        <a:cubicBezTo>
                          <a:pt x="6894" y="4334"/>
                          <a:pt x="6751" y="4322"/>
                          <a:pt x="6620" y="4322"/>
                        </a:cubicBezTo>
                        <a:cubicBezTo>
                          <a:pt x="6501" y="4310"/>
                          <a:pt x="6394" y="4298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39"/>
                          <a:pt x="5680" y="4215"/>
                          <a:pt x="5573" y="4203"/>
                        </a:cubicBezTo>
                        <a:cubicBezTo>
                          <a:pt x="5453" y="4179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6"/>
                          <a:pt x="4870" y="4072"/>
                        </a:cubicBezTo>
                        <a:cubicBezTo>
                          <a:pt x="4703" y="4036"/>
                          <a:pt x="4549" y="4001"/>
                          <a:pt x="4394" y="3953"/>
                        </a:cubicBezTo>
                        <a:cubicBezTo>
                          <a:pt x="4299" y="3929"/>
                          <a:pt x="4203" y="3906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29"/>
                  <p:cNvSpPr/>
                  <p:nvPr/>
                </p:nvSpPr>
                <p:spPr>
                  <a:xfrm>
                    <a:off x="554075" y="3379963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5" y="1703"/>
                        </a:cubicBezTo>
                        <a:cubicBezTo>
                          <a:pt x="5822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29"/>
                  <p:cNvSpPr/>
                  <p:nvPr/>
                </p:nvSpPr>
                <p:spPr>
                  <a:xfrm>
                    <a:off x="652900" y="3437413"/>
                    <a:ext cx="213125" cy="1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30" extrusionOk="0">
                        <a:moveTo>
                          <a:pt x="6989" y="870"/>
                        </a:moveTo>
                        <a:cubicBezTo>
                          <a:pt x="8513" y="1751"/>
                          <a:pt x="8525" y="3179"/>
                          <a:pt x="7013" y="4049"/>
                        </a:cubicBezTo>
                        <a:cubicBezTo>
                          <a:pt x="5501" y="4930"/>
                          <a:pt x="3048" y="4930"/>
                          <a:pt x="1524" y="4049"/>
                        </a:cubicBezTo>
                        <a:cubicBezTo>
                          <a:pt x="0" y="3179"/>
                          <a:pt x="0" y="1751"/>
                          <a:pt x="1500" y="870"/>
                        </a:cubicBezTo>
                        <a:cubicBezTo>
                          <a:pt x="3012" y="0"/>
                          <a:pt x="5477" y="0"/>
                          <a:pt x="6989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29"/>
                  <p:cNvSpPr/>
                  <p:nvPr/>
                </p:nvSpPr>
                <p:spPr>
                  <a:xfrm>
                    <a:off x="677300" y="3455763"/>
                    <a:ext cx="164025" cy="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5" extrusionOk="0">
                        <a:moveTo>
                          <a:pt x="3265" y="0"/>
                        </a:moveTo>
                        <a:cubicBezTo>
                          <a:pt x="2506" y="0"/>
                          <a:pt x="1748" y="167"/>
                          <a:pt x="1167" y="505"/>
                        </a:cubicBezTo>
                        <a:cubicBezTo>
                          <a:pt x="0" y="1183"/>
                          <a:pt x="12" y="2279"/>
                          <a:pt x="1179" y="2945"/>
                        </a:cubicBezTo>
                        <a:cubicBezTo>
                          <a:pt x="1763" y="3285"/>
                          <a:pt x="2528" y="3454"/>
                          <a:pt x="3292" y="3454"/>
                        </a:cubicBezTo>
                        <a:cubicBezTo>
                          <a:pt x="4057" y="3454"/>
                          <a:pt x="4822" y="3285"/>
                          <a:pt x="5406" y="2945"/>
                        </a:cubicBezTo>
                        <a:cubicBezTo>
                          <a:pt x="6561" y="2279"/>
                          <a:pt x="6561" y="1183"/>
                          <a:pt x="5382" y="505"/>
                        </a:cubicBezTo>
                        <a:cubicBezTo>
                          <a:pt x="4796" y="170"/>
                          <a:pt x="4030" y="0"/>
                          <a:pt x="326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29"/>
                  <p:cNvSpPr/>
                  <p:nvPr/>
                </p:nvSpPr>
                <p:spPr>
                  <a:xfrm>
                    <a:off x="536800" y="3477888"/>
                    <a:ext cx="445325" cy="274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79" extrusionOk="0">
                        <a:moveTo>
                          <a:pt x="17812" y="48"/>
                        </a:move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83"/>
                          <a:pt x="17812" y="66"/>
                          <a:pt x="17812" y="48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04"/>
                          <a:pt x="3287" y="9811"/>
                        </a:cubicBezTo>
                        <a:cubicBezTo>
                          <a:pt x="3358" y="9847"/>
                          <a:pt x="3442" y="9883"/>
                          <a:pt x="3513" y="9919"/>
                        </a:cubicBezTo>
                        <a:cubicBezTo>
                          <a:pt x="3656" y="9978"/>
                          <a:pt x="3787" y="10038"/>
                          <a:pt x="3918" y="10085"/>
                        </a:cubicBezTo>
                        <a:lnTo>
                          <a:pt x="3989" y="10121"/>
                        </a:lnTo>
                        <a:lnTo>
                          <a:pt x="4144" y="10169"/>
                        </a:lnTo>
                        <a:cubicBezTo>
                          <a:pt x="4323" y="10240"/>
                          <a:pt x="4501" y="10300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4"/>
                        </a:cubicBezTo>
                        <a:cubicBezTo>
                          <a:pt x="5406" y="10561"/>
                          <a:pt x="5597" y="10609"/>
                          <a:pt x="5775" y="10645"/>
                        </a:cubicBezTo>
                        <a:cubicBezTo>
                          <a:pt x="5823" y="10657"/>
                          <a:pt x="5870" y="10669"/>
                          <a:pt x="5930" y="10681"/>
                        </a:cubicBezTo>
                        <a:cubicBezTo>
                          <a:pt x="6001" y="10692"/>
                          <a:pt x="6073" y="10704"/>
                          <a:pt x="6144" y="10716"/>
                        </a:cubicBezTo>
                        <a:cubicBezTo>
                          <a:pt x="6299" y="10752"/>
                          <a:pt x="6466" y="10776"/>
                          <a:pt x="6621" y="10800"/>
                        </a:cubicBezTo>
                        <a:cubicBezTo>
                          <a:pt x="6680" y="10812"/>
                          <a:pt x="6740" y="10823"/>
                          <a:pt x="6811" y="10835"/>
                        </a:cubicBezTo>
                        <a:cubicBezTo>
                          <a:pt x="6871" y="10847"/>
                          <a:pt x="6954" y="10847"/>
                          <a:pt x="7013" y="10859"/>
                        </a:cubicBezTo>
                        <a:cubicBezTo>
                          <a:pt x="7168" y="10883"/>
                          <a:pt x="7311" y="10895"/>
                          <a:pt x="7466" y="10907"/>
                        </a:cubicBezTo>
                        <a:cubicBezTo>
                          <a:pt x="7537" y="10907"/>
                          <a:pt x="7609" y="10931"/>
                          <a:pt x="7680" y="10931"/>
                        </a:cubicBezTo>
                        <a:cubicBezTo>
                          <a:pt x="7716" y="10937"/>
                          <a:pt x="7749" y="10937"/>
                          <a:pt x="7781" y="10937"/>
                        </a:cubicBezTo>
                        <a:cubicBezTo>
                          <a:pt x="7814" y="10937"/>
                          <a:pt x="7847" y="10937"/>
                          <a:pt x="7883" y="10942"/>
                        </a:cubicBez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1"/>
                        </a:cubicBezTo>
                        <a:cubicBezTo>
                          <a:pt x="10288" y="10931"/>
                          <a:pt x="10371" y="10919"/>
                          <a:pt x="10454" y="10919"/>
                        </a:cubicBezTo>
                        <a:lnTo>
                          <a:pt x="10562" y="10895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88"/>
                        </a:cubicBezTo>
                        <a:lnTo>
                          <a:pt x="11514" y="10764"/>
                        </a:lnTo>
                        <a:lnTo>
                          <a:pt x="11585" y="10752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57"/>
                          <a:pt x="12205" y="10633"/>
                          <a:pt x="12359" y="10585"/>
                        </a:cubicBezTo>
                        <a:cubicBezTo>
                          <a:pt x="12478" y="10561"/>
                          <a:pt x="12597" y="10526"/>
                          <a:pt x="12717" y="10490"/>
                        </a:cubicBezTo>
                        <a:cubicBezTo>
                          <a:pt x="12859" y="10454"/>
                          <a:pt x="13026" y="10419"/>
                          <a:pt x="13169" y="10359"/>
                        </a:cubicBezTo>
                        <a:lnTo>
                          <a:pt x="13276" y="10335"/>
                        </a:lnTo>
                        <a:cubicBezTo>
                          <a:pt x="13455" y="10276"/>
                          <a:pt x="13633" y="10216"/>
                          <a:pt x="13812" y="10145"/>
                        </a:cubicBezTo>
                        <a:lnTo>
                          <a:pt x="13895" y="10109"/>
                        </a:lnTo>
                        <a:cubicBezTo>
                          <a:pt x="14086" y="10038"/>
                          <a:pt x="14276" y="9954"/>
                          <a:pt x="14455" y="9871"/>
                        </a:cubicBezTo>
                        <a:lnTo>
                          <a:pt x="14622" y="9788"/>
                        </a:lnTo>
                        <a:cubicBezTo>
                          <a:pt x="14836" y="9692"/>
                          <a:pt x="15038" y="9585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1"/>
                        </a:cubicBezTo>
                        <a:lnTo>
                          <a:pt x="15860" y="9061"/>
                        </a:lnTo>
                        <a:cubicBezTo>
                          <a:pt x="16015" y="8942"/>
                          <a:pt x="16169" y="8823"/>
                          <a:pt x="16312" y="8704"/>
                        </a:cubicBezTo>
                        <a:lnTo>
                          <a:pt x="16384" y="8645"/>
                        </a:lnTo>
                        <a:lnTo>
                          <a:pt x="16455" y="8573"/>
                        </a:lnTo>
                        <a:cubicBezTo>
                          <a:pt x="16574" y="8466"/>
                          <a:pt x="16681" y="8359"/>
                          <a:pt x="16777" y="8252"/>
                        </a:cubicBezTo>
                        <a:lnTo>
                          <a:pt x="16836" y="8180"/>
                        </a:lnTo>
                        <a:cubicBezTo>
                          <a:pt x="16896" y="8121"/>
                          <a:pt x="16955" y="8049"/>
                          <a:pt x="17015" y="7978"/>
                        </a:cubicBezTo>
                        <a:cubicBezTo>
                          <a:pt x="17146" y="7811"/>
                          <a:pt x="17265" y="7633"/>
                          <a:pt x="17372" y="7454"/>
                        </a:cubicBezTo>
                        <a:cubicBezTo>
                          <a:pt x="17455" y="7287"/>
                          <a:pt x="17539" y="7121"/>
                          <a:pt x="17610" y="6942"/>
                        </a:cubicBezTo>
                        <a:cubicBezTo>
                          <a:pt x="17670" y="6787"/>
                          <a:pt x="17717" y="6609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65" y="6394"/>
                          <a:pt x="17765" y="6394"/>
                          <a:pt x="17765" y="6382"/>
                        </a:cubicBezTo>
                        <a:cubicBezTo>
                          <a:pt x="17777" y="6311"/>
                          <a:pt x="17789" y="6228"/>
                          <a:pt x="17801" y="6144"/>
                        </a:cubicBezTo>
                        <a:lnTo>
                          <a:pt x="17801" y="6049"/>
                        </a:lnTo>
                        <a:lnTo>
                          <a:pt x="17801" y="5930"/>
                        </a:lnTo>
                        <a:lnTo>
                          <a:pt x="17801" y="5859"/>
                        </a:ln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166"/>
                          <a:pt x="17810" y="230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4" y="1227"/>
                        </a:cubicBezTo>
                        <a:lnTo>
                          <a:pt x="17562" y="1251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cubicBezTo>
                          <a:pt x="16824" y="2406"/>
                          <a:pt x="16812" y="2430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6" y="3787"/>
                          <a:pt x="14836" y="3882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cubicBezTo>
                          <a:pt x="13871" y="4311"/>
                          <a:pt x="13848" y="4335"/>
                          <a:pt x="13824" y="4335"/>
                        </a:cubicBezTo>
                        <a:cubicBezTo>
                          <a:pt x="13621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8" y="4692"/>
                        </a:cubicBezTo>
                        <a:cubicBezTo>
                          <a:pt x="12609" y="4727"/>
                          <a:pt x="12490" y="4751"/>
                          <a:pt x="12371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3"/>
                        </a:cubicBezTo>
                        <a:lnTo>
                          <a:pt x="10573" y="5097"/>
                        </a:lnTo>
                        <a:cubicBezTo>
                          <a:pt x="10454" y="5108"/>
                          <a:pt x="10335" y="5120"/>
                          <a:pt x="10216" y="5120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799"/>
                          <a:pt x="5430" y="4751"/>
                          <a:pt x="5239" y="4704"/>
                        </a:cubicBezTo>
                        <a:cubicBezTo>
                          <a:pt x="5120" y="4680"/>
                          <a:pt x="5001" y="4644"/>
                          <a:pt x="4882" y="4608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08"/>
                        </a:cubicBezTo>
                        <a:cubicBezTo>
                          <a:pt x="3453" y="4073"/>
                          <a:pt x="3382" y="4049"/>
                          <a:pt x="3299" y="4013"/>
                        </a:cubicBezTo>
                        <a:cubicBezTo>
                          <a:pt x="3072" y="3906"/>
                          <a:pt x="2858" y="3787"/>
                          <a:pt x="2644" y="3668"/>
                        </a:cubicBezTo>
                        <a:cubicBezTo>
                          <a:pt x="1548" y="3037"/>
                          <a:pt x="798" y="2275"/>
                          <a:pt x="382" y="1477"/>
                        </a:cubicBezTo>
                        <a:cubicBezTo>
                          <a:pt x="144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29"/>
                  <p:cNvSpPr/>
                  <p:nvPr/>
                </p:nvSpPr>
                <p:spPr>
                  <a:xfrm>
                    <a:off x="514775" y="3336813"/>
                    <a:ext cx="489375" cy="2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3" extrusionOk="0">
                        <a:moveTo>
                          <a:pt x="16062" y="2012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87"/>
                          <a:pt x="1" y="4024"/>
                          <a:pt x="3465" y="2012"/>
                        </a:cubicBezTo>
                        <a:cubicBezTo>
                          <a:pt x="6930" y="12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29"/>
                  <p:cNvSpPr/>
                  <p:nvPr/>
                </p:nvSpPr>
                <p:spPr>
                  <a:xfrm>
                    <a:off x="671650" y="3427588"/>
                    <a:ext cx="1756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73" extrusionOk="0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20"/>
                          <a:pt x="0" y="1453"/>
                          <a:pt x="1238" y="727"/>
                        </a:cubicBezTo>
                        <a:cubicBezTo>
                          <a:pt x="2489" y="1"/>
                          <a:pt x="4513" y="12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1" name="Google Shape;1951;p29"/>
                  <p:cNvSpPr/>
                  <p:nvPr/>
                </p:nvSpPr>
                <p:spPr>
                  <a:xfrm>
                    <a:off x="572525" y="3293338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31" y="60"/>
                        </a:move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36" y="392"/>
                          <a:pt x="14940" y="351"/>
                          <a:pt x="14943" y="310"/>
                        </a:cubicBezTo>
                        <a:lnTo>
                          <a:pt x="14943" y="251"/>
                        </a:lnTo>
                        <a:cubicBezTo>
                          <a:pt x="14955" y="179"/>
                          <a:pt x="14955" y="120"/>
                          <a:pt x="14931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2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8"/>
                          <a:pt x="2882" y="8311"/>
                          <a:pt x="2953" y="8335"/>
                        </a:cubicBezTo>
                        <a:cubicBezTo>
                          <a:pt x="3060" y="8383"/>
                          <a:pt x="3167" y="8442"/>
                          <a:pt x="3287" y="8490"/>
                        </a:cubicBezTo>
                        <a:cubicBezTo>
                          <a:pt x="3310" y="8502"/>
                          <a:pt x="3322" y="8502"/>
                          <a:pt x="3346" y="8514"/>
                        </a:cubicBezTo>
                        <a:lnTo>
                          <a:pt x="3477" y="8561"/>
                        </a:lnTo>
                        <a:cubicBezTo>
                          <a:pt x="3620" y="8609"/>
                          <a:pt x="3775" y="8669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2"/>
                          <a:pt x="5156" y="9014"/>
                        </a:cubicBez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lnTo>
                          <a:pt x="5882" y="9133"/>
                        </a:lnTo>
                        <a:cubicBezTo>
                          <a:pt x="6013" y="9145"/>
                          <a:pt x="6132" y="9157"/>
                          <a:pt x="6263" y="9169"/>
                        </a:cubicBezTo>
                        <a:cubicBezTo>
                          <a:pt x="6323" y="9169"/>
                          <a:pt x="6370" y="9181"/>
                          <a:pt x="6430" y="9192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204"/>
                          <a:pt x="8549" y="9181"/>
                        </a:cubicBezTo>
                        <a:cubicBezTo>
                          <a:pt x="8621" y="9181"/>
                          <a:pt x="8692" y="9181"/>
                          <a:pt x="8752" y="9169"/>
                        </a:cubicBezTo>
                        <a:lnTo>
                          <a:pt x="8847" y="9157"/>
                        </a:lnTo>
                        <a:lnTo>
                          <a:pt x="9002" y="9145"/>
                        </a:lnTo>
                        <a:cubicBezTo>
                          <a:pt x="9180" y="9121"/>
                          <a:pt x="9347" y="9097"/>
                          <a:pt x="9525" y="9073"/>
                        </a:cubicBezTo>
                        <a:lnTo>
                          <a:pt x="9644" y="9050"/>
                        </a:lnTo>
                        <a:lnTo>
                          <a:pt x="9704" y="9038"/>
                        </a:lnTo>
                        <a:cubicBezTo>
                          <a:pt x="9787" y="9026"/>
                          <a:pt x="9871" y="9002"/>
                          <a:pt x="9942" y="8990"/>
                        </a:cubicBezTo>
                        <a:cubicBezTo>
                          <a:pt x="10085" y="8966"/>
                          <a:pt x="10228" y="8930"/>
                          <a:pt x="10359" y="8895"/>
                        </a:cubicBezTo>
                        <a:cubicBezTo>
                          <a:pt x="10466" y="8871"/>
                          <a:pt x="10561" y="8847"/>
                          <a:pt x="10657" y="8823"/>
                        </a:cubicBezTo>
                        <a:cubicBezTo>
                          <a:pt x="10787" y="8788"/>
                          <a:pt x="10918" y="8752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76" y="8633"/>
                          <a:pt x="11430" y="8585"/>
                          <a:pt x="11573" y="8526"/>
                        </a:cubicBezTo>
                        <a:lnTo>
                          <a:pt x="11645" y="8502"/>
                        </a:lnTo>
                        <a:cubicBezTo>
                          <a:pt x="11800" y="8430"/>
                          <a:pt x="11966" y="8371"/>
                          <a:pt x="12121" y="8299"/>
                        </a:cubicBezTo>
                        <a:lnTo>
                          <a:pt x="12252" y="8228"/>
                        </a:lnTo>
                        <a:cubicBezTo>
                          <a:pt x="12431" y="8145"/>
                          <a:pt x="12597" y="8061"/>
                          <a:pt x="12764" y="7966"/>
                        </a:cubicBezTo>
                        <a:lnTo>
                          <a:pt x="12847" y="7907"/>
                        </a:lnTo>
                        <a:cubicBezTo>
                          <a:pt x="12990" y="7835"/>
                          <a:pt x="13109" y="7752"/>
                          <a:pt x="13228" y="7657"/>
                        </a:cubicBezTo>
                        <a:lnTo>
                          <a:pt x="13288" y="7621"/>
                        </a:lnTo>
                        <a:cubicBezTo>
                          <a:pt x="13431" y="7526"/>
                          <a:pt x="13562" y="7418"/>
                          <a:pt x="13681" y="7311"/>
                        </a:cubicBezTo>
                        <a:lnTo>
                          <a:pt x="13728" y="7276"/>
                        </a:lnTo>
                        <a:lnTo>
                          <a:pt x="13800" y="7216"/>
                        </a:lnTo>
                        <a:cubicBezTo>
                          <a:pt x="13895" y="7121"/>
                          <a:pt x="13978" y="7037"/>
                          <a:pt x="14062" y="6942"/>
                        </a:cubicBezTo>
                        <a:cubicBezTo>
                          <a:pt x="14086" y="6918"/>
                          <a:pt x="14097" y="6906"/>
                          <a:pt x="14109" y="6883"/>
                        </a:cubicBezTo>
                        <a:cubicBezTo>
                          <a:pt x="14169" y="6823"/>
                          <a:pt x="14216" y="6775"/>
                          <a:pt x="14264" y="6716"/>
                        </a:cubicBezTo>
                        <a:cubicBezTo>
                          <a:pt x="14371" y="6573"/>
                          <a:pt x="14478" y="6418"/>
                          <a:pt x="14562" y="6263"/>
                        </a:cubicBezTo>
                        <a:cubicBezTo>
                          <a:pt x="14633" y="6133"/>
                          <a:pt x="14705" y="5990"/>
                          <a:pt x="14764" y="5847"/>
                        </a:cubicBezTo>
                        <a:cubicBezTo>
                          <a:pt x="14812" y="5704"/>
                          <a:pt x="14848" y="5561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1"/>
                          <a:pt x="14907" y="5251"/>
                          <a:pt x="14907" y="5180"/>
                        </a:cubicBezTo>
                        <a:lnTo>
                          <a:pt x="14907" y="5097"/>
                        </a:lnTo>
                        <a:cubicBezTo>
                          <a:pt x="14907" y="5061"/>
                          <a:pt x="14919" y="5037"/>
                          <a:pt x="14919" y="5001"/>
                        </a:cubicBezTo>
                        <a:lnTo>
                          <a:pt x="14919" y="4930"/>
                        </a:ln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13" y="558"/>
                          <a:pt x="14883" y="682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09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7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6" y="2442"/>
                        </a:lnTo>
                        <a:cubicBezTo>
                          <a:pt x="13597" y="2549"/>
                          <a:pt x="13466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94"/>
                          <a:pt x="12966" y="2989"/>
                          <a:pt x="12800" y="3085"/>
                        </a:cubicBezTo>
                        <a:cubicBezTo>
                          <a:pt x="12621" y="3180"/>
                          <a:pt x="12466" y="3263"/>
                          <a:pt x="12288" y="3346"/>
                        </a:cubicBezTo>
                        <a:lnTo>
                          <a:pt x="12157" y="3418"/>
                        </a:lnTo>
                        <a:cubicBezTo>
                          <a:pt x="12002" y="3489"/>
                          <a:pt x="11835" y="3549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6"/>
                          <a:pt x="11252" y="3775"/>
                          <a:pt x="11073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85"/>
                          <a:pt x="9978" y="4108"/>
                        </a:cubicBezTo>
                        <a:cubicBezTo>
                          <a:pt x="9871" y="4132"/>
                          <a:pt x="9775" y="4144"/>
                          <a:pt x="9680" y="4168"/>
                        </a:cubicBezTo>
                        <a:lnTo>
                          <a:pt x="9549" y="4192"/>
                        </a:lnTo>
                        <a:cubicBezTo>
                          <a:pt x="9383" y="4216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9"/>
                          <a:pt x="8585" y="4299"/>
                        </a:cubicBezTo>
                        <a:cubicBezTo>
                          <a:pt x="8418" y="4323"/>
                          <a:pt x="8251" y="4335"/>
                          <a:pt x="8085" y="4335"/>
                        </a:cubicBezTo>
                        <a:lnTo>
                          <a:pt x="7751" y="4347"/>
                        </a:lnTo>
                        <a:lnTo>
                          <a:pt x="7347" y="4347"/>
                        </a:lnTo>
                        <a:lnTo>
                          <a:pt x="7001" y="4335"/>
                        </a:lnTo>
                        <a:cubicBezTo>
                          <a:pt x="6882" y="4335"/>
                          <a:pt x="6751" y="4323"/>
                          <a:pt x="6620" y="4323"/>
                        </a:cubicBezTo>
                        <a:cubicBezTo>
                          <a:pt x="6501" y="4311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8"/>
                          <a:pt x="5680" y="4216"/>
                          <a:pt x="5573" y="4204"/>
                        </a:cubicBezTo>
                        <a:cubicBezTo>
                          <a:pt x="5453" y="4180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7"/>
                          <a:pt x="4870" y="4073"/>
                        </a:cubicBezTo>
                        <a:cubicBezTo>
                          <a:pt x="4703" y="4037"/>
                          <a:pt x="4549" y="3989"/>
                          <a:pt x="4394" y="3954"/>
                        </a:cubicBezTo>
                        <a:cubicBezTo>
                          <a:pt x="4299" y="3930"/>
                          <a:pt x="4203" y="3906"/>
                          <a:pt x="4096" y="3870"/>
                        </a:cubicBezTo>
                        <a:lnTo>
                          <a:pt x="3941" y="3823"/>
                        </a:lnTo>
                        <a:cubicBezTo>
                          <a:pt x="3799" y="3775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6"/>
                        </a:cubicBezTo>
                        <a:cubicBezTo>
                          <a:pt x="2894" y="3430"/>
                          <a:pt x="2834" y="3406"/>
                          <a:pt x="2763" y="3370"/>
                        </a:cubicBezTo>
                        <a:cubicBezTo>
                          <a:pt x="2584" y="3287"/>
                          <a:pt x="2394" y="3192"/>
                          <a:pt x="2215" y="3085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2" name="Google Shape;1952;p29"/>
                  <p:cNvSpPr/>
                  <p:nvPr/>
                </p:nvSpPr>
                <p:spPr>
                  <a:xfrm>
                    <a:off x="554075" y="31751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22"/>
                        </a:cubicBezTo>
                        <a:cubicBezTo>
                          <a:pt x="10609" y="9513"/>
                          <a:pt x="5870" y="9513"/>
                          <a:pt x="2941" y="7822"/>
                        </a:cubicBezTo>
                        <a:cubicBezTo>
                          <a:pt x="0" y="6120"/>
                          <a:pt x="0" y="3381"/>
                          <a:pt x="2905" y="1691"/>
                        </a:cubicBezTo>
                        <a:cubicBezTo>
                          <a:pt x="5822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3" name="Google Shape;1953;p29"/>
                  <p:cNvSpPr/>
                  <p:nvPr/>
                </p:nvSpPr>
                <p:spPr>
                  <a:xfrm>
                    <a:off x="652900" y="32323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6989" y="881"/>
                        </a:moveTo>
                        <a:cubicBezTo>
                          <a:pt x="8513" y="1762"/>
                          <a:pt x="8525" y="3179"/>
                          <a:pt x="7013" y="4060"/>
                        </a:cubicBezTo>
                        <a:cubicBezTo>
                          <a:pt x="5501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00" y="881"/>
                        </a:cubicBezTo>
                        <a:cubicBezTo>
                          <a:pt x="3012" y="0"/>
                          <a:pt x="5477" y="0"/>
                          <a:pt x="6989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4" name="Google Shape;1954;p29"/>
                  <p:cNvSpPr/>
                  <p:nvPr/>
                </p:nvSpPr>
                <p:spPr>
                  <a:xfrm>
                    <a:off x="677300" y="3250863"/>
                    <a:ext cx="164025" cy="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5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0" y="1176"/>
                          <a:pt x="12" y="2271"/>
                          <a:pt x="1179" y="2950"/>
                        </a:cubicBezTo>
                        <a:cubicBezTo>
                          <a:pt x="1760" y="3288"/>
                          <a:pt x="2521" y="3454"/>
                          <a:pt x="3282" y="3454"/>
                        </a:cubicBezTo>
                        <a:cubicBezTo>
                          <a:pt x="4051" y="3454"/>
                          <a:pt x="4820" y="3285"/>
                          <a:pt x="5406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5" name="Google Shape;1955;p29"/>
                  <p:cNvSpPr/>
                  <p:nvPr/>
                </p:nvSpPr>
                <p:spPr>
                  <a:xfrm>
                    <a:off x="536800" y="3272813"/>
                    <a:ext cx="445325" cy="27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78" extrusionOk="0">
                        <a:moveTo>
                          <a:pt x="17812" y="60"/>
                        </a:move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88"/>
                          <a:pt x="17812" y="74"/>
                          <a:pt x="17812" y="60"/>
                        </a:cubicBezTo>
                        <a:close/>
                        <a:moveTo>
                          <a:pt x="24" y="0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42" y="9882"/>
                          <a:pt x="3513" y="9918"/>
                        </a:cubicBezTo>
                        <a:cubicBezTo>
                          <a:pt x="3656" y="9978"/>
                          <a:pt x="3787" y="10037"/>
                          <a:pt x="3918" y="10097"/>
                        </a:cubicBezTo>
                        <a:lnTo>
                          <a:pt x="3989" y="10121"/>
                        </a:lnTo>
                        <a:cubicBezTo>
                          <a:pt x="4037" y="10144"/>
                          <a:pt x="4096" y="10156"/>
                          <a:pt x="4144" y="10180"/>
                        </a:cubicBezTo>
                        <a:cubicBezTo>
                          <a:pt x="4323" y="10240"/>
                          <a:pt x="4501" y="10299"/>
                          <a:pt x="4680" y="10359"/>
                        </a:cubicBezTo>
                        <a:lnTo>
                          <a:pt x="4870" y="10418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3"/>
                        </a:cubicBezTo>
                        <a:cubicBezTo>
                          <a:pt x="5406" y="10561"/>
                          <a:pt x="5597" y="10609"/>
                          <a:pt x="5775" y="10644"/>
                        </a:cubicBezTo>
                        <a:cubicBezTo>
                          <a:pt x="5823" y="10656"/>
                          <a:pt x="5870" y="10680"/>
                          <a:pt x="5930" y="10680"/>
                        </a:cubicBezTo>
                        <a:cubicBezTo>
                          <a:pt x="6001" y="10704"/>
                          <a:pt x="6073" y="10716"/>
                          <a:pt x="6144" y="10728"/>
                        </a:cubicBezTo>
                        <a:cubicBezTo>
                          <a:pt x="6299" y="10752"/>
                          <a:pt x="6466" y="10787"/>
                          <a:pt x="6621" y="10811"/>
                        </a:cubicBezTo>
                        <a:lnTo>
                          <a:pt x="6811" y="10835"/>
                        </a:lnTo>
                        <a:cubicBezTo>
                          <a:pt x="6882" y="10847"/>
                          <a:pt x="6954" y="10859"/>
                          <a:pt x="7013" y="10859"/>
                        </a:cubicBezTo>
                        <a:cubicBezTo>
                          <a:pt x="7168" y="10883"/>
                          <a:pt x="7311" y="10894"/>
                          <a:pt x="7466" y="10918"/>
                        </a:cubicBezTo>
                        <a:cubicBezTo>
                          <a:pt x="7537" y="10918"/>
                          <a:pt x="7609" y="10930"/>
                          <a:pt x="7680" y="10942"/>
                        </a:cubicBezTo>
                        <a:lnTo>
                          <a:pt x="7883" y="10942"/>
                        </a:ln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0"/>
                        </a:cubicBezTo>
                        <a:cubicBezTo>
                          <a:pt x="10288" y="10930"/>
                          <a:pt x="10371" y="10930"/>
                          <a:pt x="10454" y="10918"/>
                        </a:cubicBezTo>
                        <a:cubicBezTo>
                          <a:pt x="10490" y="10918"/>
                          <a:pt x="10526" y="10906"/>
                          <a:pt x="10562" y="10906"/>
                        </a:cubicBez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68"/>
                          <a:pt x="12205" y="10633"/>
                          <a:pt x="12359" y="10597"/>
                        </a:cubicBezTo>
                        <a:cubicBezTo>
                          <a:pt x="12478" y="10561"/>
                          <a:pt x="12597" y="10525"/>
                          <a:pt x="12717" y="10502"/>
                        </a:cubicBezTo>
                        <a:cubicBezTo>
                          <a:pt x="12859" y="10454"/>
                          <a:pt x="13026" y="10418"/>
                          <a:pt x="13169" y="10371"/>
                        </a:cubicBezTo>
                        <a:lnTo>
                          <a:pt x="13276" y="10335"/>
                        </a:lnTo>
                        <a:cubicBezTo>
                          <a:pt x="13455" y="10275"/>
                          <a:pt x="13633" y="10216"/>
                          <a:pt x="13812" y="10144"/>
                        </a:cubicBezTo>
                        <a:lnTo>
                          <a:pt x="13895" y="10121"/>
                        </a:lnTo>
                        <a:cubicBezTo>
                          <a:pt x="14086" y="10037"/>
                          <a:pt x="14276" y="9966"/>
                          <a:pt x="14455" y="9871"/>
                        </a:cubicBezTo>
                        <a:lnTo>
                          <a:pt x="14622" y="9799"/>
                        </a:lnTo>
                        <a:cubicBezTo>
                          <a:pt x="14836" y="9692"/>
                          <a:pt x="15038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15" y="8954"/>
                          <a:pt x="16169" y="8823"/>
                          <a:pt x="16312" y="8704"/>
                        </a:cubicBezTo>
                        <a:lnTo>
                          <a:pt x="16384" y="8644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12" y="8216"/>
                          <a:pt x="16836" y="8192"/>
                        </a:cubicBezTo>
                        <a:cubicBezTo>
                          <a:pt x="16896" y="8120"/>
                          <a:pt x="16955" y="8049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55" y="7287"/>
                          <a:pt x="17539" y="7120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77" y="6322"/>
                          <a:pt x="17789" y="6239"/>
                          <a:pt x="17801" y="6156"/>
                        </a:cubicBezTo>
                        <a:lnTo>
                          <a:pt x="17801" y="6061"/>
                        </a:lnTo>
                        <a:lnTo>
                          <a:pt x="17801" y="5941"/>
                        </a:lnTo>
                        <a:lnTo>
                          <a:pt x="17801" y="5870"/>
                        </a:ln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164"/>
                          <a:pt x="17810" y="231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4" y="1239"/>
                        </a:cubicBezTo>
                        <a:lnTo>
                          <a:pt x="17562" y="1262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2" y="2429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3"/>
                        </a:lnTo>
                        <a:cubicBezTo>
                          <a:pt x="16181" y="3024"/>
                          <a:pt x="16026" y="3144"/>
                          <a:pt x="15872" y="3263"/>
                        </a:cubicBezTo>
                        <a:lnTo>
                          <a:pt x="15800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6" y="3786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17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8" y="4691"/>
                        </a:cubicBezTo>
                        <a:cubicBezTo>
                          <a:pt x="12609" y="4727"/>
                          <a:pt x="12490" y="4763"/>
                          <a:pt x="12371" y="4787"/>
                        </a:cubicBezTo>
                        <a:cubicBezTo>
                          <a:pt x="12216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2"/>
                        </a:cubicBezTo>
                        <a:lnTo>
                          <a:pt x="10573" y="5096"/>
                        </a:lnTo>
                        <a:cubicBezTo>
                          <a:pt x="10454" y="5108"/>
                          <a:pt x="10335" y="5120"/>
                          <a:pt x="10216" y="5132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30" y="4763"/>
                          <a:pt x="5239" y="4715"/>
                        </a:cubicBezTo>
                        <a:cubicBezTo>
                          <a:pt x="5120" y="4679"/>
                          <a:pt x="5001" y="4656"/>
                          <a:pt x="4882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cubicBezTo>
                          <a:pt x="4108" y="4358"/>
                          <a:pt x="4049" y="4334"/>
                          <a:pt x="4013" y="4310"/>
                        </a:cubicBezTo>
                        <a:cubicBezTo>
                          <a:pt x="3846" y="4251"/>
                          <a:pt x="3692" y="4179"/>
                          <a:pt x="3537" y="4120"/>
                        </a:cubicBezTo>
                        <a:cubicBezTo>
                          <a:pt x="3453" y="4084"/>
                          <a:pt x="3382" y="4048"/>
                          <a:pt x="3299" y="4013"/>
                        </a:cubicBezTo>
                        <a:cubicBezTo>
                          <a:pt x="3072" y="3906"/>
                          <a:pt x="2858" y="3798"/>
                          <a:pt x="2644" y="3667"/>
                        </a:cubicBezTo>
                        <a:cubicBezTo>
                          <a:pt x="1548" y="3036"/>
                          <a:pt x="798" y="2286"/>
                          <a:pt x="382" y="1477"/>
                        </a:cubicBezTo>
                        <a:cubicBezTo>
                          <a:pt x="144" y="1024"/>
                          <a:pt x="24" y="512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6" name="Google Shape;1956;p29"/>
                  <p:cNvSpPr/>
                  <p:nvPr/>
                </p:nvSpPr>
                <p:spPr>
                  <a:xfrm>
                    <a:off x="514775" y="31317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62" y="2025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33" y="11324"/>
                          <a:pt x="7001" y="11335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25"/>
                        </a:cubicBezTo>
                        <a:cubicBezTo>
                          <a:pt x="6930" y="13"/>
                          <a:pt x="12574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7" name="Google Shape;1957;p29"/>
                  <p:cNvSpPr/>
                  <p:nvPr/>
                </p:nvSpPr>
                <p:spPr>
                  <a:xfrm>
                    <a:off x="671650" y="3222513"/>
                    <a:ext cx="1756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73" extrusionOk="0">
                        <a:moveTo>
                          <a:pt x="5763" y="726"/>
                        </a:moveTo>
                        <a:cubicBezTo>
                          <a:pt x="7025" y="1453"/>
                          <a:pt x="7025" y="2619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31"/>
                          <a:pt x="0" y="1453"/>
                          <a:pt x="1238" y="726"/>
                        </a:cubicBezTo>
                        <a:cubicBezTo>
                          <a:pt x="2489" y="0"/>
                          <a:pt x="4513" y="0"/>
                          <a:pt x="5763" y="726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8" name="Google Shape;1958;p29"/>
                  <p:cNvSpPr/>
                  <p:nvPr/>
                </p:nvSpPr>
                <p:spPr>
                  <a:xfrm>
                    <a:off x="572525" y="3088563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31" y="48"/>
                        </a:move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36" y="386"/>
                          <a:pt x="14940" y="348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55" y="179"/>
                          <a:pt x="14955" y="107"/>
                          <a:pt x="14931" y="48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39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7" y="8478"/>
                        </a:cubicBezTo>
                        <a:lnTo>
                          <a:pt x="3346" y="8501"/>
                        </a:lnTo>
                        <a:cubicBezTo>
                          <a:pt x="3394" y="8513"/>
                          <a:pt x="3429" y="8537"/>
                          <a:pt x="3477" y="8549"/>
                        </a:cubicBezTo>
                        <a:cubicBezTo>
                          <a:pt x="3620" y="8597"/>
                          <a:pt x="3775" y="8656"/>
                          <a:pt x="3918" y="8704"/>
                        </a:cubicBezTo>
                        <a:lnTo>
                          <a:pt x="4084" y="8751"/>
                        </a:lnTo>
                        <a:lnTo>
                          <a:pt x="4191" y="8787"/>
                        </a:lnTo>
                        <a:cubicBezTo>
                          <a:pt x="4251" y="8799"/>
                          <a:pt x="4310" y="8811"/>
                          <a:pt x="4382" y="8835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73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cubicBezTo>
                          <a:pt x="5763" y="9109"/>
                          <a:pt x="5823" y="9120"/>
                          <a:pt x="5882" y="9120"/>
                        </a:cubicBezTo>
                        <a:cubicBezTo>
                          <a:pt x="6013" y="9144"/>
                          <a:pt x="6132" y="9156"/>
                          <a:pt x="6263" y="9168"/>
                        </a:cubicBezTo>
                        <a:lnTo>
                          <a:pt x="6430" y="9192"/>
                        </a:ln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192"/>
                          <a:pt x="8549" y="9180"/>
                        </a:cubicBezTo>
                        <a:lnTo>
                          <a:pt x="8752" y="9168"/>
                        </a:lnTo>
                        <a:lnTo>
                          <a:pt x="8847" y="9156"/>
                        </a:lnTo>
                        <a:lnTo>
                          <a:pt x="9002" y="9144"/>
                        </a:lnTo>
                        <a:cubicBezTo>
                          <a:pt x="9180" y="9120"/>
                          <a:pt x="9347" y="9097"/>
                          <a:pt x="9525" y="9061"/>
                        </a:cubicBezTo>
                        <a:lnTo>
                          <a:pt x="9644" y="9049"/>
                        </a:lnTo>
                        <a:lnTo>
                          <a:pt x="9704" y="9037"/>
                        </a:lnTo>
                        <a:cubicBezTo>
                          <a:pt x="9787" y="9025"/>
                          <a:pt x="9871" y="9001"/>
                          <a:pt x="9942" y="8990"/>
                        </a:cubicBezTo>
                        <a:cubicBezTo>
                          <a:pt x="10085" y="8954"/>
                          <a:pt x="10228" y="8930"/>
                          <a:pt x="10359" y="8894"/>
                        </a:cubicBezTo>
                        <a:cubicBezTo>
                          <a:pt x="10466" y="8870"/>
                          <a:pt x="10561" y="8847"/>
                          <a:pt x="10657" y="8823"/>
                        </a:cubicBezTo>
                        <a:cubicBezTo>
                          <a:pt x="10787" y="8787"/>
                          <a:pt x="10918" y="8751"/>
                          <a:pt x="11049" y="8704"/>
                        </a:cubicBezTo>
                        <a:lnTo>
                          <a:pt x="11133" y="8680"/>
                        </a:lnTo>
                        <a:cubicBezTo>
                          <a:pt x="11276" y="8632"/>
                          <a:pt x="11430" y="8585"/>
                          <a:pt x="11573" y="8525"/>
                        </a:cubicBezTo>
                        <a:cubicBezTo>
                          <a:pt x="11597" y="8513"/>
                          <a:pt x="11621" y="8501"/>
                          <a:pt x="11645" y="8501"/>
                        </a:cubicBezTo>
                        <a:cubicBezTo>
                          <a:pt x="11800" y="8430"/>
                          <a:pt x="11966" y="8370"/>
                          <a:pt x="12121" y="8287"/>
                        </a:cubicBezTo>
                        <a:lnTo>
                          <a:pt x="12252" y="8228"/>
                        </a:lnTo>
                        <a:cubicBezTo>
                          <a:pt x="12431" y="8144"/>
                          <a:pt x="12597" y="8061"/>
                          <a:pt x="12764" y="7966"/>
                        </a:cubicBezTo>
                        <a:cubicBezTo>
                          <a:pt x="12788" y="7942"/>
                          <a:pt x="12823" y="7930"/>
                          <a:pt x="12847" y="7906"/>
                        </a:cubicBezTo>
                        <a:cubicBezTo>
                          <a:pt x="12990" y="7823"/>
                          <a:pt x="13109" y="7739"/>
                          <a:pt x="13228" y="7656"/>
                        </a:cubicBezTo>
                        <a:lnTo>
                          <a:pt x="13288" y="7620"/>
                        </a:lnTo>
                        <a:cubicBezTo>
                          <a:pt x="13431" y="7513"/>
                          <a:pt x="13562" y="7418"/>
                          <a:pt x="13681" y="7323"/>
                        </a:cubicBezTo>
                        <a:lnTo>
                          <a:pt x="13728" y="7275"/>
                        </a:lnTo>
                        <a:lnTo>
                          <a:pt x="13800" y="7215"/>
                        </a:lnTo>
                        <a:cubicBezTo>
                          <a:pt x="13895" y="7132"/>
                          <a:pt x="13978" y="7037"/>
                          <a:pt x="14062" y="6942"/>
                        </a:cubicBezTo>
                        <a:cubicBezTo>
                          <a:pt x="14086" y="6930"/>
                          <a:pt x="14097" y="6906"/>
                          <a:pt x="14109" y="6882"/>
                        </a:cubicBezTo>
                        <a:cubicBezTo>
                          <a:pt x="14169" y="6834"/>
                          <a:pt x="14216" y="6775"/>
                          <a:pt x="14264" y="6715"/>
                        </a:cubicBezTo>
                        <a:cubicBezTo>
                          <a:pt x="14371" y="6573"/>
                          <a:pt x="14478" y="6430"/>
                          <a:pt x="14562" y="6275"/>
                        </a:cubicBezTo>
                        <a:cubicBezTo>
                          <a:pt x="14633" y="6132"/>
                          <a:pt x="14705" y="5989"/>
                          <a:pt x="14764" y="5846"/>
                        </a:cubicBezTo>
                        <a:cubicBezTo>
                          <a:pt x="14812" y="5703"/>
                          <a:pt x="14848" y="5572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0"/>
                          <a:pt x="14907" y="5239"/>
                          <a:pt x="14907" y="5180"/>
                        </a:cubicBezTo>
                        <a:lnTo>
                          <a:pt x="14907" y="5096"/>
                        </a:lnTo>
                        <a:cubicBezTo>
                          <a:pt x="14907" y="5060"/>
                          <a:pt x="14919" y="5025"/>
                          <a:pt x="14919" y="4989"/>
                        </a:cubicBezTo>
                        <a:lnTo>
                          <a:pt x="14919" y="4929"/>
                        </a:ln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13" y="545"/>
                          <a:pt x="14883" y="669"/>
                          <a:pt x="14848" y="786"/>
                        </a:cubicBezTo>
                        <a:cubicBezTo>
                          <a:pt x="14848" y="798"/>
                          <a:pt x="14848" y="810"/>
                          <a:pt x="14848" y="810"/>
                        </a:cubicBezTo>
                        <a:cubicBezTo>
                          <a:pt x="14824" y="881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09" y="1405"/>
                          <a:pt x="14407" y="1715"/>
                          <a:pt x="14145" y="2001"/>
                        </a:cubicBezTo>
                        <a:lnTo>
                          <a:pt x="14097" y="2060"/>
                        </a:lnTo>
                        <a:cubicBezTo>
                          <a:pt x="13990" y="2167"/>
                          <a:pt x="13883" y="2286"/>
                          <a:pt x="13764" y="2382"/>
                        </a:cubicBezTo>
                        <a:lnTo>
                          <a:pt x="13716" y="2429"/>
                        </a:lnTo>
                        <a:cubicBezTo>
                          <a:pt x="13597" y="2536"/>
                          <a:pt x="13466" y="2632"/>
                          <a:pt x="13324" y="2739"/>
                        </a:cubicBezTo>
                        <a:lnTo>
                          <a:pt x="13264" y="2774"/>
                        </a:lnTo>
                        <a:cubicBezTo>
                          <a:pt x="13121" y="2882"/>
                          <a:pt x="12966" y="2989"/>
                          <a:pt x="12800" y="3072"/>
                        </a:cubicBezTo>
                        <a:cubicBezTo>
                          <a:pt x="12621" y="3167"/>
                          <a:pt x="12466" y="3263"/>
                          <a:pt x="12288" y="3346"/>
                        </a:cubicBezTo>
                        <a:lnTo>
                          <a:pt x="12157" y="3405"/>
                        </a:lnTo>
                        <a:cubicBezTo>
                          <a:pt x="12002" y="3477"/>
                          <a:pt x="11835" y="3548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32"/>
                        </a:cubicBezTo>
                        <a:cubicBezTo>
                          <a:pt x="11430" y="3703"/>
                          <a:pt x="11252" y="3763"/>
                          <a:pt x="11073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52" y="4037"/>
                          <a:pt x="10109" y="4072"/>
                          <a:pt x="9978" y="4096"/>
                        </a:cubicBezTo>
                        <a:cubicBezTo>
                          <a:pt x="9871" y="4120"/>
                          <a:pt x="9775" y="4144"/>
                          <a:pt x="9680" y="4156"/>
                        </a:cubicBezTo>
                        <a:lnTo>
                          <a:pt x="9549" y="4179"/>
                        </a:lnTo>
                        <a:cubicBezTo>
                          <a:pt x="9383" y="4203"/>
                          <a:pt x="9204" y="4227"/>
                          <a:pt x="9037" y="4251"/>
                        </a:cubicBezTo>
                        <a:lnTo>
                          <a:pt x="8882" y="4275"/>
                        </a:lnTo>
                        <a:cubicBezTo>
                          <a:pt x="8787" y="4287"/>
                          <a:pt x="8680" y="4287"/>
                          <a:pt x="8585" y="4298"/>
                        </a:cubicBezTo>
                        <a:cubicBezTo>
                          <a:pt x="8418" y="4310"/>
                          <a:pt x="8251" y="4322"/>
                          <a:pt x="8085" y="4334"/>
                        </a:cubicBezTo>
                        <a:lnTo>
                          <a:pt x="7347" y="4334"/>
                        </a:lnTo>
                        <a:cubicBezTo>
                          <a:pt x="7216" y="4334"/>
                          <a:pt x="7120" y="4334"/>
                          <a:pt x="7001" y="4322"/>
                        </a:cubicBezTo>
                        <a:cubicBezTo>
                          <a:pt x="6894" y="4322"/>
                          <a:pt x="6751" y="4310"/>
                          <a:pt x="6620" y="4310"/>
                        </a:cubicBezTo>
                        <a:cubicBezTo>
                          <a:pt x="6501" y="4298"/>
                          <a:pt x="6394" y="4287"/>
                          <a:pt x="6275" y="4275"/>
                        </a:cubicBezTo>
                        <a:cubicBezTo>
                          <a:pt x="6168" y="4263"/>
                          <a:pt x="6025" y="4251"/>
                          <a:pt x="5906" y="4239"/>
                        </a:cubicBezTo>
                        <a:cubicBezTo>
                          <a:pt x="5787" y="4215"/>
                          <a:pt x="5680" y="4203"/>
                          <a:pt x="5573" y="4191"/>
                        </a:cubicBezTo>
                        <a:cubicBezTo>
                          <a:pt x="5453" y="4167"/>
                          <a:pt x="5311" y="4144"/>
                          <a:pt x="5180" y="4120"/>
                        </a:cubicBezTo>
                        <a:cubicBezTo>
                          <a:pt x="5072" y="4096"/>
                          <a:pt x="4965" y="4084"/>
                          <a:pt x="4870" y="4060"/>
                        </a:cubicBezTo>
                        <a:cubicBezTo>
                          <a:pt x="4703" y="4025"/>
                          <a:pt x="4549" y="3989"/>
                          <a:pt x="4394" y="3941"/>
                        </a:cubicBezTo>
                        <a:cubicBezTo>
                          <a:pt x="4299" y="3917"/>
                          <a:pt x="4203" y="3894"/>
                          <a:pt x="4096" y="3870"/>
                        </a:cubicBezTo>
                        <a:lnTo>
                          <a:pt x="3941" y="3810"/>
                        </a:lnTo>
                        <a:cubicBezTo>
                          <a:pt x="3799" y="3763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9"/>
                        </a:cubicBezTo>
                        <a:cubicBezTo>
                          <a:pt x="119" y="858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9" name="Google Shape;1959;p29"/>
                  <p:cNvSpPr/>
                  <p:nvPr/>
                </p:nvSpPr>
                <p:spPr>
                  <a:xfrm>
                    <a:off x="554075" y="29700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691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82"/>
                          <a:pt x="2905" y="1691"/>
                        </a:cubicBezTo>
                        <a:cubicBezTo>
                          <a:pt x="5822" y="1"/>
                          <a:pt x="10549" y="1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0" name="Google Shape;1960;p29"/>
                  <p:cNvSpPr/>
                  <p:nvPr/>
                </p:nvSpPr>
                <p:spPr>
                  <a:xfrm>
                    <a:off x="652900" y="30272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6989" y="882"/>
                        </a:moveTo>
                        <a:cubicBezTo>
                          <a:pt x="8513" y="1763"/>
                          <a:pt x="8525" y="3180"/>
                          <a:pt x="7013" y="4061"/>
                        </a:cubicBezTo>
                        <a:cubicBezTo>
                          <a:pt x="5501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00" y="882"/>
                        </a:cubicBezTo>
                        <a:cubicBezTo>
                          <a:pt x="3012" y="1"/>
                          <a:pt x="5477" y="1"/>
                          <a:pt x="6989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1" name="Google Shape;1961;p29"/>
                  <p:cNvSpPr/>
                  <p:nvPr/>
                </p:nvSpPr>
                <p:spPr>
                  <a:xfrm>
                    <a:off x="677300" y="3045763"/>
                    <a:ext cx="164025" cy="8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60" extrusionOk="0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0" y="1188"/>
                          <a:pt x="12" y="2284"/>
                          <a:pt x="1179" y="2951"/>
                        </a:cubicBezTo>
                        <a:cubicBezTo>
                          <a:pt x="1763" y="3290"/>
                          <a:pt x="2528" y="3460"/>
                          <a:pt x="3292" y="3460"/>
                        </a:cubicBezTo>
                        <a:cubicBezTo>
                          <a:pt x="4057" y="3460"/>
                          <a:pt x="4822" y="3290"/>
                          <a:pt x="5406" y="2951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2" name="Google Shape;1962;p29"/>
                  <p:cNvSpPr/>
                  <p:nvPr/>
                </p:nvSpPr>
                <p:spPr>
                  <a:xfrm>
                    <a:off x="536800" y="3067713"/>
                    <a:ext cx="4453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1" extrusionOk="0">
                        <a:moveTo>
                          <a:pt x="17812" y="72"/>
                        </a:move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00"/>
                          <a:pt x="17812" y="86"/>
                          <a:pt x="17812" y="72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5"/>
                          <a:pt x="882" y="8478"/>
                          <a:pt x="2632" y="9490"/>
                        </a:cubicBezTo>
                        <a:cubicBezTo>
                          <a:pt x="2846" y="9609"/>
                          <a:pt x="3061" y="9728"/>
                          <a:pt x="3287" y="9835"/>
                        </a:cubicBezTo>
                        <a:cubicBezTo>
                          <a:pt x="3358" y="9871"/>
                          <a:pt x="3442" y="9895"/>
                          <a:pt x="3513" y="9931"/>
                        </a:cubicBezTo>
                        <a:cubicBezTo>
                          <a:pt x="3656" y="9990"/>
                          <a:pt x="3787" y="10050"/>
                          <a:pt x="3918" y="10109"/>
                        </a:cubicBezTo>
                        <a:lnTo>
                          <a:pt x="3989" y="10133"/>
                        </a:lnTo>
                        <a:cubicBezTo>
                          <a:pt x="4037" y="10157"/>
                          <a:pt x="4096" y="10169"/>
                          <a:pt x="4144" y="10193"/>
                        </a:cubicBez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0" y="10431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8" y="10526"/>
                        </a:cubicBezTo>
                        <a:cubicBezTo>
                          <a:pt x="5406" y="10574"/>
                          <a:pt x="5597" y="10621"/>
                          <a:pt x="5775" y="10657"/>
                        </a:cubicBezTo>
                        <a:cubicBezTo>
                          <a:pt x="5823" y="10669"/>
                          <a:pt x="5870" y="10693"/>
                          <a:pt x="5930" y="10705"/>
                        </a:cubicBezTo>
                        <a:cubicBezTo>
                          <a:pt x="6001" y="10716"/>
                          <a:pt x="6073" y="10728"/>
                          <a:pt x="6144" y="10740"/>
                        </a:cubicBezTo>
                        <a:cubicBezTo>
                          <a:pt x="6299" y="10764"/>
                          <a:pt x="6466" y="10800"/>
                          <a:pt x="6621" y="10824"/>
                        </a:cubicBezTo>
                        <a:cubicBezTo>
                          <a:pt x="6680" y="10824"/>
                          <a:pt x="6740" y="10847"/>
                          <a:pt x="6811" y="10847"/>
                        </a:cubicBezTo>
                        <a:lnTo>
                          <a:pt x="7013" y="10871"/>
                        </a:lnTo>
                        <a:cubicBezTo>
                          <a:pt x="7168" y="10895"/>
                          <a:pt x="7311" y="10907"/>
                          <a:pt x="7466" y="10931"/>
                        </a:cubicBezTo>
                        <a:cubicBezTo>
                          <a:pt x="7537" y="10931"/>
                          <a:pt x="7609" y="10943"/>
                          <a:pt x="7680" y="10955"/>
                        </a:cubicBezTo>
                        <a:lnTo>
                          <a:pt x="7883" y="10955"/>
                        </a:lnTo>
                        <a:cubicBezTo>
                          <a:pt x="8025" y="10967"/>
                          <a:pt x="8180" y="10978"/>
                          <a:pt x="8323" y="10978"/>
                        </a:cubicBezTo>
                        <a:cubicBezTo>
                          <a:pt x="8395" y="10978"/>
                          <a:pt x="8478" y="10990"/>
                          <a:pt x="8549" y="10990"/>
                        </a:cubicBezTo>
                        <a:lnTo>
                          <a:pt x="9609" y="10990"/>
                        </a:lnTo>
                        <a:cubicBezTo>
                          <a:pt x="9811" y="10978"/>
                          <a:pt x="10014" y="10967"/>
                          <a:pt x="10204" y="10943"/>
                        </a:cubicBezTo>
                        <a:cubicBezTo>
                          <a:pt x="10288" y="10943"/>
                          <a:pt x="10371" y="10943"/>
                          <a:pt x="10454" y="10931"/>
                        </a:cubicBezTo>
                        <a:lnTo>
                          <a:pt x="10562" y="10919"/>
                        </a:lnTo>
                        <a:lnTo>
                          <a:pt x="10752" y="10895"/>
                        </a:lnTo>
                        <a:cubicBezTo>
                          <a:pt x="10954" y="10871"/>
                          <a:pt x="11157" y="10836"/>
                          <a:pt x="11359" y="10812"/>
                        </a:cubicBezTo>
                        <a:lnTo>
                          <a:pt x="11514" y="10788"/>
                        </a:lnTo>
                        <a:lnTo>
                          <a:pt x="11585" y="10776"/>
                        </a:lnTo>
                        <a:cubicBezTo>
                          <a:pt x="11681" y="10752"/>
                          <a:pt x="11776" y="10728"/>
                          <a:pt x="11871" y="10716"/>
                        </a:cubicBezTo>
                        <a:cubicBezTo>
                          <a:pt x="12038" y="10681"/>
                          <a:pt x="12205" y="10645"/>
                          <a:pt x="12359" y="10609"/>
                        </a:cubicBezTo>
                        <a:cubicBezTo>
                          <a:pt x="12478" y="10574"/>
                          <a:pt x="12597" y="10538"/>
                          <a:pt x="12717" y="10514"/>
                        </a:cubicBezTo>
                        <a:cubicBezTo>
                          <a:pt x="12859" y="10466"/>
                          <a:pt x="13026" y="10431"/>
                          <a:pt x="13169" y="10383"/>
                        </a:cubicBezTo>
                        <a:lnTo>
                          <a:pt x="13276" y="10347"/>
                        </a:lnTo>
                        <a:cubicBezTo>
                          <a:pt x="13455" y="10300"/>
                          <a:pt x="13633" y="10228"/>
                          <a:pt x="13812" y="10157"/>
                        </a:cubicBezTo>
                        <a:lnTo>
                          <a:pt x="13895" y="10133"/>
                        </a:lnTo>
                        <a:cubicBezTo>
                          <a:pt x="14086" y="10050"/>
                          <a:pt x="14276" y="9978"/>
                          <a:pt x="14455" y="9883"/>
                        </a:cubicBezTo>
                        <a:lnTo>
                          <a:pt x="14622" y="9812"/>
                        </a:lnTo>
                        <a:cubicBezTo>
                          <a:pt x="14836" y="9716"/>
                          <a:pt x="15038" y="9609"/>
                          <a:pt x="15217" y="9490"/>
                        </a:cubicBezTo>
                        <a:lnTo>
                          <a:pt x="15324" y="9431"/>
                        </a:lnTo>
                        <a:cubicBezTo>
                          <a:pt x="15491" y="9335"/>
                          <a:pt x="15634" y="9228"/>
                          <a:pt x="15788" y="9133"/>
                        </a:cubicBezTo>
                        <a:lnTo>
                          <a:pt x="15860" y="9085"/>
                        </a:lnTo>
                        <a:cubicBezTo>
                          <a:pt x="16015" y="8966"/>
                          <a:pt x="16169" y="8847"/>
                          <a:pt x="16312" y="8716"/>
                        </a:cubicBezTo>
                        <a:lnTo>
                          <a:pt x="16384" y="8657"/>
                        </a:lnTo>
                        <a:lnTo>
                          <a:pt x="16455" y="8597"/>
                        </a:lnTo>
                        <a:cubicBezTo>
                          <a:pt x="16574" y="8490"/>
                          <a:pt x="16681" y="8383"/>
                          <a:pt x="16777" y="8276"/>
                        </a:cubicBezTo>
                        <a:cubicBezTo>
                          <a:pt x="16800" y="8252"/>
                          <a:pt x="16812" y="8228"/>
                          <a:pt x="16836" y="8204"/>
                        </a:cubicBezTo>
                        <a:cubicBezTo>
                          <a:pt x="16896" y="8133"/>
                          <a:pt x="16955" y="8073"/>
                          <a:pt x="17015" y="8002"/>
                        </a:cubicBezTo>
                        <a:cubicBezTo>
                          <a:pt x="17146" y="7835"/>
                          <a:pt x="17265" y="7657"/>
                          <a:pt x="17372" y="7466"/>
                        </a:cubicBezTo>
                        <a:cubicBezTo>
                          <a:pt x="17455" y="7299"/>
                          <a:pt x="17539" y="7133"/>
                          <a:pt x="17610" y="6966"/>
                        </a:cubicBezTo>
                        <a:cubicBezTo>
                          <a:pt x="17670" y="6799"/>
                          <a:pt x="17717" y="6633"/>
                          <a:pt x="17753" y="6454"/>
                        </a:cubicBezTo>
                        <a:cubicBezTo>
                          <a:pt x="17753" y="6442"/>
                          <a:pt x="17753" y="6430"/>
                          <a:pt x="17765" y="6418"/>
                        </a:cubicBezTo>
                        <a:cubicBezTo>
                          <a:pt x="17765" y="6406"/>
                          <a:pt x="17765" y="6406"/>
                          <a:pt x="17765" y="6406"/>
                        </a:cubicBezTo>
                        <a:cubicBezTo>
                          <a:pt x="17777" y="6323"/>
                          <a:pt x="17789" y="6240"/>
                          <a:pt x="17801" y="6168"/>
                        </a:cubicBezTo>
                        <a:lnTo>
                          <a:pt x="17801" y="6073"/>
                        </a:lnTo>
                        <a:lnTo>
                          <a:pt x="17801" y="5954"/>
                        </a:lnTo>
                        <a:lnTo>
                          <a:pt x="17801" y="5871"/>
                        </a:ln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72"/>
                          <a:pt x="17810" y="231"/>
                          <a:pt x="17801" y="299"/>
                        </a:cubicBezTo>
                        <a:lnTo>
                          <a:pt x="17801" y="370"/>
                        </a:lnTo>
                        <a:cubicBezTo>
                          <a:pt x="17777" y="572"/>
                          <a:pt x="17741" y="763"/>
                          <a:pt x="17681" y="953"/>
                        </a:cubicBezTo>
                        <a:lnTo>
                          <a:pt x="17670" y="977"/>
                        </a:lnTo>
                        <a:cubicBezTo>
                          <a:pt x="17646" y="1061"/>
                          <a:pt x="17610" y="1156"/>
                          <a:pt x="17574" y="1239"/>
                        </a:cubicBezTo>
                        <a:lnTo>
                          <a:pt x="17562" y="1263"/>
                        </a:lnTo>
                        <a:cubicBezTo>
                          <a:pt x="17384" y="1680"/>
                          <a:pt x="17146" y="2061"/>
                          <a:pt x="16848" y="2394"/>
                        </a:cubicBezTo>
                        <a:cubicBezTo>
                          <a:pt x="16824" y="2406"/>
                          <a:pt x="16812" y="2430"/>
                          <a:pt x="16788" y="2454"/>
                        </a:cubicBezTo>
                        <a:cubicBezTo>
                          <a:pt x="16658" y="2596"/>
                          <a:pt x="16527" y="2727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23"/>
                        </a:cubicBez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26" y="3799"/>
                          <a:pt x="14836" y="3894"/>
                          <a:pt x="14633" y="4001"/>
                        </a:cubicBezTo>
                        <a:lnTo>
                          <a:pt x="14479" y="4073"/>
                        </a:lnTo>
                        <a:cubicBezTo>
                          <a:pt x="14288" y="4156"/>
                          <a:pt x="14098" y="4239"/>
                          <a:pt x="13907" y="4323"/>
                        </a:cubicBezTo>
                        <a:lnTo>
                          <a:pt x="13824" y="4347"/>
                        </a:lnTo>
                        <a:cubicBezTo>
                          <a:pt x="13621" y="4430"/>
                          <a:pt x="13407" y="4501"/>
                          <a:pt x="13181" y="4573"/>
                        </a:cubicBezTo>
                        <a:cubicBezTo>
                          <a:pt x="13038" y="4620"/>
                          <a:pt x="12883" y="4656"/>
                          <a:pt x="12728" y="4704"/>
                        </a:cubicBezTo>
                        <a:cubicBezTo>
                          <a:pt x="12609" y="4728"/>
                          <a:pt x="12490" y="4763"/>
                          <a:pt x="12371" y="4799"/>
                        </a:cubicBezTo>
                        <a:cubicBezTo>
                          <a:pt x="12216" y="4835"/>
                          <a:pt x="12050" y="4871"/>
                          <a:pt x="11883" y="4894"/>
                        </a:cubicBezTo>
                        <a:cubicBezTo>
                          <a:pt x="11764" y="4918"/>
                          <a:pt x="11645" y="4954"/>
                          <a:pt x="11526" y="4978"/>
                        </a:cubicBezTo>
                        <a:lnTo>
                          <a:pt x="11371" y="5001"/>
                        </a:lnTo>
                        <a:cubicBezTo>
                          <a:pt x="11169" y="5025"/>
                          <a:pt x="10966" y="5061"/>
                          <a:pt x="10764" y="5085"/>
                        </a:cubicBezTo>
                        <a:lnTo>
                          <a:pt x="10573" y="5109"/>
                        </a:lnTo>
                        <a:cubicBezTo>
                          <a:pt x="10454" y="5121"/>
                          <a:pt x="10335" y="5121"/>
                          <a:pt x="10216" y="5132"/>
                        </a:cubicBezTo>
                        <a:cubicBezTo>
                          <a:pt x="10014" y="5156"/>
                          <a:pt x="9823" y="5168"/>
                          <a:pt x="9621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44"/>
                          <a:pt x="7621" y="5132"/>
                          <a:pt x="7478" y="5121"/>
                        </a:cubicBezTo>
                        <a:cubicBezTo>
                          <a:pt x="7347" y="5097"/>
                          <a:pt x="7180" y="5085"/>
                          <a:pt x="7037" y="5061"/>
                        </a:cubicBezTo>
                        <a:cubicBezTo>
                          <a:pt x="6882" y="5049"/>
                          <a:pt x="6763" y="5025"/>
                          <a:pt x="6632" y="5013"/>
                        </a:cubicBezTo>
                        <a:cubicBezTo>
                          <a:pt x="6478" y="4990"/>
                          <a:pt x="6323" y="4954"/>
                          <a:pt x="6168" y="4930"/>
                        </a:cubicBezTo>
                        <a:cubicBezTo>
                          <a:pt x="6037" y="4906"/>
                          <a:pt x="5918" y="4882"/>
                          <a:pt x="5799" y="4847"/>
                        </a:cubicBezTo>
                        <a:cubicBezTo>
                          <a:pt x="5609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82" y="4620"/>
                        </a:cubicBezTo>
                        <a:cubicBezTo>
                          <a:pt x="4823" y="4609"/>
                          <a:pt x="4763" y="4585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82"/>
                        </a:cubicBezTo>
                        <a:lnTo>
                          <a:pt x="4013" y="4323"/>
                        </a:lnTo>
                        <a:cubicBezTo>
                          <a:pt x="3846" y="4263"/>
                          <a:pt x="3692" y="4192"/>
                          <a:pt x="3537" y="4120"/>
                        </a:cubicBezTo>
                        <a:cubicBezTo>
                          <a:pt x="3453" y="4085"/>
                          <a:pt x="3382" y="4061"/>
                          <a:pt x="3299" y="4025"/>
                        </a:cubicBezTo>
                        <a:cubicBezTo>
                          <a:pt x="3072" y="3918"/>
                          <a:pt x="2858" y="3799"/>
                          <a:pt x="2644" y="3680"/>
                        </a:cubicBezTo>
                        <a:cubicBezTo>
                          <a:pt x="1548" y="3049"/>
                          <a:pt x="798" y="2287"/>
                          <a:pt x="382" y="1489"/>
                        </a:cubicBezTo>
                        <a:cubicBezTo>
                          <a:pt x="144" y="1025"/>
                          <a:pt x="24" y="525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3" name="Google Shape;1963;p29"/>
                  <p:cNvSpPr/>
                  <p:nvPr/>
                </p:nvSpPr>
                <p:spPr>
                  <a:xfrm>
                    <a:off x="514775" y="292693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62" y="2012"/>
                        </a:moveTo>
                        <a:cubicBezTo>
                          <a:pt x="19563" y="4025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12"/>
                        </a:cubicBezTo>
                        <a:cubicBezTo>
                          <a:pt x="6930" y="0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4" name="Google Shape;1964;p29"/>
                  <p:cNvSpPr/>
                  <p:nvPr/>
                </p:nvSpPr>
                <p:spPr>
                  <a:xfrm>
                    <a:off x="671650" y="3017713"/>
                    <a:ext cx="175625" cy="10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61" extrusionOk="0">
                        <a:moveTo>
                          <a:pt x="5763" y="727"/>
                        </a:moveTo>
                        <a:cubicBezTo>
                          <a:pt x="7025" y="1441"/>
                          <a:pt x="7025" y="2620"/>
                          <a:pt x="5787" y="3346"/>
                        </a:cubicBezTo>
                        <a:cubicBezTo>
                          <a:pt x="4536" y="4061"/>
                          <a:pt x="2512" y="4061"/>
                          <a:pt x="1250" y="3346"/>
                        </a:cubicBezTo>
                        <a:cubicBezTo>
                          <a:pt x="0" y="2620"/>
                          <a:pt x="0" y="1441"/>
                          <a:pt x="1238" y="727"/>
                        </a:cubicBezTo>
                        <a:cubicBezTo>
                          <a:pt x="2489" y="1"/>
                          <a:pt x="4513" y="1"/>
                          <a:pt x="5763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5" name="Google Shape;1965;p29"/>
                  <p:cNvSpPr/>
                  <p:nvPr/>
                </p:nvSpPr>
                <p:spPr>
                  <a:xfrm>
                    <a:off x="697250" y="3030813"/>
                    <a:ext cx="124425" cy="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7" h="3049" extrusionOk="0">
                        <a:moveTo>
                          <a:pt x="4965" y="24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24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8" y="2656"/>
                        </a:cubicBezTo>
                        <a:cubicBezTo>
                          <a:pt x="798" y="2691"/>
                          <a:pt x="857" y="2727"/>
                          <a:pt x="917" y="2751"/>
                        </a:cubicBezTo>
                        <a:lnTo>
                          <a:pt x="988" y="2787"/>
                        </a:lnTo>
                        <a:lnTo>
                          <a:pt x="1096" y="2834"/>
                        </a:lnTo>
                        <a:lnTo>
                          <a:pt x="1119" y="2834"/>
                        </a:lnTo>
                        <a:lnTo>
                          <a:pt x="1167" y="2846"/>
                        </a:lnTo>
                        <a:lnTo>
                          <a:pt x="1310" y="2894"/>
                        </a:lnTo>
                        <a:lnTo>
                          <a:pt x="1357" y="2918"/>
                        </a:lnTo>
                        <a:lnTo>
                          <a:pt x="1393" y="2929"/>
                        </a:lnTo>
                        <a:lnTo>
                          <a:pt x="1465" y="2941"/>
                        </a:lnTo>
                        <a:cubicBezTo>
                          <a:pt x="1512" y="2953"/>
                          <a:pt x="1572" y="2965"/>
                          <a:pt x="1607" y="2977"/>
                        </a:cubicBezTo>
                        <a:lnTo>
                          <a:pt x="1655" y="2989"/>
                        </a:lnTo>
                        <a:lnTo>
                          <a:pt x="1715" y="3001"/>
                        </a:lnTo>
                        <a:lnTo>
                          <a:pt x="1846" y="3025"/>
                        </a:lnTo>
                        <a:lnTo>
                          <a:pt x="1905" y="3037"/>
                        </a:lnTo>
                        <a:lnTo>
                          <a:pt x="1965" y="3037"/>
                        </a:lnTo>
                        <a:lnTo>
                          <a:pt x="2084" y="3049"/>
                        </a:lnTo>
                        <a:lnTo>
                          <a:pt x="2679" y="3049"/>
                        </a:lnTo>
                        <a:cubicBezTo>
                          <a:pt x="2739" y="3049"/>
                          <a:pt x="2786" y="3049"/>
                          <a:pt x="2846" y="3037"/>
                        </a:cubicBezTo>
                        <a:lnTo>
                          <a:pt x="3001" y="3037"/>
                        </a:lnTo>
                        <a:lnTo>
                          <a:pt x="3167" y="3013"/>
                        </a:lnTo>
                        <a:lnTo>
                          <a:pt x="3227" y="3013"/>
                        </a:lnTo>
                        <a:lnTo>
                          <a:pt x="3310" y="3001"/>
                        </a:lnTo>
                        <a:lnTo>
                          <a:pt x="3453" y="2965"/>
                        </a:lnTo>
                        <a:lnTo>
                          <a:pt x="3548" y="2941"/>
                        </a:lnTo>
                        <a:lnTo>
                          <a:pt x="3679" y="2906"/>
                        </a:lnTo>
                        <a:lnTo>
                          <a:pt x="3703" y="2906"/>
                        </a:lnTo>
                        <a:cubicBezTo>
                          <a:pt x="3751" y="2882"/>
                          <a:pt x="3810" y="2870"/>
                          <a:pt x="3858" y="2846"/>
                        </a:cubicBezTo>
                        <a:lnTo>
                          <a:pt x="3870" y="2846"/>
                        </a:lnTo>
                        <a:cubicBezTo>
                          <a:pt x="3929" y="2822"/>
                          <a:pt x="3977" y="2798"/>
                          <a:pt x="4036" y="2775"/>
                        </a:cubicBezTo>
                        <a:lnTo>
                          <a:pt x="4084" y="2751"/>
                        </a:lnTo>
                        <a:cubicBezTo>
                          <a:pt x="4132" y="2727"/>
                          <a:pt x="4191" y="2691"/>
                          <a:pt x="4251" y="2668"/>
                        </a:cubicBezTo>
                        <a:lnTo>
                          <a:pt x="4274" y="2644"/>
                        </a:lnTo>
                        <a:cubicBezTo>
                          <a:pt x="4322" y="2620"/>
                          <a:pt x="4370" y="2596"/>
                          <a:pt x="4405" y="2560"/>
                        </a:cubicBezTo>
                        <a:lnTo>
                          <a:pt x="4429" y="2548"/>
                        </a:lnTo>
                        <a:cubicBezTo>
                          <a:pt x="4477" y="2513"/>
                          <a:pt x="4513" y="2477"/>
                          <a:pt x="4548" y="2441"/>
                        </a:cubicBezTo>
                        <a:lnTo>
                          <a:pt x="4572" y="2429"/>
                        </a:lnTo>
                        <a:lnTo>
                          <a:pt x="4596" y="2417"/>
                        </a:lnTo>
                        <a:cubicBezTo>
                          <a:pt x="4632" y="2382"/>
                          <a:pt x="4655" y="2346"/>
                          <a:pt x="4679" y="2322"/>
                        </a:cubicBezTo>
                        <a:lnTo>
                          <a:pt x="4703" y="2298"/>
                        </a:lnTo>
                        <a:cubicBezTo>
                          <a:pt x="4715" y="2287"/>
                          <a:pt x="4739" y="2263"/>
                          <a:pt x="4751" y="2251"/>
                        </a:cubicBezTo>
                        <a:cubicBezTo>
                          <a:pt x="4786" y="2203"/>
                          <a:pt x="4822" y="2144"/>
                          <a:pt x="4846" y="2096"/>
                        </a:cubicBezTo>
                        <a:cubicBezTo>
                          <a:pt x="4870" y="2048"/>
                          <a:pt x="4894" y="2001"/>
                          <a:pt x="4917" y="1953"/>
                        </a:cubicBezTo>
                        <a:cubicBezTo>
                          <a:pt x="4929" y="1906"/>
                          <a:pt x="4941" y="1858"/>
                          <a:pt x="4953" y="1810"/>
                        </a:cubicBezTo>
                        <a:cubicBezTo>
                          <a:pt x="4953" y="1810"/>
                          <a:pt x="4953" y="1810"/>
                          <a:pt x="4953" y="1798"/>
                        </a:cubicBezTo>
                        <a:cubicBezTo>
                          <a:pt x="4953" y="1775"/>
                          <a:pt x="4953" y="1763"/>
                          <a:pt x="4965" y="1739"/>
                        </a:cubicBezTo>
                        <a:cubicBezTo>
                          <a:pt x="4965" y="1727"/>
                          <a:pt x="4965" y="1715"/>
                          <a:pt x="4965" y="1703"/>
                        </a:cubicBezTo>
                        <a:cubicBezTo>
                          <a:pt x="4965" y="1691"/>
                          <a:pt x="4965" y="1679"/>
                          <a:pt x="4965" y="1679"/>
                        </a:cubicBezTo>
                        <a:lnTo>
                          <a:pt x="4965" y="1655"/>
                        </a:lnTo>
                        <a:lnTo>
                          <a:pt x="4965" y="131"/>
                        </a:lnTo>
                        <a:cubicBezTo>
                          <a:pt x="4965" y="179"/>
                          <a:pt x="4953" y="239"/>
                          <a:pt x="4941" y="286"/>
                        </a:cubicBezTo>
                        <a:lnTo>
                          <a:pt x="4941" y="298"/>
                        </a:lnTo>
                        <a:cubicBezTo>
                          <a:pt x="4929" y="322"/>
                          <a:pt x="4917" y="346"/>
                          <a:pt x="4906" y="370"/>
                        </a:cubicBezTo>
                        <a:cubicBezTo>
                          <a:pt x="4858" y="489"/>
                          <a:pt x="4786" y="596"/>
                          <a:pt x="4703" y="691"/>
                        </a:cubicBezTo>
                        <a:lnTo>
                          <a:pt x="4691" y="703"/>
                        </a:lnTo>
                        <a:cubicBezTo>
                          <a:pt x="4655" y="739"/>
                          <a:pt x="4620" y="774"/>
                          <a:pt x="4584" y="810"/>
                        </a:cubicBezTo>
                        <a:lnTo>
                          <a:pt x="4560" y="834"/>
                        </a:lnTo>
                        <a:cubicBezTo>
                          <a:pt x="4525" y="870"/>
                          <a:pt x="4477" y="905"/>
                          <a:pt x="4429" y="929"/>
                        </a:cubicBezTo>
                        <a:lnTo>
                          <a:pt x="4417" y="941"/>
                        </a:lnTo>
                        <a:cubicBezTo>
                          <a:pt x="4370" y="977"/>
                          <a:pt x="4310" y="1013"/>
                          <a:pt x="4263" y="1048"/>
                        </a:cubicBezTo>
                        <a:cubicBezTo>
                          <a:pt x="4203" y="1084"/>
                          <a:pt x="4144" y="1108"/>
                          <a:pt x="4084" y="1132"/>
                        </a:cubicBezTo>
                        <a:lnTo>
                          <a:pt x="4048" y="1155"/>
                        </a:lnTo>
                        <a:cubicBezTo>
                          <a:pt x="3989" y="1179"/>
                          <a:pt x="3941" y="1203"/>
                          <a:pt x="3882" y="1227"/>
                        </a:cubicBezTo>
                        <a:lnTo>
                          <a:pt x="3858" y="1239"/>
                        </a:lnTo>
                        <a:cubicBezTo>
                          <a:pt x="3798" y="1263"/>
                          <a:pt x="3739" y="1274"/>
                          <a:pt x="3679" y="1298"/>
                        </a:cubicBezTo>
                        <a:lnTo>
                          <a:pt x="3560" y="1334"/>
                        </a:lnTo>
                        <a:lnTo>
                          <a:pt x="3453" y="1358"/>
                        </a:lnTo>
                        <a:lnTo>
                          <a:pt x="3322" y="1394"/>
                        </a:lnTo>
                        <a:lnTo>
                          <a:pt x="3215" y="1405"/>
                        </a:lnTo>
                        <a:lnTo>
                          <a:pt x="3179" y="1405"/>
                        </a:lnTo>
                        <a:lnTo>
                          <a:pt x="3001" y="1429"/>
                        </a:lnTo>
                        <a:lnTo>
                          <a:pt x="2953" y="1429"/>
                        </a:lnTo>
                        <a:lnTo>
                          <a:pt x="2858" y="1441"/>
                        </a:lnTo>
                        <a:cubicBezTo>
                          <a:pt x="2798" y="1441"/>
                          <a:pt x="2739" y="1453"/>
                          <a:pt x="2679" y="1453"/>
                        </a:cubicBezTo>
                        <a:lnTo>
                          <a:pt x="2322" y="1453"/>
                        </a:lnTo>
                        <a:lnTo>
                          <a:pt x="2203" y="1441"/>
                        </a:lnTo>
                        <a:lnTo>
                          <a:pt x="2084" y="1441"/>
                        </a:lnTo>
                        <a:lnTo>
                          <a:pt x="1965" y="1417"/>
                        </a:lnTo>
                        <a:lnTo>
                          <a:pt x="1846" y="1405"/>
                        </a:lnTo>
                        <a:lnTo>
                          <a:pt x="1715" y="1382"/>
                        </a:lnTo>
                        <a:lnTo>
                          <a:pt x="1607" y="1358"/>
                        </a:lnTo>
                        <a:lnTo>
                          <a:pt x="1465" y="1322"/>
                        </a:lnTo>
                        <a:lnTo>
                          <a:pt x="1369" y="1298"/>
                        </a:lnTo>
                        <a:lnTo>
                          <a:pt x="1310" y="1286"/>
                        </a:lnTo>
                        <a:lnTo>
                          <a:pt x="1167" y="1227"/>
                        </a:lnTo>
                        <a:lnTo>
                          <a:pt x="1119" y="1215"/>
                        </a:lnTo>
                        <a:cubicBezTo>
                          <a:pt x="1072" y="1191"/>
                          <a:pt x="1036" y="1179"/>
                          <a:pt x="988" y="1155"/>
                        </a:cubicBezTo>
                        <a:lnTo>
                          <a:pt x="917" y="1132"/>
                        </a:lnTo>
                        <a:cubicBezTo>
                          <a:pt x="857" y="1096"/>
                          <a:pt x="798" y="1072"/>
                          <a:pt x="738" y="1036"/>
                        </a:cubicBezTo>
                        <a:cubicBezTo>
                          <a:pt x="476" y="893"/>
                          <a:pt x="250" y="679"/>
                          <a:pt x="107" y="417"/>
                        </a:cubicBezTo>
                        <a:cubicBezTo>
                          <a:pt x="36" y="286"/>
                          <a:pt x="0" y="143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6" name="Google Shape;1966;p29"/>
                  <p:cNvSpPr/>
                  <p:nvPr/>
                </p:nvSpPr>
                <p:spPr>
                  <a:xfrm>
                    <a:off x="690700" y="2992113"/>
                    <a:ext cx="136950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8" h="3168" extrusionOk="0">
                        <a:moveTo>
                          <a:pt x="4501" y="560"/>
                        </a:moveTo>
                        <a:cubicBezTo>
                          <a:pt x="5477" y="1132"/>
                          <a:pt x="5477" y="2037"/>
                          <a:pt x="4513" y="2608"/>
                        </a:cubicBezTo>
                        <a:cubicBezTo>
                          <a:pt x="3536" y="3168"/>
                          <a:pt x="1965" y="3168"/>
                          <a:pt x="988" y="2608"/>
                        </a:cubicBezTo>
                        <a:cubicBezTo>
                          <a:pt x="12" y="2037"/>
                          <a:pt x="0" y="1132"/>
                          <a:pt x="977" y="560"/>
                        </a:cubicBezTo>
                        <a:cubicBezTo>
                          <a:pt x="1941" y="1"/>
                          <a:pt x="3524" y="1"/>
                          <a:pt x="4501" y="56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7" name="Google Shape;1967;p29"/>
                  <p:cNvSpPr/>
                  <p:nvPr/>
                </p:nvSpPr>
                <p:spPr>
                  <a:xfrm>
                    <a:off x="705875" y="3000738"/>
                    <a:ext cx="106875" cy="6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8" extrusionOk="0">
                        <a:moveTo>
                          <a:pt x="3501" y="442"/>
                        </a:moveTo>
                        <a:cubicBezTo>
                          <a:pt x="4263" y="882"/>
                          <a:pt x="4275" y="1596"/>
                          <a:pt x="3513" y="2037"/>
                        </a:cubicBezTo>
                        <a:cubicBezTo>
                          <a:pt x="2763" y="2477"/>
                          <a:pt x="1524" y="2477"/>
                          <a:pt x="762" y="2037"/>
                        </a:cubicBezTo>
                        <a:cubicBezTo>
                          <a:pt x="0" y="1585"/>
                          <a:pt x="0" y="882"/>
                          <a:pt x="762" y="442"/>
                        </a:cubicBezTo>
                        <a:cubicBezTo>
                          <a:pt x="1524" y="1"/>
                          <a:pt x="2739" y="1"/>
                          <a:pt x="3501" y="44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8" name="Google Shape;1968;p29"/>
                  <p:cNvSpPr/>
                  <p:nvPr/>
                </p:nvSpPr>
                <p:spPr>
                  <a:xfrm>
                    <a:off x="718075" y="3010063"/>
                    <a:ext cx="82475" cy="43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33" extrusionOk="0">
                        <a:moveTo>
                          <a:pt x="1644" y="0"/>
                        </a:moveTo>
                        <a:cubicBezTo>
                          <a:pt x="1280" y="0"/>
                          <a:pt x="917" y="86"/>
                          <a:pt x="584" y="259"/>
                        </a:cubicBezTo>
                        <a:cubicBezTo>
                          <a:pt x="1" y="592"/>
                          <a:pt x="1" y="1140"/>
                          <a:pt x="584" y="1473"/>
                        </a:cubicBezTo>
                        <a:cubicBezTo>
                          <a:pt x="917" y="1646"/>
                          <a:pt x="1280" y="1732"/>
                          <a:pt x="1644" y="1732"/>
                        </a:cubicBezTo>
                        <a:cubicBezTo>
                          <a:pt x="2007" y="1732"/>
                          <a:pt x="2370" y="1646"/>
                          <a:pt x="2703" y="1473"/>
                        </a:cubicBezTo>
                        <a:cubicBezTo>
                          <a:pt x="3299" y="1140"/>
                          <a:pt x="3287" y="592"/>
                          <a:pt x="2703" y="259"/>
                        </a:cubicBezTo>
                        <a:cubicBezTo>
                          <a:pt x="2370" y="86"/>
                          <a:pt x="2007" y="0"/>
                          <a:pt x="164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9" name="Google Shape;1969;p29"/>
                  <p:cNvSpPr/>
                  <p:nvPr/>
                </p:nvSpPr>
                <p:spPr>
                  <a:xfrm>
                    <a:off x="721950" y="2625713"/>
                    <a:ext cx="74725" cy="42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9" h="17110" extrusionOk="0">
                        <a:moveTo>
                          <a:pt x="2989" y="16240"/>
                        </a:moveTo>
                        <a:cubicBezTo>
                          <a:pt x="2929" y="16407"/>
                          <a:pt x="2834" y="17109"/>
                          <a:pt x="1453" y="17109"/>
                        </a:cubicBezTo>
                        <a:cubicBezTo>
                          <a:pt x="619" y="17109"/>
                          <a:pt x="48" y="16681"/>
                          <a:pt x="0" y="16193"/>
                        </a:cubicBezTo>
                        <a:lnTo>
                          <a:pt x="0" y="0"/>
                        </a:lnTo>
                        <a:lnTo>
                          <a:pt x="298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70" name="Google Shape;1970;p29"/>
                  <p:cNvGrpSpPr/>
                  <p:nvPr/>
                </p:nvGrpSpPr>
                <p:grpSpPr>
                  <a:xfrm>
                    <a:off x="725225" y="274178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1971" name="Google Shape;1971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2" name="Google Shape;1972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3" name="Google Shape;1973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4" name="Google Shape;1974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5" name="Google Shape;1975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6" name="Google Shape;1976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7" name="Google Shape;1977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978" name="Google Shape;1978;p29"/>
                  <p:cNvSpPr/>
                  <p:nvPr/>
                </p:nvSpPr>
                <p:spPr>
                  <a:xfrm>
                    <a:off x="880900" y="3673463"/>
                    <a:ext cx="373575" cy="23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" h="9240" extrusionOk="0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2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91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5"/>
                        </a:cubicBezTo>
                        <a:cubicBezTo>
                          <a:pt x="2382" y="8072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4"/>
                        </a:cubicBezTo>
                        <a:cubicBezTo>
                          <a:pt x="3060" y="8382"/>
                          <a:pt x="3167" y="8442"/>
                          <a:pt x="3286" y="8489"/>
                        </a:cubicBezTo>
                        <a:lnTo>
                          <a:pt x="3346" y="8513"/>
                        </a:lnTo>
                        <a:cubicBezTo>
                          <a:pt x="3394" y="8525"/>
                          <a:pt x="3429" y="8537"/>
                          <a:pt x="3477" y="8561"/>
                        </a:cubicBezTo>
                        <a:cubicBezTo>
                          <a:pt x="3620" y="8608"/>
                          <a:pt x="3775" y="8668"/>
                          <a:pt x="3917" y="8715"/>
                        </a:cubicBezTo>
                        <a:lnTo>
                          <a:pt x="4084" y="8763"/>
                        </a:lnTo>
                        <a:lnTo>
                          <a:pt x="4191" y="8799"/>
                        </a:lnTo>
                        <a:cubicBezTo>
                          <a:pt x="4251" y="8811"/>
                          <a:pt x="4310" y="8823"/>
                          <a:pt x="4382" y="8846"/>
                        </a:cubicBezTo>
                        <a:cubicBezTo>
                          <a:pt x="4525" y="8882"/>
                          <a:pt x="4691" y="8918"/>
                          <a:pt x="4846" y="8954"/>
                        </a:cubicBezTo>
                        <a:cubicBezTo>
                          <a:pt x="4882" y="8965"/>
                          <a:pt x="4929" y="8977"/>
                          <a:pt x="4965" y="8989"/>
                        </a:cubicBezTo>
                        <a:cubicBezTo>
                          <a:pt x="5013" y="8989"/>
                          <a:pt x="5084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85"/>
                        </a:cubicBezTo>
                        <a:cubicBezTo>
                          <a:pt x="5608" y="9096"/>
                          <a:pt x="5656" y="9108"/>
                          <a:pt x="5703" y="9108"/>
                        </a:cubicBezTo>
                        <a:cubicBezTo>
                          <a:pt x="5763" y="9120"/>
                          <a:pt x="5822" y="9120"/>
                          <a:pt x="5882" y="9132"/>
                        </a:cubicBezTo>
                        <a:cubicBezTo>
                          <a:pt x="6013" y="9144"/>
                          <a:pt x="6132" y="9168"/>
                          <a:pt x="6263" y="9180"/>
                        </a:cubicBezTo>
                        <a:lnTo>
                          <a:pt x="6430" y="9192"/>
                        </a:lnTo>
                        <a:lnTo>
                          <a:pt x="6608" y="9204"/>
                        </a:lnTo>
                        <a:cubicBezTo>
                          <a:pt x="6727" y="9215"/>
                          <a:pt x="6858" y="9215"/>
                          <a:pt x="6977" y="9227"/>
                        </a:cubicBezTo>
                        <a:cubicBezTo>
                          <a:pt x="7049" y="9227"/>
                          <a:pt x="7108" y="9227"/>
                          <a:pt x="7168" y="9239"/>
                        </a:cubicBezTo>
                        <a:lnTo>
                          <a:pt x="7930" y="9239"/>
                        </a:lnTo>
                        <a:lnTo>
                          <a:pt x="8049" y="9227"/>
                        </a:lnTo>
                        <a:cubicBezTo>
                          <a:pt x="8228" y="9227"/>
                          <a:pt x="8394" y="9204"/>
                          <a:pt x="8561" y="9192"/>
                        </a:cubicBezTo>
                        <a:lnTo>
                          <a:pt x="8763" y="9180"/>
                        </a:lnTo>
                        <a:lnTo>
                          <a:pt x="8859" y="9168"/>
                        </a:lnTo>
                        <a:lnTo>
                          <a:pt x="9013" y="9144"/>
                        </a:lnTo>
                        <a:cubicBezTo>
                          <a:pt x="9180" y="9132"/>
                          <a:pt x="9359" y="9108"/>
                          <a:pt x="9525" y="9073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25"/>
                          <a:pt x="9871" y="9013"/>
                          <a:pt x="9954" y="8989"/>
                        </a:cubicBezTo>
                        <a:cubicBezTo>
                          <a:pt x="10097" y="8965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8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5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4"/>
                          <a:pt x="11585" y="8537"/>
                        </a:cubicBezTo>
                        <a:cubicBezTo>
                          <a:pt x="11609" y="8525"/>
                          <a:pt x="11633" y="8513"/>
                          <a:pt x="11657" y="8501"/>
                        </a:cubicBez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39"/>
                        </a:lnTo>
                        <a:cubicBezTo>
                          <a:pt x="12442" y="8156"/>
                          <a:pt x="12609" y="8061"/>
                          <a:pt x="12776" y="7977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30"/>
                          <a:pt x="13692" y="7322"/>
                        </a:cubicBezTo>
                        <a:lnTo>
                          <a:pt x="13752" y="7287"/>
                        </a:lnTo>
                        <a:lnTo>
                          <a:pt x="13812" y="7227"/>
                        </a:lnTo>
                        <a:cubicBezTo>
                          <a:pt x="13907" y="7132"/>
                          <a:pt x="14002" y="7049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87"/>
                          <a:pt x="14276" y="6727"/>
                        </a:cubicBezTo>
                        <a:cubicBezTo>
                          <a:pt x="14395" y="6584"/>
                          <a:pt x="14490" y="6441"/>
                          <a:pt x="14574" y="6275"/>
                        </a:cubicBezTo>
                        <a:cubicBezTo>
                          <a:pt x="14657" y="6144"/>
                          <a:pt x="14716" y="6001"/>
                          <a:pt x="14776" y="5858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cubicBezTo>
                          <a:pt x="14895" y="5417"/>
                          <a:pt x="14895" y="5405"/>
                          <a:pt x="14895" y="5394"/>
                        </a:cubicBezTo>
                        <a:cubicBezTo>
                          <a:pt x="14895" y="5394"/>
                          <a:pt x="14895" y="5394"/>
                          <a:pt x="14895" y="5382"/>
                        </a:cubicBezTo>
                        <a:cubicBezTo>
                          <a:pt x="14907" y="5322"/>
                          <a:pt x="14919" y="5251"/>
                          <a:pt x="14931" y="5179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44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4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6"/>
                          <a:pt x="14145" y="2012"/>
                        </a:cubicBezTo>
                        <a:lnTo>
                          <a:pt x="14097" y="2060"/>
                        </a:ln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8"/>
                        </a:cubicBezTo>
                        <a:lnTo>
                          <a:pt x="13264" y="2786"/>
                        </a:lnTo>
                        <a:cubicBezTo>
                          <a:pt x="13109" y="2893"/>
                          <a:pt x="12966" y="2989"/>
                          <a:pt x="12788" y="3084"/>
                        </a:cubicBezTo>
                        <a:cubicBezTo>
                          <a:pt x="12609" y="3179"/>
                          <a:pt x="12454" y="3262"/>
                          <a:pt x="12276" y="3346"/>
                        </a:cubicBezTo>
                        <a:lnTo>
                          <a:pt x="12145" y="3417"/>
                        </a:lnTo>
                        <a:cubicBezTo>
                          <a:pt x="11990" y="3489"/>
                          <a:pt x="11835" y="3560"/>
                          <a:pt x="11668" y="3620"/>
                        </a:cubicBezTo>
                        <a:lnTo>
                          <a:pt x="11597" y="3643"/>
                        </a:lnTo>
                        <a:cubicBezTo>
                          <a:pt x="11430" y="3715"/>
                          <a:pt x="11240" y="3774"/>
                          <a:pt x="11061" y="3834"/>
                        </a:cubicBezTo>
                        <a:cubicBezTo>
                          <a:pt x="10942" y="3870"/>
                          <a:pt x="10811" y="3905"/>
                          <a:pt x="10680" y="3941"/>
                        </a:cubicBezTo>
                        <a:cubicBezTo>
                          <a:pt x="10585" y="3965"/>
                          <a:pt x="10490" y="3989"/>
                          <a:pt x="10383" y="4012"/>
                        </a:cubicBezTo>
                        <a:cubicBezTo>
                          <a:pt x="10240" y="4048"/>
                          <a:pt x="10109" y="4084"/>
                          <a:pt x="9966" y="4108"/>
                        </a:cubicBezTo>
                        <a:cubicBezTo>
                          <a:pt x="9871" y="4132"/>
                          <a:pt x="9763" y="4155"/>
                          <a:pt x="9668" y="4167"/>
                        </a:cubicBezTo>
                        <a:lnTo>
                          <a:pt x="9537" y="4191"/>
                        </a:lnTo>
                        <a:cubicBezTo>
                          <a:pt x="9371" y="4215"/>
                          <a:pt x="9204" y="4239"/>
                          <a:pt x="9025" y="4262"/>
                        </a:cubicBezTo>
                        <a:lnTo>
                          <a:pt x="8870" y="4274"/>
                        </a:lnTo>
                        <a:cubicBezTo>
                          <a:pt x="8775" y="4286"/>
                          <a:pt x="8680" y="4298"/>
                          <a:pt x="8573" y="4310"/>
                        </a:cubicBezTo>
                        <a:cubicBezTo>
                          <a:pt x="8406" y="4322"/>
                          <a:pt x="8239" y="4334"/>
                          <a:pt x="8073" y="4334"/>
                        </a:cubicBezTo>
                        <a:lnTo>
                          <a:pt x="7751" y="4346"/>
                        </a:lnTo>
                        <a:lnTo>
                          <a:pt x="7335" y="4346"/>
                        </a:lnTo>
                        <a:cubicBezTo>
                          <a:pt x="7204" y="4346"/>
                          <a:pt x="7108" y="4346"/>
                          <a:pt x="7001" y="4334"/>
                        </a:cubicBezTo>
                        <a:cubicBezTo>
                          <a:pt x="6882" y="4322"/>
                          <a:pt x="6739" y="4322"/>
                          <a:pt x="6620" y="4322"/>
                        </a:cubicBezTo>
                        <a:cubicBezTo>
                          <a:pt x="6489" y="4310"/>
                          <a:pt x="6382" y="4298"/>
                          <a:pt x="6275" y="4286"/>
                        </a:cubicBezTo>
                        <a:cubicBezTo>
                          <a:pt x="6156" y="4274"/>
                          <a:pt x="6025" y="4262"/>
                          <a:pt x="5894" y="4251"/>
                        </a:cubicBezTo>
                        <a:cubicBezTo>
                          <a:pt x="5775" y="4227"/>
                          <a:pt x="5680" y="4215"/>
                          <a:pt x="5561" y="4203"/>
                        </a:cubicBezTo>
                        <a:cubicBezTo>
                          <a:pt x="5453" y="4179"/>
                          <a:pt x="5299" y="4155"/>
                          <a:pt x="5168" y="4132"/>
                        </a:cubicBezTo>
                        <a:cubicBezTo>
                          <a:pt x="5060" y="4108"/>
                          <a:pt x="4965" y="4084"/>
                          <a:pt x="4858" y="4072"/>
                        </a:cubicBezTo>
                        <a:cubicBezTo>
                          <a:pt x="4703" y="4036"/>
                          <a:pt x="4548" y="3989"/>
                          <a:pt x="4394" y="3953"/>
                        </a:cubicBezTo>
                        <a:cubicBezTo>
                          <a:pt x="4287" y="3929"/>
                          <a:pt x="4191" y="3905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27"/>
                          <a:pt x="3489" y="3679"/>
                        </a:cubicBezTo>
                        <a:cubicBezTo>
                          <a:pt x="3441" y="3655"/>
                          <a:pt x="3405" y="3643"/>
                          <a:pt x="3358" y="3631"/>
                        </a:cubicBezTo>
                        <a:cubicBezTo>
                          <a:pt x="3227" y="3572"/>
                          <a:pt x="3096" y="3512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70"/>
                        </a:cubicBezTo>
                        <a:cubicBezTo>
                          <a:pt x="2584" y="3286"/>
                          <a:pt x="2393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29"/>
                  <p:cNvSpPr/>
                  <p:nvPr/>
                </p:nvSpPr>
                <p:spPr>
                  <a:xfrm>
                    <a:off x="862150" y="35552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1"/>
                        </a:moveTo>
                        <a:cubicBezTo>
                          <a:pt x="16419" y="3382"/>
                          <a:pt x="16431" y="6132"/>
                          <a:pt x="13526" y="7823"/>
                        </a:cubicBezTo>
                        <a:cubicBezTo>
                          <a:pt x="10609" y="9513"/>
                          <a:pt x="5870" y="9513"/>
                          <a:pt x="2941" y="7823"/>
                        </a:cubicBezTo>
                        <a:cubicBezTo>
                          <a:pt x="12" y="6132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29"/>
                  <p:cNvSpPr/>
                  <p:nvPr/>
                </p:nvSpPr>
                <p:spPr>
                  <a:xfrm>
                    <a:off x="960975" y="36124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1"/>
                        </a:moveTo>
                        <a:cubicBezTo>
                          <a:pt x="8525" y="1762"/>
                          <a:pt x="8525" y="3179"/>
                          <a:pt x="7013" y="4060"/>
                        </a:cubicBezTo>
                        <a:cubicBezTo>
                          <a:pt x="5513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1" name="Google Shape;1981;p29"/>
                  <p:cNvSpPr/>
                  <p:nvPr/>
                </p:nvSpPr>
                <p:spPr>
                  <a:xfrm>
                    <a:off x="985675" y="3630963"/>
                    <a:ext cx="163725" cy="8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60" extrusionOk="0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76"/>
                          <a:pt x="0" y="2272"/>
                          <a:pt x="1167" y="2950"/>
                        </a:cubicBezTo>
                        <a:cubicBezTo>
                          <a:pt x="1756" y="3290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90"/>
                          <a:pt x="5394" y="2950"/>
                        </a:cubicBezTo>
                        <a:cubicBezTo>
                          <a:pt x="6549" y="2272"/>
                          <a:pt x="6549" y="1176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2" name="Google Shape;1982;p29"/>
                  <p:cNvSpPr/>
                  <p:nvPr/>
                </p:nvSpPr>
                <p:spPr>
                  <a:xfrm>
                    <a:off x="844875" y="3652913"/>
                    <a:ext cx="4455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0" extrusionOk="0">
                        <a:moveTo>
                          <a:pt x="17812" y="60"/>
                        </a:move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18" y="162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4"/>
                          <a:pt x="882" y="8466"/>
                          <a:pt x="2632" y="9490"/>
                        </a:cubicBezTo>
                        <a:cubicBezTo>
                          <a:pt x="2846" y="9609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95"/>
                          <a:pt x="3525" y="9930"/>
                        </a:cubicBezTo>
                        <a:cubicBezTo>
                          <a:pt x="3656" y="9990"/>
                          <a:pt x="3787" y="10049"/>
                          <a:pt x="3918" y="10097"/>
                        </a:cubicBezTo>
                        <a:lnTo>
                          <a:pt x="3989" y="10133"/>
                        </a:lnTo>
                        <a:cubicBezTo>
                          <a:pt x="4049" y="10145"/>
                          <a:pt x="4096" y="10168"/>
                          <a:pt x="4144" y="10180"/>
                        </a:cubicBezTo>
                        <a:cubicBezTo>
                          <a:pt x="4323" y="10252"/>
                          <a:pt x="4501" y="10311"/>
                          <a:pt x="4680" y="10371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7" y="10526"/>
                        </a:cubicBezTo>
                        <a:cubicBezTo>
                          <a:pt x="5406" y="10573"/>
                          <a:pt x="5597" y="10621"/>
                          <a:pt x="5775" y="10657"/>
                        </a:cubicBezTo>
                        <a:cubicBezTo>
                          <a:pt x="5835" y="10669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4"/>
                          <a:pt x="6466" y="10788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lnTo>
                          <a:pt x="7025" y="10871"/>
                        </a:lnTo>
                        <a:cubicBezTo>
                          <a:pt x="7168" y="10895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42"/>
                          <a:pt x="7680" y="10942"/>
                        </a:cubicBezTo>
                        <a:lnTo>
                          <a:pt x="7883" y="10954"/>
                        </a:lnTo>
                        <a:cubicBezTo>
                          <a:pt x="8025" y="10966"/>
                          <a:pt x="8180" y="10978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42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52"/>
                          <a:pt x="11776" y="10728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73"/>
                          <a:pt x="12597" y="10538"/>
                          <a:pt x="12717" y="10502"/>
                        </a:cubicBezTo>
                        <a:cubicBezTo>
                          <a:pt x="12871" y="10466"/>
                          <a:pt x="13026" y="10418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57"/>
                        </a:cubicBezTo>
                        <a:lnTo>
                          <a:pt x="13895" y="10121"/>
                        </a:lnTo>
                        <a:cubicBezTo>
                          <a:pt x="14086" y="10049"/>
                          <a:pt x="14276" y="9966"/>
                          <a:pt x="14467" y="9883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90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6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3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66"/>
                        </a:cubicBezTo>
                        <a:cubicBezTo>
                          <a:pt x="17467" y="7299"/>
                          <a:pt x="17539" y="7132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3"/>
                          <a:pt x="17777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0" y="5942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09" y="245"/>
                          <a:pt x="17805" y="273"/>
                          <a:pt x="17800" y="298"/>
                        </a:cubicBezTo>
                        <a:lnTo>
                          <a:pt x="17800" y="370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77"/>
                        </a:lnTo>
                        <a:cubicBezTo>
                          <a:pt x="17646" y="1060"/>
                          <a:pt x="17622" y="1144"/>
                          <a:pt x="17586" y="1239"/>
                        </a:cubicBezTo>
                        <a:lnTo>
                          <a:pt x="17574" y="1263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36" y="2406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15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10"/>
                        </a:cubicBezTo>
                        <a:cubicBezTo>
                          <a:pt x="15622" y="3441"/>
                          <a:pt x="15431" y="3560"/>
                          <a:pt x="15229" y="3680"/>
                        </a:cubicBezTo>
                        <a:cubicBezTo>
                          <a:pt x="15038" y="3799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30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5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84"/>
                        </a:cubicBezTo>
                        <a:lnTo>
                          <a:pt x="10585" y="5096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cubicBezTo>
                          <a:pt x="9502" y="5168"/>
                          <a:pt x="9371" y="5180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cubicBezTo>
                          <a:pt x="7752" y="5132"/>
                          <a:pt x="7621" y="5120"/>
                          <a:pt x="7490" y="5108"/>
                        </a:cubicBezTo>
                        <a:cubicBezTo>
                          <a:pt x="7347" y="5096"/>
                          <a:pt x="7192" y="5084"/>
                          <a:pt x="7037" y="5061"/>
                        </a:cubicBezTo>
                        <a:cubicBezTo>
                          <a:pt x="6894" y="5049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5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cubicBezTo>
                          <a:pt x="4823" y="4596"/>
                          <a:pt x="4763" y="4573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22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80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4"/>
                          <a:pt x="24" y="512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3" name="Google Shape;1983;p29"/>
                  <p:cNvSpPr/>
                  <p:nvPr/>
                </p:nvSpPr>
                <p:spPr>
                  <a:xfrm>
                    <a:off x="822850" y="35118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74" y="2025"/>
                        </a:moveTo>
                        <a:cubicBezTo>
                          <a:pt x="19563" y="4037"/>
                          <a:pt x="19574" y="7299"/>
                          <a:pt x="16110" y="9324"/>
                        </a:cubicBezTo>
                        <a:cubicBezTo>
                          <a:pt x="12645" y="11336"/>
                          <a:pt x="7001" y="11336"/>
                          <a:pt x="3513" y="9324"/>
                        </a:cubicBezTo>
                        <a:cubicBezTo>
                          <a:pt x="12" y="7299"/>
                          <a:pt x="1" y="4037"/>
                          <a:pt x="3465" y="2025"/>
                        </a:cubicBezTo>
                        <a:cubicBezTo>
                          <a:pt x="6942" y="1"/>
                          <a:pt x="12574" y="1"/>
                          <a:pt x="16074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4" name="Google Shape;1984;p29"/>
                  <p:cNvSpPr/>
                  <p:nvPr/>
                </p:nvSpPr>
                <p:spPr>
                  <a:xfrm>
                    <a:off x="979725" y="3602613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53"/>
                          <a:pt x="7037" y="2632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5" name="Google Shape;1985;p29"/>
                  <p:cNvSpPr/>
                  <p:nvPr/>
                </p:nvSpPr>
                <p:spPr>
                  <a:xfrm>
                    <a:off x="880600" y="3468063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43" y="60"/>
                        </a:move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46" y="386"/>
                          <a:pt x="14951" y="360"/>
                          <a:pt x="14955" y="334"/>
                        </a:cubicBezTo>
                        <a:lnTo>
                          <a:pt x="14955" y="275"/>
                        </a:lnTo>
                        <a:cubicBezTo>
                          <a:pt x="14955" y="203"/>
                          <a:pt x="14955" y="132"/>
                          <a:pt x="14943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0" y="8395"/>
                          <a:pt x="3167" y="8442"/>
                          <a:pt x="3287" y="8490"/>
                        </a:cubicBezTo>
                        <a:lnTo>
                          <a:pt x="3346" y="8514"/>
                        </a:lnTo>
                        <a:lnTo>
                          <a:pt x="3477" y="8561"/>
                        </a:lnTo>
                        <a:cubicBezTo>
                          <a:pt x="3620" y="8609"/>
                          <a:pt x="3775" y="8668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cubicBezTo>
                          <a:pt x="4882" y="8954"/>
                          <a:pt x="4918" y="8966"/>
                          <a:pt x="4965" y="8978"/>
                        </a:cubicBezTo>
                        <a:lnTo>
                          <a:pt x="5156" y="9014"/>
                        </a:ln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596" y="9085"/>
                          <a:pt x="5656" y="9097"/>
                          <a:pt x="5703" y="9109"/>
                        </a:cubicBezTo>
                        <a:cubicBezTo>
                          <a:pt x="5763" y="9121"/>
                          <a:pt x="5823" y="9121"/>
                          <a:pt x="5882" y="9133"/>
                        </a:cubicBezTo>
                        <a:lnTo>
                          <a:pt x="6251" y="9169"/>
                        </a:lnTo>
                        <a:cubicBezTo>
                          <a:pt x="6323" y="9169"/>
                          <a:pt x="6370" y="9180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lnTo>
                          <a:pt x="7168" y="9228"/>
                        </a:ln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80"/>
                          <a:pt x="8763" y="9169"/>
                        </a:cubicBezTo>
                        <a:lnTo>
                          <a:pt x="8859" y="9157"/>
                        </a:lnTo>
                        <a:lnTo>
                          <a:pt x="9013" y="9145"/>
                        </a:lnTo>
                        <a:cubicBezTo>
                          <a:pt x="9180" y="9121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8"/>
                        </a:lnTo>
                        <a:cubicBezTo>
                          <a:pt x="9799" y="9026"/>
                          <a:pt x="9871" y="9002"/>
                          <a:pt x="9954" y="8990"/>
                        </a:cubicBezTo>
                        <a:cubicBezTo>
                          <a:pt x="10097" y="8954"/>
                          <a:pt x="10228" y="8930"/>
                          <a:pt x="10371" y="8895"/>
                        </a:cubicBezTo>
                        <a:cubicBezTo>
                          <a:pt x="10466" y="8871"/>
                          <a:pt x="10561" y="8847"/>
                          <a:pt x="10668" y="8823"/>
                        </a:cubicBezTo>
                        <a:cubicBezTo>
                          <a:pt x="10799" y="8788"/>
                          <a:pt x="10930" y="8752"/>
                          <a:pt x="11049" y="8704"/>
                        </a:cubicBezTo>
                        <a:lnTo>
                          <a:pt x="11133" y="8692"/>
                        </a:lnTo>
                        <a:cubicBezTo>
                          <a:pt x="11288" y="8633"/>
                          <a:pt x="11442" y="8585"/>
                          <a:pt x="11585" y="8526"/>
                        </a:cubicBezTo>
                        <a:cubicBezTo>
                          <a:pt x="11609" y="8514"/>
                          <a:pt x="11633" y="8502"/>
                          <a:pt x="11657" y="8502"/>
                        </a:cubicBezTo>
                        <a:cubicBezTo>
                          <a:pt x="11811" y="8442"/>
                          <a:pt x="11978" y="8371"/>
                          <a:pt x="12133" y="8299"/>
                        </a:cubicBezTo>
                        <a:lnTo>
                          <a:pt x="12276" y="8228"/>
                        </a:lnTo>
                        <a:cubicBezTo>
                          <a:pt x="12442" y="8145"/>
                          <a:pt x="12609" y="8061"/>
                          <a:pt x="12776" y="7966"/>
                        </a:cubicBezTo>
                        <a:lnTo>
                          <a:pt x="12871" y="7906"/>
                        </a:lnTo>
                        <a:cubicBezTo>
                          <a:pt x="13002" y="7835"/>
                          <a:pt x="13133" y="7752"/>
                          <a:pt x="13252" y="7668"/>
                        </a:cubicBezTo>
                        <a:lnTo>
                          <a:pt x="13312" y="7621"/>
                        </a:lnTo>
                        <a:cubicBezTo>
                          <a:pt x="13443" y="7525"/>
                          <a:pt x="13574" y="7418"/>
                          <a:pt x="13693" y="7323"/>
                        </a:cubicBezTo>
                        <a:lnTo>
                          <a:pt x="13752" y="7275"/>
                        </a:lnTo>
                        <a:cubicBezTo>
                          <a:pt x="13764" y="7252"/>
                          <a:pt x="13788" y="7240"/>
                          <a:pt x="13812" y="7216"/>
                        </a:cubicBezTo>
                        <a:cubicBezTo>
                          <a:pt x="13907" y="7133"/>
                          <a:pt x="14002" y="7037"/>
                          <a:pt x="14085" y="6942"/>
                        </a:cubicBezTo>
                        <a:lnTo>
                          <a:pt x="14133" y="6883"/>
                        </a:lnTo>
                        <a:cubicBezTo>
                          <a:pt x="14181" y="6835"/>
                          <a:pt x="14228" y="6775"/>
                          <a:pt x="14276" y="6716"/>
                        </a:cubicBezTo>
                        <a:cubicBezTo>
                          <a:pt x="14395" y="6573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7" y="5990"/>
                          <a:pt x="14776" y="5847"/>
                        </a:cubicBezTo>
                        <a:cubicBezTo>
                          <a:pt x="14824" y="5704"/>
                          <a:pt x="14871" y="5573"/>
                          <a:pt x="14895" y="5430"/>
                        </a:cubicBezTo>
                        <a:cubicBezTo>
                          <a:pt x="14895" y="5418"/>
                          <a:pt x="14895" y="5394"/>
                          <a:pt x="14895" y="5382"/>
                        </a:cubicBezTo>
                        <a:cubicBezTo>
                          <a:pt x="14907" y="5311"/>
                          <a:pt x="14919" y="5251"/>
                          <a:pt x="14931" y="5180"/>
                        </a:cubicBezTo>
                        <a:lnTo>
                          <a:pt x="14931" y="5097"/>
                        </a:lnTo>
                        <a:lnTo>
                          <a:pt x="14931" y="5001"/>
                        </a:lnTo>
                        <a:lnTo>
                          <a:pt x="14931" y="4942"/>
                        </a:ln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19" y="544"/>
                          <a:pt x="14887" y="681"/>
                          <a:pt x="14847" y="810"/>
                        </a:cubicBezTo>
                        <a:cubicBezTo>
                          <a:pt x="14847" y="822"/>
                          <a:pt x="14847" y="834"/>
                          <a:pt x="14847" y="834"/>
                        </a:cubicBezTo>
                        <a:cubicBezTo>
                          <a:pt x="14824" y="906"/>
                          <a:pt x="14800" y="989"/>
                          <a:pt x="14764" y="1060"/>
                        </a:cubicBezTo>
                        <a:lnTo>
                          <a:pt x="14764" y="1084"/>
                        </a:lnTo>
                        <a:cubicBezTo>
                          <a:pt x="14609" y="1430"/>
                          <a:pt x="14407" y="1739"/>
                          <a:pt x="14157" y="2025"/>
                        </a:cubicBezTo>
                        <a:cubicBezTo>
                          <a:pt x="14133" y="2049"/>
                          <a:pt x="14121" y="2061"/>
                          <a:pt x="14109" y="2084"/>
                        </a:cubicBezTo>
                        <a:cubicBezTo>
                          <a:pt x="13990" y="2192"/>
                          <a:pt x="13883" y="2299"/>
                          <a:pt x="13764" y="2406"/>
                        </a:cubicBezTo>
                        <a:lnTo>
                          <a:pt x="13704" y="2453"/>
                        </a:lnTo>
                        <a:cubicBezTo>
                          <a:pt x="13585" y="2561"/>
                          <a:pt x="13454" y="2656"/>
                          <a:pt x="13323" y="2751"/>
                        </a:cubicBezTo>
                        <a:lnTo>
                          <a:pt x="13264" y="2787"/>
                        </a:lnTo>
                        <a:cubicBezTo>
                          <a:pt x="13109" y="2894"/>
                          <a:pt x="12966" y="3001"/>
                          <a:pt x="12788" y="3084"/>
                        </a:cubicBezTo>
                        <a:cubicBezTo>
                          <a:pt x="12609" y="3180"/>
                          <a:pt x="12454" y="3275"/>
                          <a:pt x="12276" y="3358"/>
                        </a:cubicBezTo>
                        <a:lnTo>
                          <a:pt x="12145" y="3418"/>
                        </a:lnTo>
                        <a:cubicBezTo>
                          <a:pt x="11990" y="3489"/>
                          <a:pt x="11835" y="3561"/>
                          <a:pt x="11669" y="3620"/>
                        </a:cubicBezTo>
                        <a:lnTo>
                          <a:pt x="11597" y="3644"/>
                        </a:lnTo>
                        <a:cubicBezTo>
                          <a:pt x="11430" y="3716"/>
                          <a:pt x="11240" y="3775"/>
                          <a:pt x="11061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4001"/>
                          <a:pt x="10383" y="4025"/>
                        </a:cubicBezTo>
                        <a:cubicBezTo>
                          <a:pt x="10240" y="4061"/>
                          <a:pt x="10109" y="4085"/>
                          <a:pt x="9966" y="4108"/>
                        </a:cubicBezTo>
                        <a:cubicBezTo>
                          <a:pt x="9859" y="4132"/>
                          <a:pt x="9764" y="4156"/>
                          <a:pt x="9668" y="4168"/>
                        </a:cubicBezTo>
                        <a:lnTo>
                          <a:pt x="9537" y="4192"/>
                        </a:lnTo>
                        <a:cubicBezTo>
                          <a:pt x="9371" y="4216"/>
                          <a:pt x="9204" y="4251"/>
                          <a:pt x="9025" y="4263"/>
                        </a:cubicBezTo>
                        <a:lnTo>
                          <a:pt x="8871" y="4287"/>
                        </a:lnTo>
                        <a:cubicBezTo>
                          <a:pt x="8775" y="4299"/>
                          <a:pt x="8680" y="4299"/>
                          <a:pt x="8573" y="4311"/>
                        </a:cubicBezTo>
                        <a:cubicBezTo>
                          <a:pt x="8406" y="4323"/>
                          <a:pt x="8240" y="4335"/>
                          <a:pt x="8073" y="4347"/>
                        </a:cubicBezTo>
                        <a:cubicBezTo>
                          <a:pt x="7966" y="4347"/>
                          <a:pt x="7859" y="4347"/>
                          <a:pt x="7751" y="4358"/>
                        </a:cubicBezTo>
                        <a:lnTo>
                          <a:pt x="7335" y="4358"/>
                        </a:lnTo>
                        <a:cubicBezTo>
                          <a:pt x="7204" y="4358"/>
                          <a:pt x="7108" y="4358"/>
                          <a:pt x="7001" y="4347"/>
                        </a:cubicBezTo>
                        <a:cubicBezTo>
                          <a:pt x="6882" y="4335"/>
                          <a:pt x="6739" y="4335"/>
                          <a:pt x="6620" y="4323"/>
                        </a:cubicBezTo>
                        <a:cubicBezTo>
                          <a:pt x="6489" y="4311"/>
                          <a:pt x="6382" y="4311"/>
                          <a:pt x="6275" y="4299"/>
                        </a:cubicBezTo>
                        <a:cubicBezTo>
                          <a:pt x="6156" y="4287"/>
                          <a:pt x="6025" y="4263"/>
                          <a:pt x="5894" y="4251"/>
                        </a:cubicBezTo>
                        <a:cubicBezTo>
                          <a:pt x="5775" y="4239"/>
                          <a:pt x="5680" y="4227"/>
                          <a:pt x="5561" y="4204"/>
                        </a:cubicBezTo>
                        <a:cubicBezTo>
                          <a:pt x="5453" y="4192"/>
                          <a:pt x="5299" y="4156"/>
                          <a:pt x="5168" y="4132"/>
                        </a:cubicBezTo>
                        <a:cubicBezTo>
                          <a:pt x="5061" y="4120"/>
                          <a:pt x="4953" y="4097"/>
                          <a:pt x="4858" y="4073"/>
                        </a:cubicBezTo>
                        <a:cubicBezTo>
                          <a:pt x="4703" y="4037"/>
                          <a:pt x="4549" y="4001"/>
                          <a:pt x="4394" y="3966"/>
                        </a:cubicBezTo>
                        <a:cubicBezTo>
                          <a:pt x="4287" y="3930"/>
                          <a:pt x="4191" y="3906"/>
                          <a:pt x="4096" y="3882"/>
                        </a:cubicBezTo>
                        <a:lnTo>
                          <a:pt x="3941" y="3835"/>
                        </a:lnTo>
                        <a:cubicBezTo>
                          <a:pt x="3787" y="3787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5"/>
                        </a:cubicBezTo>
                        <a:cubicBezTo>
                          <a:pt x="2894" y="3430"/>
                          <a:pt x="2834" y="3406"/>
                          <a:pt x="2763" y="3382"/>
                        </a:cubicBezTo>
                        <a:cubicBezTo>
                          <a:pt x="2572" y="3287"/>
                          <a:pt x="2394" y="3192"/>
                          <a:pt x="2215" y="3084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6" name="Google Shape;1986;p29"/>
                  <p:cNvSpPr/>
                  <p:nvPr/>
                </p:nvSpPr>
                <p:spPr>
                  <a:xfrm>
                    <a:off x="862150" y="33501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2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12" y="6133"/>
                          <a:pt x="0" y="3394"/>
                          <a:pt x="2905" y="1692"/>
                        </a:cubicBezTo>
                        <a:cubicBezTo>
                          <a:pt x="5822" y="1"/>
                          <a:pt x="10561" y="1"/>
                          <a:pt x="13490" y="169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" name="Google Shape;1987;p29"/>
                  <p:cNvSpPr/>
                  <p:nvPr/>
                </p:nvSpPr>
                <p:spPr>
                  <a:xfrm>
                    <a:off x="960975" y="34073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2"/>
                        </a:moveTo>
                        <a:cubicBezTo>
                          <a:pt x="8525" y="1763"/>
                          <a:pt x="8525" y="3192"/>
                          <a:pt x="7013" y="4061"/>
                        </a:cubicBezTo>
                        <a:cubicBezTo>
                          <a:pt x="5513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12" y="882"/>
                        </a:cubicBezTo>
                        <a:cubicBezTo>
                          <a:pt x="3024" y="1"/>
                          <a:pt x="5489" y="1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" name="Google Shape;1988;p29"/>
                  <p:cNvSpPr/>
                  <p:nvPr/>
                </p:nvSpPr>
                <p:spPr>
                  <a:xfrm>
                    <a:off x="985675" y="3425888"/>
                    <a:ext cx="1637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59" extrusionOk="0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88"/>
                          <a:pt x="0" y="2283"/>
                          <a:pt x="1167" y="2950"/>
                        </a:cubicBezTo>
                        <a:cubicBezTo>
                          <a:pt x="1756" y="3289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89"/>
                          <a:pt x="5394" y="2950"/>
                        </a:cubicBezTo>
                        <a:cubicBezTo>
                          <a:pt x="6549" y="2283"/>
                          <a:pt x="6549" y="1188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" name="Google Shape;1989;p29"/>
                  <p:cNvSpPr/>
                  <p:nvPr/>
                </p:nvSpPr>
                <p:spPr>
                  <a:xfrm>
                    <a:off x="844875" y="3447838"/>
                    <a:ext cx="4455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0" extrusionOk="0">
                        <a:moveTo>
                          <a:pt x="17812" y="48"/>
                        </a:move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18" y="161"/>
                          <a:pt x="17820" y="109"/>
                          <a:pt x="17812" y="48"/>
                        </a:cubicBezTo>
                        <a:close/>
                        <a:moveTo>
                          <a:pt x="24" y="0"/>
                        </a:moveTo>
                        <a:lnTo>
                          <a:pt x="1" y="5810"/>
                        </a:lnTo>
                        <a:cubicBezTo>
                          <a:pt x="1" y="7144"/>
                          <a:pt x="882" y="8465"/>
                          <a:pt x="2632" y="9489"/>
                        </a:cubicBezTo>
                        <a:cubicBezTo>
                          <a:pt x="2846" y="9608"/>
                          <a:pt x="3061" y="9716"/>
                          <a:pt x="3287" y="9823"/>
                        </a:cubicBezTo>
                        <a:cubicBezTo>
                          <a:pt x="3370" y="9858"/>
                          <a:pt x="3442" y="9894"/>
                          <a:pt x="3525" y="9930"/>
                        </a:cubicBezTo>
                        <a:cubicBezTo>
                          <a:pt x="3656" y="9989"/>
                          <a:pt x="3787" y="10049"/>
                          <a:pt x="3918" y="10097"/>
                        </a:cubicBezTo>
                        <a:lnTo>
                          <a:pt x="3989" y="10132"/>
                        </a:lnTo>
                        <a:lnTo>
                          <a:pt x="4144" y="10180"/>
                        </a:lnTo>
                        <a:cubicBezTo>
                          <a:pt x="4323" y="10251"/>
                          <a:pt x="4501" y="10311"/>
                          <a:pt x="4680" y="10370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1"/>
                          <a:pt x="5227" y="10525"/>
                        </a:cubicBezTo>
                        <a:cubicBezTo>
                          <a:pt x="5406" y="10573"/>
                          <a:pt x="5597" y="10620"/>
                          <a:pt x="5775" y="10656"/>
                        </a:cubicBezTo>
                        <a:cubicBezTo>
                          <a:pt x="5835" y="10668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3"/>
                          <a:pt x="6466" y="10787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59"/>
                          <a:pt x="6966" y="10859"/>
                          <a:pt x="7025" y="10871"/>
                        </a:cubicBezTo>
                        <a:cubicBezTo>
                          <a:pt x="7168" y="10882"/>
                          <a:pt x="7323" y="10906"/>
                          <a:pt x="7466" y="10918"/>
                        </a:cubicBezTo>
                        <a:cubicBezTo>
                          <a:pt x="7537" y="10918"/>
                          <a:pt x="7609" y="10942"/>
                          <a:pt x="7680" y="10942"/>
                        </a:cubicBezTo>
                        <a:cubicBezTo>
                          <a:pt x="7716" y="10948"/>
                          <a:pt x="7749" y="10948"/>
                          <a:pt x="7781" y="10948"/>
                        </a:cubicBezTo>
                        <a:cubicBezTo>
                          <a:pt x="7814" y="10948"/>
                          <a:pt x="7847" y="10948"/>
                          <a:pt x="7883" y="10954"/>
                        </a:cubicBezTo>
                        <a:cubicBezTo>
                          <a:pt x="8025" y="10966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90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30"/>
                          <a:pt x="10454" y="10930"/>
                        </a:cubicBezTo>
                        <a:lnTo>
                          <a:pt x="10573" y="10906"/>
                        </a:lnTo>
                        <a:lnTo>
                          <a:pt x="10752" y="10894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5"/>
                        </a:lnTo>
                        <a:lnTo>
                          <a:pt x="11585" y="10763"/>
                        </a:lnTo>
                        <a:cubicBezTo>
                          <a:pt x="11681" y="10751"/>
                          <a:pt x="11776" y="10728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71" y="10597"/>
                        </a:cubicBezTo>
                        <a:cubicBezTo>
                          <a:pt x="12490" y="10573"/>
                          <a:pt x="12597" y="10537"/>
                          <a:pt x="12717" y="10501"/>
                        </a:cubicBezTo>
                        <a:cubicBezTo>
                          <a:pt x="12871" y="10466"/>
                          <a:pt x="13026" y="10418"/>
                          <a:pt x="13181" y="10370"/>
                        </a:cubicBezTo>
                        <a:lnTo>
                          <a:pt x="13276" y="10347"/>
                        </a:lnTo>
                        <a:cubicBezTo>
                          <a:pt x="13455" y="10287"/>
                          <a:pt x="13633" y="10228"/>
                          <a:pt x="13812" y="10156"/>
                        </a:cubicBezTo>
                        <a:lnTo>
                          <a:pt x="13895" y="10120"/>
                        </a:lnTo>
                        <a:cubicBezTo>
                          <a:pt x="14086" y="10049"/>
                          <a:pt x="14276" y="9966"/>
                          <a:pt x="14467" y="9882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89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7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5"/>
                        </a:cubicBezTo>
                        <a:lnTo>
                          <a:pt x="16384" y="8656"/>
                        </a:lnTo>
                        <a:cubicBezTo>
                          <a:pt x="16407" y="8632"/>
                          <a:pt x="16431" y="8608"/>
                          <a:pt x="16455" y="8585"/>
                        </a:cubicBezTo>
                        <a:cubicBezTo>
                          <a:pt x="16574" y="8477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24" y="8215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65"/>
                        </a:cubicBezTo>
                        <a:cubicBezTo>
                          <a:pt x="17467" y="7299"/>
                          <a:pt x="17539" y="7132"/>
                          <a:pt x="17610" y="6953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2"/>
                          <a:pt x="17777" y="6239"/>
                          <a:pt x="17789" y="6156"/>
                        </a:cubicBezTo>
                        <a:lnTo>
                          <a:pt x="17789" y="6060"/>
                        </a:lnTo>
                        <a:cubicBezTo>
                          <a:pt x="17789" y="6025"/>
                          <a:pt x="17789" y="5977"/>
                          <a:pt x="17800" y="5941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09" y="240"/>
                          <a:pt x="17805" y="268"/>
                          <a:pt x="17800" y="298"/>
                        </a:cubicBezTo>
                        <a:lnTo>
                          <a:pt x="17800" y="369"/>
                        </a:lnTo>
                        <a:cubicBezTo>
                          <a:pt x="17789" y="572"/>
                          <a:pt x="17741" y="762"/>
                          <a:pt x="17681" y="953"/>
                        </a:cubicBezTo>
                        <a:lnTo>
                          <a:pt x="17681" y="976"/>
                        </a:lnTo>
                        <a:cubicBezTo>
                          <a:pt x="17646" y="1060"/>
                          <a:pt x="17622" y="1155"/>
                          <a:pt x="17586" y="1238"/>
                        </a:cubicBezTo>
                        <a:lnTo>
                          <a:pt x="17574" y="1262"/>
                        </a:lnTo>
                        <a:cubicBezTo>
                          <a:pt x="17396" y="1679"/>
                          <a:pt x="17146" y="2060"/>
                          <a:pt x="16848" y="2393"/>
                        </a:cubicBezTo>
                        <a:cubicBezTo>
                          <a:pt x="16836" y="2417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27"/>
                          <a:pt x="16396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6" y="3155"/>
                          <a:pt x="15872" y="3262"/>
                        </a:cubicBezTo>
                        <a:cubicBezTo>
                          <a:pt x="15848" y="3286"/>
                          <a:pt x="15824" y="3298"/>
                          <a:pt x="15800" y="3322"/>
                        </a:cubicBez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38" y="3798"/>
                          <a:pt x="14836" y="3893"/>
                          <a:pt x="14633" y="4001"/>
                        </a:cubicBezTo>
                        <a:lnTo>
                          <a:pt x="14479" y="4072"/>
                        </a:lnTo>
                        <a:cubicBezTo>
                          <a:pt x="14288" y="4155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29"/>
                          <a:pt x="13407" y="4501"/>
                          <a:pt x="13193" y="4572"/>
                        </a:cubicBezTo>
                        <a:cubicBezTo>
                          <a:pt x="13038" y="4620"/>
                          <a:pt x="12895" y="4655"/>
                          <a:pt x="12728" y="4703"/>
                        </a:cubicBezTo>
                        <a:cubicBezTo>
                          <a:pt x="12609" y="4727"/>
                          <a:pt x="12502" y="4763"/>
                          <a:pt x="12383" y="4786"/>
                        </a:cubicBezTo>
                        <a:cubicBezTo>
                          <a:pt x="12216" y="4834"/>
                          <a:pt x="12050" y="4870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77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60"/>
                          <a:pt x="10764" y="5084"/>
                        </a:cubicBezTo>
                        <a:lnTo>
                          <a:pt x="10585" y="5108"/>
                        </a:lnTo>
                        <a:cubicBezTo>
                          <a:pt x="10466" y="5120"/>
                          <a:pt x="10347" y="5120"/>
                          <a:pt x="10216" y="5132"/>
                        </a:cubicBezTo>
                        <a:cubicBezTo>
                          <a:pt x="10026" y="5156"/>
                          <a:pt x="9823" y="5167"/>
                          <a:pt x="9621" y="5179"/>
                        </a:cubicBezTo>
                        <a:cubicBezTo>
                          <a:pt x="9502" y="5179"/>
                          <a:pt x="9371" y="5179"/>
                          <a:pt x="9240" y="5191"/>
                        </a:cubicBezTo>
                        <a:lnTo>
                          <a:pt x="8752" y="5191"/>
                        </a:lnTo>
                        <a:cubicBezTo>
                          <a:pt x="8621" y="5191"/>
                          <a:pt x="8478" y="5191"/>
                          <a:pt x="8347" y="5179"/>
                        </a:cubicBezTo>
                        <a:cubicBezTo>
                          <a:pt x="8204" y="5167"/>
                          <a:pt x="8049" y="5156"/>
                          <a:pt x="7894" y="5156"/>
                        </a:cubicBezTo>
                        <a:cubicBezTo>
                          <a:pt x="7752" y="5144"/>
                          <a:pt x="7621" y="5132"/>
                          <a:pt x="7490" y="5120"/>
                        </a:cubicBezTo>
                        <a:cubicBezTo>
                          <a:pt x="7347" y="5108"/>
                          <a:pt x="7192" y="5084"/>
                          <a:pt x="7037" y="5072"/>
                        </a:cubicBezTo>
                        <a:cubicBezTo>
                          <a:pt x="6894" y="5048"/>
                          <a:pt x="6775" y="5036"/>
                          <a:pt x="6644" y="5013"/>
                        </a:cubicBezTo>
                        <a:cubicBezTo>
                          <a:pt x="6478" y="4989"/>
                          <a:pt x="6323" y="4953"/>
                          <a:pt x="6168" y="4929"/>
                        </a:cubicBezTo>
                        <a:cubicBezTo>
                          <a:pt x="6049" y="4906"/>
                          <a:pt x="5918" y="4882"/>
                          <a:pt x="5799" y="4858"/>
                        </a:cubicBezTo>
                        <a:cubicBezTo>
                          <a:pt x="5608" y="4810"/>
                          <a:pt x="5430" y="4763"/>
                          <a:pt x="5239" y="4715"/>
                        </a:cubicBezTo>
                        <a:cubicBezTo>
                          <a:pt x="5120" y="4691"/>
                          <a:pt x="5001" y="4655"/>
                          <a:pt x="4894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82"/>
                        </a:cubicBezTo>
                        <a:lnTo>
                          <a:pt x="4013" y="4322"/>
                        </a:lnTo>
                        <a:cubicBezTo>
                          <a:pt x="3846" y="4263"/>
                          <a:pt x="3692" y="4191"/>
                          <a:pt x="3537" y="4120"/>
                        </a:cubicBezTo>
                        <a:cubicBezTo>
                          <a:pt x="3453" y="4084"/>
                          <a:pt x="3382" y="4060"/>
                          <a:pt x="3311" y="4024"/>
                        </a:cubicBezTo>
                        <a:cubicBezTo>
                          <a:pt x="3084" y="3917"/>
                          <a:pt x="2858" y="3798"/>
                          <a:pt x="2656" y="3679"/>
                        </a:cubicBezTo>
                        <a:cubicBezTo>
                          <a:pt x="1548" y="3048"/>
                          <a:pt x="798" y="2286"/>
                          <a:pt x="394" y="1488"/>
                        </a:cubicBezTo>
                        <a:cubicBezTo>
                          <a:pt x="155" y="1024"/>
                          <a:pt x="24" y="524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" name="Google Shape;1990;p29"/>
                  <p:cNvSpPr/>
                  <p:nvPr/>
                </p:nvSpPr>
                <p:spPr>
                  <a:xfrm>
                    <a:off x="822850" y="330703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74" y="2013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45" y="11311"/>
                          <a:pt x="7001" y="11323"/>
                          <a:pt x="3513" y="9311"/>
                        </a:cubicBezTo>
                        <a:cubicBezTo>
                          <a:pt x="12" y="7287"/>
                          <a:pt x="1" y="4025"/>
                          <a:pt x="3465" y="2013"/>
                        </a:cubicBezTo>
                        <a:cubicBezTo>
                          <a:pt x="6942" y="0"/>
                          <a:pt x="12574" y="0"/>
                          <a:pt x="16074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" name="Google Shape;1991;p29"/>
                  <p:cNvSpPr/>
                  <p:nvPr/>
                </p:nvSpPr>
                <p:spPr>
                  <a:xfrm>
                    <a:off x="979725" y="3397813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42"/>
                          <a:pt x="7037" y="2620"/>
                          <a:pt x="5787" y="3347"/>
                        </a:cubicBezTo>
                        <a:cubicBezTo>
                          <a:pt x="4548" y="4061"/>
                          <a:pt x="2512" y="4073"/>
                          <a:pt x="1262" y="3347"/>
                        </a:cubicBezTo>
                        <a:cubicBezTo>
                          <a:pt x="12" y="2620"/>
                          <a:pt x="0" y="1442"/>
                          <a:pt x="1250" y="727"/>
                        </a:cubicBezTo>
                        <a:cubicBezTo>
                          <a:pt x="2500" y="1"/>
                          <a:pt x="4513" y="1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" name="Google Shape;1992;p29"/>
                  <p:cNvSpPr/>
                  <p:nvPr/>
                </p:nvSpPr>
                <p:spPr>
                  <a:xfrm>
                    <a:off x="880900" y="3263588"/>
                    <a:ext cx="3735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" h="9228" extrusionOk="0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3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79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51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6" y="8477"/>
                        </a:cubicBezTo>
                        <a:lnTo>
                          <a:pt x="3346" y="8501"/>
                        </a:lnTo>
                        <a:lnTo>
                          <a:pt x="3477" y="8549"/>
                        </a:lnTo>
                        <a:cubicBezTo>
                          <a:pt x="3620" y="8608"/>
                          <a:pt x="3775" y="8656"/>
                          <a:pt x="3917" y="8692"/>
                        </a:cubicBezTo>
                        <a:cubicBezTo>
                          <a:pt x="3977" y="8716"/>
                          <a:pt x="4025" y="8727"/>
                          <a:pt x="4084" y="8751"/>
                        </a:cubicBezTo>
                        <a:lnTo>
                          <a:pt x="4191" y="8775"/>
                        </a:lnTo>
                        <a:cubicBezTo>
                          <a:pt x="4251" y="8799"/>
                          <a:pt x="4310" y="8811"/>
                          <a:pt x="4382" y="8823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cubicBezTo>
                          <a:pt x="4882" y="8954"/>
                          <a:pt x="4929" y="8966"/>
                          <a:pt x="4965" y="8977"/>
                        </a:cubicBezTo>
                        <a:lnTo>
                          <a:pt x="5156" y="9001"/>
                        </a:lnTo>
                        <a:cubicBezTo>
                          <a:pt x="5287" y="9025"/>
                          <a:pt x="5418" y="9049"/>
                          <a:pt x="5549" y="9073"/>
                        </a:cubicBezTo>
                        <a:cubicBezTo>
                          <a:pt x="5608" y="9085"/>
                          <a:pt x="5656" y="9097"/>
                          <a:pt x="5703" y="9097"/>
                        </a:cubicBezTo>
                        <a:lnTo>
                          <a:pt x="5882" y="9120"/>
                        </a:lnTo>
                        <a:cubicBezTo>
                          <a:pt x="6013" y="9132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80"/>
                          <a:pt x="6430" y="9180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04"/>
                          <a:pt x="6977" y="9216"/>
                        </a:cubicBezTo>
                        <a:cubicBezTo>
                          <a:pt x="7049" y="9216"/>
                          <a:pt x="7108" y="9216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44"/>
                          <a:pt x="9013" y="9144"/>
                        </a:cubicBezTo>
                        <a:cubicBezTo>
                          <a:pt x="9180" y="9120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7"/>
                        </a:lnTo>
                        <a:cubicBezTo>
                          <a:pt x="9799" y="9025"/>
                          <a:pt x="9871" y="9001"/>
                          <a:pt x="9954" y="8989"/>
                        </a:cubicBezTo>
                        <a:cubicBezTo>
                          <a:pt x="10097" y="8966"/>
                          <a:pt x="10228" y="8930"/>
                          <a:pt x="10371" y="8906"/>
                        </a:cubicBezTo>
                        <a:cubicBezTo>
                          <a:pt x="10466" y="8882"/>
                          <a:pt x="10561" y="8847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5"/>
                          <a:pt x="11585" y="8525"/>
                        </a:cubicBezTo>
                        <a:lnTo>
                          <a:pt x="11657" y="8501"/>
                        </a:ln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27"/>
                        </a:lnTo>
                        <a:cubicBezTo>
                          <a:pt x="12442" y="8144"/>
                          <a:pt x="12609" y="8061"/>
                          <a:pt x="12776" y="7965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18"/>
                          <a:pt x="13692" y="7323"/>
                        </a:cubicBezTo>
                        <a:lnTo>
                          <a:pt x="13752" y="7275"/>
                        </a:lnTo>
                        <a:cubicBezTo>
                          <a:pt x="13764" y="7251"/>
                          <a:pt x="13788" y="7239"/>
                          <a:pt x="13812" y="7215"/>
                        </a:cubicBezTo>
                        <a:cubicBezTo>
                          <a:pt x="13907" y="7132"/>
                          <a:pt x="14002" y="7037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75"/>
                          <a:pt x="14276" y="6715"/>
                        </a:cubicBezTo>
                        <a:cubicBezTo>
                          <a:pt x="14395" y="6572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6" y="5989"/>
                          <a:pt x="14776" y="5846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lnTo>
                          <a:pt x="14895" y="5394"/>
                        </a:lnTo>
                        <a:cubicBezTo>
                          <a:pt x="14907" y="5322"/>
                          <a:pt x="14919" y="5251"/>
                          <a:pt x="14931" y="5191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33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5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7"/>
                          <a:pt x="14145" y="2000"/>
                        </a:cubicBezTo>
                        <a:cubicBezTo>
                          <a:pt x="14121" y="2024"/>
                          <a:pt x="14109" y="2048"/>
                          <a:pt x="14097" y="2060"/>
                        </a:cubicBez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9"/>
                        </a:cubicBezTo>
                        <a:lnTo>
                          <a:pt x="13264" y="2774"/>
                        </a:lnTo>
                        <a:cubicBezTo>
                          <a:pt x="13109" y="2881"/>
                          <a:pt x="12966" y="2989"/>
                          <a:pt x="12788" y="3072"/>
                        </a:cubicBezTo>
                        <a:cubicBezTo>
                          <a:pt x="12609" y="3167"/>
                          <a:pt x="12454" y="3262"/>
                          <a:pt x="12276" y="3346"/>
                        </a:cubicBezTo>
                        <a:lnTo>
                          <a:pt x="12145" y="3405"/>
                        </a:lnTo>
                        <a:cubicBezTo>
                          <a:pt x="11990" y="3477"/>
                          <a:pt x="11835" y="3548"/>
                          <a:pt x="11668" y="3608"/>
                        </a:cubicBezTo>
                        <a:lnTo>
                          <a:pt x="11597" y="3632"/>
                        </a:lnTo>
                        <a:cubicBezTo>
                          <a:pt x="11430" y="3703"/>
                          <a:pt x="11240" y="3763"/>
                          <a:pt x="11061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40" y="4048"/>
                          <a:pt x="10109" y="4072"/>
                          <a:pt x="9966" y="4096"/>
                        </a:cubicBezTo>
                        <a:cubicBezTo>
                          <a:pt x="9871" y="4120"/>
                          <a:pt x="9763" y="4144"/>
                          <a:pt x="9668" y="4155"/>
                        </a:cubicBezTo>
                        <a:lnTo>
                          <a:pt x="9537" y="4179"/>
                        </a:lnTo>
                        <a:cubicBezTo>
                          <a:pt x="9371" y="4215"/>
                          <a:pt x="9204" y="4227"/>
                          <a:pt x="9025" y="4251"/>
                        </a:cubicBezTo>
                        <a:lnTo>
                          <a:pt x="8870" y="4275"/>
                        </a:lnTo>
                        <a:cubicBezTo>
                          <a:pt x="8775" y="4286"/>
                          <a:pt x="8680" y="4286"/>
                          <a:pt x="8573" y="4298"/>
                        </a:cubicBezTo>
                        <a:cubicBezTo>
                          <a:pt x="8406" y="4310"/>
                          <a:pt x="8239" y="4322"/>
                          <a:pt x="8073" y="4334"/>
                        </a:cubicBezTo>
                        <a:lnTo>
                          <a:pt x="7001" y="4334"/>
                        </a:lnTo>
                        <a:cubicBezTo>
                          <a:pt x="6870" y="4334"/>
                          <a:pt x="6739" y="4322"/>
                          <a:pt x="6620" y="4310"/>
                        </a:cubicBezTo>
                        <a:cubicBezTo>
                          <a:pt x="6489" y="4298"/>
                          <a:pt x="6382" y="4286"/>
                          <a:pt x="6275" y="4286"/>
                        </a:cubicBezTo>
                        <a:cubicBezTo>
                          <a:pt x="6156" y="4275"/>
                          <a:pt x="6025" y="4251"/>
                          <a:pt x="5894" y="4239"/>
                        </a:cubicBezTo>
                        <a:lnTo>
                          <a:pt x="5561" y="4191"/>
                        </a:lnTo>
                        <a:cubicBezTo>
                          <a:pt x="5430" y="4167"/>
                          <a:pt x="5299" y="4144"/>
                          <a:pt x="5168" y="4120"/>
                        </a:cubicBezTo>
                        <a:cubicBezTo>
                          <a:pt x="5060" y="4108"/>
                          <a:pt x="4965" y="4084"/>
                          <a:pt x="4858" y="4060"/>
                        </a:cubicBezTo>
                        <a:cubicBezTo>
                          <a:pt x="4703" y="4024"/>
                          <a:pt x="4548" y="3989"/>
                          <a:pt x="4394" y="3941"/>
                        </a:cubicBezTo>
                        <a:cubicBezTo>
                          <a:pt x="4287" y="3917"/>
                          <a:pt x="4191" y="3894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3"/>
                          <a:pt x="2763" y="3370"/>
                        </a:cubicBezTo>
                        <a:cubicBezTo>
                          <a:pt x="2584" y="3274"/>
                          <a:pt x="2393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8"/>
                        </a:cubicBezTo>
                        <a:cubicBezTo>
                          <a:pt x="119" y="857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" name="Google Shape;1993;p29"/>
                  <p:cNvSpPr/>
                  <p:nvPr/>
                </p:nvSpPr>
                <p:spPr>
                  <a:xfrm>
                    <a:off x="862150" y="3145413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1"/>
                        </a:moveTo>
                        <a:cubicBezTo>
                          <a:pt x="16419" y="3382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12" y="6120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" name="Google Shape;1994;p29"/>
                  <p:cNvSpPr/>
                  <p:nvPr/>
                </p:nvSpPr>
                <p:spPr>
                  <a:xfrm>
                    <a:off x="960975" y="3202563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1"/>
                        </a:moveTo>
                        <a:cubicBezTo>
                          <a:pt x="8525" y="1751"/>
                          <a:pt x="8525" y="3179"/>
                          <a:pt x="7013" y="4060"/>
                        </a:cubicBezTo>
                        <a:cubicBezTo>
                          <a:pt x="5513" y="4930"/>
                          <a:pt x="3048" y="4941"/>
                          <a:pt x="1524" y="4060"/>
                        </a:cubicBezTo>
                        <a:cubicBezTo>
                          <a:pt x="0" y="3179"/>
                          <a:pt x="0" y="1751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" name="Google Shape;1995;p29"/>
                  <p:cNvSpPr/>
                  <p:nvPr/>
                </p:nvSpPr>
                <p:spPr>
                  <a:xfrm>
                    <a:off x="985675" y="3221013"/>
                    <a:ext cx="163725" cy="8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54" extrusionOk="0">
                        <a:moveTo>
                          <a:pt x="3264" y="1"/>
                        </a:moveTo>
                        <a:cubicBezTo>
                          <a:pt x="2501" y="1"/>
                          <a:pt x="1739" y="167"/>
                          <a:pt x="1155" y="501"/>
                        </a:cubicBezTo>
                        <a:cubicBezTo>
                          <a:pt x="0" y="1179"/>
                          <a:pt x="0" y="2275"/>
                          <a:pt x="1167" y="2953"/>
                        </a:cubicBezTo>
                        <a:cubicBezTo>
                          <a:pt x="1756" y="3287"/>
                          <a:pt x="2521" y="3453"/>
                          <a:pt x="3285" y="3453"/>
                        </a:cubicBezTo>
                        <a:cubicBezTo>
                          <a:pt x="4048" y="3453"/>
                          <a:pt x="4810" y="3287"/>
                          <a:pt x="5394" y="2953"/>
                        </a:cubicBezTo>
                        <a:cubicBezTo>
                          <a:pt x="6549" y="2275"/>
                          <a:pt x="6549" y="1179"/>
                          <a:pt x="5382" y="501"/>
                        </a:cubicBezTo>
                        <a:cubicBezTo>
                          <a:pt x="4793" y="167"/>
                          <a:pt x="4028" y="1"/>
                          <a:pt x="3264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6" name="Google Shape;1996;p29"/>
                  <p:cNvSpPr/>
                  <p:nvPr/>
                </p:nvSpPr>
                <p:spPr>
                  <a:xfrm>
                    <a:off x="844875" y="3243038"/>
                    <a:ext cx="4455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1" extrusionOk="0">
                        <a:moveTo>
                          <a:pt x="17812" y="60"/>
                        </a:move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18" y="157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83"/>
                          <a:pt x="3525" y="9919"/>
                        </a:cubicBezTo>
                        <a:cubicBezTo>
                          <a:pt x="3656" y="9978"/>
                          <a:pt x="3787" y="10038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66"/>
                        </a:lnTo>
                        <a:cubicBezTo>
                          <a:pt x="5073" y="10478"/>
                          <a:pt x="5144" y="10502"/>
                          <a:pt x="5227" y="10514"/>
                        </a:cubicBezTo>
                        <a:cubicBezTo>
                          <a:pt x="5406" y="10561"/>
                          <a:pt x="5597" y="10609"/>
                          <a:pt x="5775" y="10657"/>
                        </a:cubicBezTo>
                        <a:cubicBezTo>
                          <a:pt x="5835" y="10669"/>
                          <a:pt x="5882" y="10681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52"/>
                          <a:pt x="6466" y="10788"/>
                          <a:pt x="6621" y="10812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47"/>
                          <a:pt x="6966" y="10859"/>
                          <a:pt x="7025" y="10871"/>
                        </a:cubicBezTo>
                        <a:cubicBezTo>
                          <a:pt x="7168" y="10883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31"/>
                          <a:pt x="7680" y="10942"/>
                        </a:cubicBezTo>
                        <a:cubicBezTo>
                          <a:pt x="7752" y="10942"/>
                          <a:pt x="7811" y="10942"/>
                          <a:pt x="7883" y="10954"/>
                        </a:cubicBezTo>
                        <a:cubicBezTo>
                          <a:pt x="8025" y="10954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78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31"/>
                          <a:pt x="10371" y="10931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800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61"/>
                          <a:pt x="12597" y="10538"/>
                          <a:pt x="12717" y="10502"/>
                        </a:cubicBezTo>
                        <a:cubicBezTo>
                          <a:pt x="12871" y="10454"/>
                          <a:pt x="13026" y="10419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45"/>
                        </a:cubicBezTo>
                        <a:lnTo>
                          <a:pt x="13895" y="10121"/>
                        </a:lnTo>
                        <a:cubicBezTo>
                          <a:pt x="14086" y="10038"/>
                          <a:pt x="14276" y="9966"/>
                          <a:pt x="14467" y="9871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78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04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4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67" y="7287"/>
                          <a:pt x="17539" y="7121"/>
                          <a:pt x="17610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394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77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0" y="5942"/>
                        </a:cubicBezTo>
                        <a:cubicBezTo>
                          <a:pt x="17812" y="5894"/>
                          <a:pt x="17800" y="5882"/>
                          <a:pt x="17800" y="5859"/>
                        </a:cubicBez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09" y="234"/>
                          <a:pt x="17805" y="261"/>
                          <a:pt x="17800" y="286"/>
                        </a:cubicBezTo>
                        <a:lnTo>
                          <a:pt x="17800" y="358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65"/>
                        </a:lnTo>
                        <a:cubicBezTo>
                          <a:pt x="17646" y="1060"/>
                          <a:pt x="17622" y="1144"/>
                          <a:pt x="17586" y="1227"/>
                        </a:cubicBezTo>
                        <a:lnTo>
                          <a:pt x="17574" y="1263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lnTo>
                          <a:pt x="16788" y="2453"/>
                        </a:ln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38" y="3787"/>
                          <a:pt x="14836" y="3894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18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73"/>
                        </a:cubicBezTo>
                        <a:lnTo>
                          <a:pt x="10585" y="5097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lnTo>
                          <a:pt x="7490" y="5108"/>
                        </a:lnTo>
                        <a:cubicBezTo>
                          <a:pt x="7335" y="5097"/>
                          <a:pt x="7192" y="5085"/>
                          <a:pt x="7037" y="5061"/>
                        </a:cubicBezTo>
                        <a:cubicBezTo>
                          <a:pt x="6894" y="5037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68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7" name="Google Shape;1997;p29"/>
                  <p:cNvSpPr/>
                  <p:nvPr/>
                </p:nvSpPr>
                <p:spPr>
                  <a:xfrm>
                    <a:off x="822850" y="3101963"/>
                    <a:ext cx="489375" cy="2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3" extrusionOk="0">
                        <a:moveTo>
                          <a:pt x="16074" y="2024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45" y="11323"/>
                          <a:pt x="7001" y="11323"/>
                          <a:pt x="3513" y="9311"/>
                        </a:cubicBezTo>
                        <a:cubicBezTo>
                          <a:pt x="12" y="7299"/>
                          <a:pt x="1" y="4024"/>
                          <a:pt x="3465" y="2024"/>
                        </a:cubicBezTo>
                        <a:cubicBezTo>
                          <a:pt x="6942" y="12"/>
                          <a:pt x="12574" y="0"/>
                          <a:pt x="16074" y="202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8" name="Google Shape;1998;p29"/>
                  <p:cNvSpPr/>
                  <p:nvPr/>
                </p:nvSpPr>
                <p:spPr>
                  <a:xfrm>
                    <a:off x="979725" y="3192738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53"/>
                          <a:pt x="7037" y="2620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9" name="Google Shape;1999;p29"/>
                  <p:cNvSpPr/>
                  <p:nvPr/>
                </p:nvSpPr>
                <p:spPr>
                  <a:xfrm>
                    <a:off x="1005325" y="3206438"/>
                    <a:ext cx="124425" cy="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7" h="3049" extrusionOk="0">
                        <a:moveTo>
                          <a:pt x="0" y="0"/>
                        </a:moveTo>
                        <a:lnTo>
                          <a:pt x="0" y="1619"/>
                        </a:lnTo>
                        <a:cubicBezTo>
                          <a:pt x="0" y="1989"/>
                          <a:pt x="250" y="2370"/>
                          <a:pt x="738" y="2643"/>
                        </a:cubicBezTo>
                        <a:cubicBezTo>
                          <a:pt x="798" y="2679"/>
                          <a:pt x="857" y="2715"/>
                          <a:pt x="929" y="2739"/>
                        </a:cubicBezTo>
                        <a:lnTo>
                          <a:pt x="988" y="2774"/>
                        </a:lnTo>
                        <a:cubicBezTo>
                          <a:pt x="1024" y="2786"/>
                          <a:pt x="1060" y="2810"/>
                          <a:pt x="1095" y="2822"/>
                        </a:cubicBezTo>
                        <a:lnTo>
                          <a:pt x="1119" y="2822"/>
                        </a:lnTo>
                        <a:lnTo>
                          <a:pt x="1167" y="2846"/>
                        </a:lnTo>
                        <a:cubicBezTo>
                          <a:pt x="1215" y="2858"/>
                          <a:pt x="1262" y="2881"/>
                          <a:pt x="1310" y="2893"/>
                        </a:cubicBezTo>
                        <a:lnTo>
                          <a:pt x="1369" y="2905"/>
                        </a:lnTo>
                        <a:lnTo>
                          <a:pt x="1405" y="2929"/>
                        </a:lnTo>
                        <a:lnTo>
                          <a:pt x="1465" y="2941"/>
                        </a:lnTo>
                        <a:lnTo>
                          <a:pt x="1607" y="2977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12"/>
                          <a:pt x="1846" y="3024"/>
                        </a:cubicBezTo>
                        <a:lnTo>
                          <a:pt x="1965" y="3024"/>
                        </a:lnTo>
                        <a:lnTo>
                          <a:pt x="2084" y="3048"/>
                        </a:lnTo>
                        <a:lnTo>
                          <a:pt x="2679" y="3048"/>
                        </a:lnTo>
                        <a:lnTo>
                          <a:pt x="2858" y="3036"/>
                        </a:lnTo>
                        <a:lnTo>
                          <a:pt x="3000" y="3036"/>
                        </a:lnTo>
                        <a:lnTo>
                          <a:pt x="3179" y="3001"/>
                        </a:lnTo>
                        <a:lnTo>
                          <a:pt x="3239" y="3001"/>
                        </a:lnTo>
                        <a:lnTo>
                          <a:pt x="3322" y="2989"/>
                        </a:lnTo>
                        <a:cubicBezTo>
                          <a:pt x="3370" y="2977"/>
                          <a:pt x="3417" y="2965"/>
                          <a:pt x="3453" y="2953"/>
                        </a:cubicBezTo>
                        <a:cubicBezTo>
                          <a:pt x="3501" y="2941"/>
                          <a:pt x="3524" y="2941"/>
                          <a:pt x="3560" y="2929"/>
                        </a:cubicBezTo>
                        <a:cubicBezTo>
                          <a:pt x="3584" y="2917"/>
                          <a:pt x="3643" y="2905"/>
                          <a:pt x="3679" y="2893"/>
                        </a:cubicBezTo>
                        <a:lnTo>
                          <a:pt x="3715" y="2893"/>
                        </a:lnTo>
                        <a:lnTo>
                          <a:pt x="3858" y="2834"/>
                        </a:lnTo>
                        <a:lnTo>
                          <a:pt x="3882" y="2822"/>
                        </a:lnTo>
                        <a:lnTo>
                          <a:pt x="4036" y="2762"/>
                        </a:lnTo>
                        <a:lnTo>
                          <a:pt x="4084" y="2739"/>
                        </a:lnTo>
                        <a:cubicBezTo>
                          <a:pt x="4143" y="2703"/>
                          <a:pt x="4203" y="2679"/>
                          <a:pt x="4251" y="2643"/>
                        </a:cubicBezTo>
                        <a:lnTo>
                          <a:pt x="4286" y="2631"/>
                        </a:lnTo>
                        <a:cubicBezTo>
                          <a:pt x="4334" y="2608"/>
                          <a:pt x="4370" y="2572"/>
                          <a:pt x="4417" y="2548"/>
                        </a:cubicBezTo>
                        <a:lnTo>
                          <a:pt x="4429" y="2536"/>
                        </a:lnTo>
                        <a:cubicBezTo>
                          <a:pt x="4477" y="2500"/>
                          <a:pt x="4524" y="2465"/>
                          <a:pt x="4560" y="2429"/>
                        </a:cubicBezTo>
                        <a:lnTo>
                          <a:pt x="4584" y="2417"/>
                        </a:lnTo>
                        <a:lnTo>
                          <a:pt x="4596" y="2393"/>
                        </a:lnTo>
                        <a:cubicBezTo>
                          <a:pt x="4632" y="2370"/>
                          <a:pt x="4667" y="2334"/>
                          <a:pt x="4691" y="2310"/>
                        </a:cubicBezTo>
                        <a:lnTo>
                          <a:pt x="4703" y="2286"/>
                        </a:lnTo>
                        <a:cubicBezTo>
                          <a:pt x="4727" y="2262"/>
                          <a:pt x="4739" y="2250"/>
                          <a:pt x="4751" y="2227"/>
                        </a:cubicBezTo>
                        <a:cubicBezTo>
                          <a:pt x="4798" y="2179"/>
                          <a:pt x="4822" y="2131"/>
                          <a:pt x="4858" y="2084"/>
                        </a:cubicBezTo>
                        <a:cubicBezTo>
                          <a:pt x="4882" y="2036"/>
                          <a:pt x="4905" y="1977"/>
                          <a:pt x="4917" y="1929"/>
                        </a:cubicBezTo>
                        <a:cubicBezTo>
                          <a:pt x="4941" y="1881"/>
                          <a:pt x="4953" y="1834"/>
                          <a:pt x="4965" y="1786"/>
                        </a:cubicBezTo>
                        <a:cubicBezTo>
                          <a:pt x="4965" y="1786"/>
                          <a:pt x="4965" y="1786"/>
                          <a:pt x="4965" y="1774"/>
                        </a:cubicBezTo>
                        <a:lnTo>
                          <a:pt x="4977" y="1703"/>
                        </a:lnTo>
                        <a:cubicBezTo>
                          <a:pt x="4977" y="1703"/>
                          <a:pt x="4977" y="1691"/>
                          <a:pt x="4977" y="1679"/>
                        </a:cubicBezTo>
                        <a:cubicBezTo>
                          <a:pt x="4977" y="1667"/>
                          <a:pt x="4977" y="1655"/>
                          <a:pt x="4977" y="1643"/>
                        </a:cubicBezTo>
                        <a:lnTo>
                          <a:pt x="4977" y="1631"/>
                        </a:lnTo>
                        <a:lnTo>
                          <a:pt x="4977" y="107"/>
                        </a:lnTo>
                        <a:cubicBezTo>
                          <a:pt x="4965" y="167"/>
                          <a:pt x="4953" y="214"/>
                          <a:pt x="4941" y="274"/>
                        </a:cubicBezTo>
                        <a:cubicBezTo>
                          <a:pt x="4929" y="298"/>
                          <a:pt x="4917" y="322"/>
                          <a:pt x="4917" y="345"/>
                        </a:cubicBezTo>
                        <a:lnTo>
                          <a:pt x="4917" y="357"/>
                        </a:lnTo>
                        <a:cubicBezTo>
                          <a:pt x="4858" y="465"/>
                          <a:pt x="4798" y="572"/>
                          <a:pt x="4715" y="667"/>
                        </a:cubicBezTo>
                        <a:cubicBezTo>
                          <a:pt x="4703" y="679"/>
                          <a:pt x="4703" y="679"/>
                          <a:pt x="4691" y="691"/>
                        </a:cubicBezTo>
                        <a:cubicBezTo>
                          <a:pt x="4655" y="726"/>
                          <a:pt x="4620" y="762"/>
                          <a:pt x="4584" y="798"/>
                        </a:cubicBezTo>
                        <a:lnTo>
                          <a:pt x="4560" y="810"/>
                        </a:lnTo>
                        <a:cubicBezTo>
                          <a:pt x="4524" y="846"/>
                          <a:pt x="4477" y="881"/>
                          <a:pt x="4441" y="917"/>
                        </a:cubicBezTo>
                        <a:lnTo>
                          <a:pt x="4417" y="929"/>
                        </a:lnTo>
                        <a:cubicBezTo>
                          <a:pt x="4370" y="965"/>
                          <a:pt x="4310" y="1000"/>
                          <a:pt x="4263" y="1024"/>
                        </a:cubicBezTo>
                        <a:cubicBezTo>
                          <a:pt x="4203" y="1060"/>
                          <a:pt x="4143" y="1084"/>
                          <a:pt x="4096" y="1119"/>
                        </a:cubicBezTo>
                        <a:lnTo>
                          <a:pt x="4048" y="1143"/>
                        </a:lnTo>
                        <a:lnTo>
                          <a:pt x="3882" y="1203"/>
                        </a:lnTo>
                        <a:lnTo>
                          <a:pt x="3858" y="1215"/>
                        </a:lnTo>
                        <a:cubicBezTo>
                          <a:pt x="3798" y="1238"/>
                          <a:pt x="3739" y="1262"/>
                          <a:pt x="3679" y="1274"/>
                        </a:cubicBezTo>
                        <a:cubicBezTo>
                          <a:pt x="3643" y="1286"/>
                          <a:pt x="3596" y="1298"/>
                          <a:pt x="3560" y="1310"/>
                        </a:cubicBezTo>
                        <a:lnTo>
                          <a:pt x="3453" y="1334"/>
                        </a:lnTo>
                        <a:lnTo>
                          <a:pt x="3322" y="1369"/>
                        </a:lnTo>
                        <a:lnTo>
                          <a:pt x="3215" y="1393"/>
                        </a:lnTo>
                        <a:lnTo>
                          <a:pt x="3179" y="1393"/>
                        </a:lnTo>
                        <a:cubicBezTo>
                          <a:pt x="3120" y="1393"/>
                          <a:pt x="3060" y="1405"/>
                          <a:pt x="3000" y="1417"/>
                        </a:cubicBezTo>
                        <a:lnTo>
                          <a:pt x="2858" y="1417"/>
                        </a:lnTo>
                        <a:lnTo>
                          <a:pt x="2679" y="1429"/>
                        </a:lnTo>
                        <a:lnTo>
                          <a:pt x="2084" y="1429"/>
                        </a:lnTo>
                        <a:lnTo>
                          <a:pt x="1965" y="1405"/>
                        </a:lnTo>
                        <a:lnTo>
                          <a:pt x="1846" y="1393"/>
                        </a:lnTo>
                        <a:lnTo>
                          <a:pt x="1715" y="1369"/>
                        </a:lnTo>
                        <a:lnTo>
                          <a:pt x="1607" y="1346"/>
                        </a:lnTo>
                        <a:lnTo>
                          <a:pt x="1465" y="1310"/>
                        </a:lnTo>
                        <a:cubicBezTo>
                          <a:pt x="1429" y="1310"/>
                          <a:pt x="1393" y="1298"/>
                          <a:pt x="1369" y="1286"/>
                        </a:cubicBezTo>
                        <a:lnTo>
                          <a:pt x="1310" y="1274"/>
                        </a:lnTo>
                        <a:cubicBezTo>
                          <a:pt x="1262" y="1250"/>
                          <a:pt x="1215" y="1238"/>
                          <a:pt x="1167" y="1215"/>
                        </a:cubicBezTo>
                        <a:lnTo>
                          <a:pt x="1119" y="1203"/>
                        </a:lnTo>
                        <a:lnTo>
                          <a:pt x="988" y="1143"/>
                        </a:lnTo>
                        <a:lnTo>
                          <a:pt x="929" y="1119"/>
                        </a:lnTo>
                        <a:cubicBezTo>
                          <a:pt x="857" y="1084"/>
                          <a:pt x="798" y="1060"/>
                          <a:pt x="738" y="1024"/>
                        </a:cubicBezTo>
                        <a:cubicBezTo>
                          <a:pt x="476" y="881"/>
                          <a:pt x="262" y="667"/>
                          <a:pt x="107" y="405"/>
                        </a:cubicBezTo>
                        <a:cubicBezTo>
                          <a:pt x="48" y="286"/>
                          <a:pt x="12" y="143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0" name="Google Shape;2000;p29"/>
                  <p:cNvSpPr/>
                  <p:nvPr/>
                </p:nvSpPr>
                <p:spPr>
                  <a:xfrm>
                    <a:off x="999075" y="3167138"/>
                    <a:ext cx="136925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7" h="3168" extrusionOk="0">
                        <a:moveTo>
                          <a:pt x="4489" y="572"/>
                        </a:moveTo>
                        <a:cubicBezTo>
                          <a:pt x="5465" y="1132"/>
                          <a:pt x="5477" y="2048"/>
                          <a:pt x="4501" y="2608"/>
                        </a:cubicBezTo>
                        <a:cubicBezTo>
                          <a:pt x="3536" y="3168"/>
                          <a:pt x="1953" y="3168"/>
                          <a:pt x="976" y="2608"/>
                        </a:cubicBezTo>
                        <a:cubicBezTo>
                          <a:pt x="0" y="2048"/>
                          <a:pt x="0" y="1132"/>
                          <a:pt x="964" y="572"/>
                        </a:cubicBezTo>
                        <a:cubicBezTo>
                          <a:pt x="1941" y="1"/>
                          <a:pt x="3512" y="12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1" name="Google Shape;2001;p29"/>
                  <p:cNvSpPr/>
                  <p:nvPr/>
                </p:nvSpPr>
                <p:spPr>
                  <a:xfrm>
                    <a:off x="1013950" y="3175763"/>
                    <a:ext cx="106875" cy="6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8" extrusionOk="0">
                        <a:moveTo>
                          <a:pt x="3513" y="441"/>
                        </a:moveTo>
                        <a:cubicBezTo>
                          <a:pt x="4275" y="894"/>
                          <a:pt x="4275" y="1596"/>
                          <a:pt x="3525" y="2037"/>
                        </a:cubicBezTo>
                        <a:cubicBezTo>
                          <a:pt x="2763" y="2477"/>
                          <a:pt x="1536" y="2477"/>
                          <a:pt x="774" y="2037"/>
                        </a:cubicBezTo>
                        <a:cubicBezTo>
                          <a:pt x="0" y="1596"/>
                          <a:pt x="0" y="882"/>
                          <a:pt x="762" y="441"/>
                        </a:cubicBezTo>
                        <a:cubicBezTo>
                          <a:pt x="1512" y="1"/>
                          <a:pt x="2751" y="1"/>
                          <a:pt x="3513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2" name="Google Shape;2002;p29"/>
                  <p:cNvSpPr/>
                  <p:nvPr/>
                </p:nvSpPr>
                <p:spPr>
                  <a:xfrm>
                    <a:off x="1026150" y="3185288"/>
                    <a:ext cx="82475" cy="4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28" extrusionOk="0">
                        <a:moveTo>
                          <a:pt x="1650" y="1"/>
                        </a:moveTo>
                        <a:cubicBezTo>
                          <a:pt x="1289" y="1"/>
                          <a:pt x="929" y="84"/>
                          <a:pt x="596" y="251"/>
                        </a:cubicBezTo>
                        <a:cubicBezTo>
                          <a:pt x="1" y="584"/>
                          <a:pt x="12" y="1132"/>
                          <a:pt x="596" y="1477"/>
                        </a:cubicBezTo>
                        <a:cubicBezTo>
                          <a:pt x="929" y="1644"/>
                          <a:pt x="1292" y="1727"/>
                          <a:pt x="1656" y="1727"/>
                        </a:cubicBezTo>
                        <a:cubicBezTo>
                          <a:pt x="2019" y="1727"/>
                          <a:pt x="2382" y="1644"/>
                          <a:pt x="2715" y="1477"/>
                        </a:cubicBezTo>
                        <a:cubicBezTo>
                          <a:pt x="3299" y="1144"/>
                          <a:pt x="3287" y="584"/>
                          <a:pt x="2703" y="251"/>
                        </a:cubicBezTo>
                        <a:cubicBezTo>
                          <a:pt x="2370" y="84"/>
                          <a:pt x="2010" y="1"/>
                          <a:pt x="165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3" name="Google Shape;2003;p29"/>
                  <p:cNvSpPr/>
                  <p:nvPr/>
                </p:nvSpPr>
                <p:spPr>
                  <a:xfrm>
                    <a:off x="1030025" y="2801913"/>
                    <a:ext cx="74725" cy="42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9" h="17110" extrusionOk="0">
                        <a:moveTo>
                          <a:pt x="2989" y="16241"/>
                        </a:moveTo>
                        <a:cubicBezTo>
                          <a:pt x="2929" y="16407"/>
                          <a:pt x="2834" y="17110"/>
                          <a:pt x="1453" y="17110"/>
                        </a:cubicBezTo>
                        <a:cubicBezTo>
                          <a:pt x="619" y="17110"/>
                          <a:pt x="48" y="16681"/>
                          <a:pt x="0" y="16193"/>
                        </a:cubicBezTo>
                        <a:lnTo>
                          <a:pt x="0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4" name="Google Shape;2004;p29"/>
                  <p:cNvSpPr/>
                  <p:nvPr/>
                </p:nvSpPr>
                <p:spPr>
                  <a:xfrm>
                    <a:off x="1168725" y="3868113"/>
                    <a:ext cx="373875" cy="2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17" extrusionOk="0">
                        <a:moveTo>
                          <a:pt x="14955" y="48"/>
                        </a:move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5" y="78"/>
                          <a:pt x="14955" y="63"/>
                          <a:pt x="14955" y="48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6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cubicBezTo>
                          <a:pt x="3394" y="8526"/>
                          <a:pt x="3430" y="8537"/>
                          <a:pt x="3477" y="8549"/>
                        </a:cubicBezTo>
                        <a:cubicBezTo>
                          <a:pt x="3620" y="8609"/>
                          <a:pt x="3775" y="8657"/>
                          <a:pt x="3930" y="8704"/>
                        </a:cubicBezTo>
                        <a:lnTo>
                          <a:pt x="4084" y="8752"/>
                        </a:lnTo>
                        <a:lnTo>
                          <a:pt x="4192" y="8776"/>
                        </a:lnTo>
                        <a:cubicBezTo>
                          <a:pt x="4251" y="8799"/>
                          <a:pt x="4323" y="8811"/>
                          <a:pt x="4382" y="8823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66"/>
                        </a:cubicBezTo>
                        <a:cubicBezTo>
                          <a:pt x="5013" y="8978"/>
                          <a:pt x="5097" y="8990"/>
                          <a:pt x="5156" y="9002"/>
                        </a:cubicBezTo>
                        <a:cubicBezTo>
                          <a:pt x="5287" y="9026"/>
                          <a:pt x="5418" y="9049"/>
                          <a:pt x="5561" y="9073"/>
                        </a:cubicBezTo>
                        <a:cubicBezTo>
                          <a:pt x="5608" y="9085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09"/>
                          <a:pt x="5894" y="9121"/>
                        </a:cubicBezTo>
                        <a:cubicBezTo>
                          <a:pt x="6013" y="9133"/>
                          <a:pt x="6144" y="9145"/>
                          <a:pt x="6263" y="9157"/>
                        </a:cubicBezTo>
                        <a:lnTo>
                          <a:pt x="6442" y="9180"/>
                        </a:ln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lnTo>
                          <a:pt x="8061" y="9216"/>
                        </a:lnTo>
                        <a:cubicBezTo>
                          <a:pt x="8228" y="9204"/>
                          <a:pt x="8395" y="9192"/>
                          <a:pt x="8561" y="9180"/>
                        </a:cubicBezTo>
                        <a:cubicBezTo>
                          <a:pt x="8633" y="9180"/>
                          <a:pt x="8704" y="9180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85"/>
                          <a:pt x="9538" y="9061"/>
                        </a:cubicBezTo>
                        <a:lnTo>
                          <a:pt x="9657" y="9038"/>
                        </a:lnTo>
                        <a:lnTo>
                          <a:pt x="9728" y="9038"/>
                        </a:lnTo>
                        <a:cubicBezTo>
                          <a:pt x="9799" y="9014"/>
                          <a:pt x="9883" y="9002"/>
                          <a:pt x="9966" y="8978"/>
                        </a:cubicBezTo>
                        <a:cubicBezTo>
                          <a:pt x="10097" y="8954"/>
                          <a:pt x="10240" y="8930"/>
                          <a:pt x="10383" y="8895"/>
                        </a:cubicBezTo>
                        <a:cubicBezTo>
                          <a:pt x="10478" y="8871"/>
                          <a:pt x="10573" y="8835"/>
                          <a:pt x="10681" y="8811"/>
                        </a:cubicBezTo>
                        <a:cubicBezTo>
                          <a:pt x="10800" y="8776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73"/>
                          <a:pt x="11597" y="8514"/>
                        </a:cubicBezTo>
                        <a:cubicBezTo>
                          <a:pt x="11621" y="8514"/>
                          <a:pt x="11645" y="8502"/>
                          <a:pt x="11669" y="8490"/>
                        </a:cubicBezTo>
                        <a:cubicBezTo>
                          <a:pt x="11824" y="8430"/>
                          <a:pt x="11990" y="8359"/>
                          <a:pt x="12145" y="8287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49"/>
                          <a:pt x="12788" y="7954"/>
                        </a:cubicBezTo>
                        <a:lnTo>
                          <a:pt x="12871" y="7906"/>
                        </a:lnTo>
                        <a:cubicBezTo>
                          <a:pt x="13014" y="7823"/>
                          <a:pt x="13133" y="7740"/>
                          <a:pt x="13252" y="7656"/>
                        </a:cubicBezTo>
                        <a:lnTo>
                          <a:pt x="13312" y="7609"/>
                        </a:lnTo>
                        <a:cubicBezTo>
                          <a:pt x="13455" y="7514"/>
                          <a:pt x="13586" y="7406"/>
                          <a:pt x="13705" y="7311"/>
                        </a:cubicBezTo>
                        <a:lnTo>
                          <a:pt x="13752" y="7264"/>
                        </a:lnTo>
                        <a:lnTo>
                          <a:pt x="13824" y="7204"/>
                        </a:lnTo>
                        <a:cubicBezTo>
                          <a:pt x="13919" y="7121"/>
                          <a:pt x="14002" y="7025"/>
                          <a:pt x="14086" y="6930"/>
                        </a:cubicBezTo>
                        <a:cubicBezTo>
                          <a:pt x="14110" y="6918"/>
                          <a:pt x="14121" y="6894"/>
                          <a:pt x="14145" y="6871"/>
                        </a:cubicBezTo>
                        <a:cubicBezTo>
                          <a:pt x="14193" y="6823"/>
                          <a:pt x="14241" y="6763"/>
                          <a:pt x="14288" y="6704"/>
                        </a:cubicBezTo>
                        <a:cubicBezTo>
                          <a:pt x="14395" y="6561"/>
                          <a:pt x="14502" y="6418"/>
                          <a:pt x="14586" y="6263"/>
                        </a:cubicBezTo>
                        <a:cubicBezTo>
                          <a:pt x="14657" y="6121"/>
                          <a:pt x="14729" y="5978"/>
                          <a:pt x="14788" y="5835"/>
                        </a:cubicBezTo>
                        <a:cubicBezTo>
                          <a:pt x="14836" y="5692"/>
                          <a:pt x="14872" y="5561"/>
                          <a:pt x="14907" y="5406"/>
                        </a:cubicBezTo>
                        <a:cubicBezTo>
                          <a:pt x="14907" y="5394"/>
                          <a:pt x="14907" y="5382"/>
                          <a:pt x="14907" y="5370"/>
                        </a:cubicBezTo>
                        <a:cubicBezTo>
                          <a:pt x="14919" y="5311"/>
                          <a:pt x="14931" y="5239"/>
                          <a:pt x="14931" y="5168"/>
                        </a:cubicBezTo>
                        <a:lnTo>
                          <a:pt x="14931" y="5085"/>
                        </a:lnTo>
                        <a:cubicBezTo>
                          <a:pt x="14931" y="5061"/>
                          <a:pt x="14931" y="5025"/>
                          <a:pt x="14943" y="4989"/>
                        </a:cubicBezTo>
                        <a:cubicBezTo>
                          <a:pt x="14943" y="4954"/>
                          <a:pt x="14943" y="4942"/>
                          <a:pt x="14943" y="4930"/>
                        </a:cubicBez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4" y="149"/>
                          <a:pt x="14952" y="204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8"/>
                        </a:cubicBezTo>
                        <a:cubicBezTo>
                          <a:pt x="14848" y="810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10" y="1406"/>
                          <a:pt x="14395" y="1727"/>
                          <a:pt x="14145" y="2013"/>
                        </a:cubicBezTo>
                        <a:lnTo>
                          <a:pt x="14098" y="2061"/>
                        </a:ln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4"/>
                        </a:cubicBezTo>
                        <a:cubicBezTo>
                          <a:pt x="12621" y="3168"/>
                          <a:pt x="12466" y="3263"/>
                          <a:pt x="12288" y="3346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44"/>
                        </a:cubicBez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6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16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51"/>
                          <a:pt x="5906" y="4239"/>
                        </a:cubicBezTo>
                        <a:cubicBezTo>
                          <a:pt x="5787" y="4227"/>
                          <a:pt x="5680" y="4216"/>
                          <a:pt x="5573" y="4192"/>
                        </a:cubicBezTo>
                        <a:cubicBezTo>
                          <a:pt x="5454" y="4180"/>
                          <a:pt x="5311" y="4144"/>
                          <a:pt x="5180" y="4120"/>
                        </a:cubicBezTo>
                        <a:cubicBezTo>
                          <a:pt x="5073" y="4108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42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5"/>
                          <a:pt x="3489" y="3668"/>
                        </a:cubicBezTo>
                        <a:cubicBezTo>
                          <a:pt x="3442" y="3656"/>
                          <a:pt x="3406" y="3644"/>
                          <a:pt x="3358" y="3620"/>
                        </a:cubicBez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4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5" name="Google Shape;2005;p29"/>
                  <p:cNvSpPr/>
                  <p:nvPr/>
                </p:nvSpPr>
                <p:spPr>
                  <a:xfrm>
                    <a:off x="1150275" y="3749938"/>
                    <a:ext cx="410800" cy="23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5" extrusionOk="0">
                        <a:moveTo>
                          <a:pt x="13478" y="1704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3"/>
                          <a:pt x="0" y="3394"/>
                          <a:pt x="2906" y="1704"/>
                        </a:cubicBezTo>
                        <a:cubicBezTo>
                          <a:pt x="5823" y="1"/>
                          <a:pt x="10549" y="1"/>
                          <a:pt x="13478" y="1704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6" name="Google Shape;2006;p29"/>
                  <p:cNvSpPr/>
                  <p:nvPr/>
                </p:nvSpPr>
                <p:spPr>
                  <a:xfrm>
                    <a:off x="1248800" y="3807088"/>
                    <a:ext cx="213450" cy="12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43" extrusionOk="0">
                        <a:moveTo>
                          <a:pt x="7001" y="882"/>
                        </a:moveTo>
                        <a:cubicBezTo>
                          <a:pt x="8525" y="1763"/>
                          <a:pt x="8537" y="3180"/>
                          <a:pt x="7025" y="4061"/>
                        </a:cubicBezTo>
                        <a:cubicBezTo>
                          <a:pt x="5513" y="4942"/>
                          <a:pt x="3060" y="4942"/>
                          <a:pt x="1536" y="4061"/>
                        </a:cubicBezTo>
                        <a:cubicBezTo>
                          <a:pt x="12" y="3180"/>
                          <a:pt x="0" y="1763"/>
                          <a:pt x="1513" y="882"/>
                        </a:cubicBezTo>
                        <a:cubicBezTo>
                          <a:pt x="3025" y="1"/>
                          <a:pt x="5489" y="13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7" name="Google Shape;2007;p29"/>
                  <p:cNvSpPr/>
                  <p:nvPr/>
                </p:nvSpPr>
                <p:spPr>
                  <a:xfrm>
                    <a:off x="1273500" y="3825638"/>
                    <a:ext cx="1640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9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88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8" name="Google Shape;2008;p29"/>
                  <p:cNvSpPr/>
                  <p:nvPr/>
                </p:nvSpPr>
                <p:spPr>
                  <a:xfrm>
                    <a:off x="1133000" y="3847588"/>
                    <a:ext cx="4453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0" extrusionOk="0">
                        <a:moveTo>
                          <a:pt x="17801" y="72"/>
                        </a:move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800" y="373"/>
                          <a:pt x="17801" y="371"/>
                          <a:pt x="17801" y="369"/>
                        </a:cubicBezTo>
                        <a:lnTo>
                          <a:pt x="17801" y="298"/>
                        </a:lnTo>
                        <a:cubicBezTo>
                          <a:pt x="17813" y="215"/>
                          <a:pt x="17813" y="131"/>
                          <a:pt x="17801" y="72"/>
                        </a:cubicBezTo>
                        <a:close/>
                        <a:moveTo>
                          <a:pt x="25" y="0"/>
                        </a:moveTo>
                        <a:lnTo>
                          <a:pt x="1" y="5810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0"/>
                        </a:lnTo>
                        <a:cubicBezTo>
                          <a:pt x="4037" y="10144"/>
                          <a:pt x="4097" y="10156"/>
                          <a:pt x="4144" y="10180"/>
                        </a:cubicBez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1"/>
                          <a:pt x="5228" y="10513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3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lnTo>
                          <a:pt x="7014" y="10871"/>
                        </a:lnTo>
                        <a:cubicBezTo>
                          <a:pt x="7168" y="10882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lnTo>
                          <a:pt x="7871" y="10954"/>
                        </a:ln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30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cubicBezTo>
                          <a:pt x="10621" y="10906"/>
                          <a:pt x="10681" y="10894"/>
                          <a:pt x="10740" y="10882"/>
                        </a:cubicBezTo>
                        <a:cubicBezTo>
                          <a:pt x="10955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3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60" y="10597"/>
                        </a:cubicBezTo>
                        <a:cubicBezTo>
                          <a:pt x="12479" y="10561"/>
                          <a:pt x="12598" y="10525"/>
                          <a:pt x="12717" y="10501"/>
                        </a:cubicBezTo>
                        <a:cubicBezTo>
                          <a:pt x="12860" y="10454"/>
                          <a:pt x="13014" y="10418"/>
                          <a:pt x="13169" y="10371"/>
                        </a:cubicBezTo>
                        <a:cubicBezTo>
                          <a:pt x="13205" y="10359"/>
                          <a:pt x="13241" y="10347"/>
                          <a:pt x="13264" y="10347"/>
                        </a:cubicBezTo>
                        <a:cubicBezTo>
                          <a:pt x="13455" y="10287"/>
                          <a:pt x="13634" y="10216"/>
                          <a:pt x="13812" y="10144"/>
                        </a:cubicBezTo>
                        <a:lnTo>
                          <a:pt x="13884" y="10120"/>
                        </a:lnTo>
                        <a:cubicBezTo>
                          <a:pt x="14086" y="10037"/>
                          <a:pt x="14276" y="9966"/>
                          <a:pt x="14455" y="9870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44"/>
                        </a:lnTo>
                        <a:lnTo>
                          <a:pt x="16455" y="8585"/>
                        </a:lnTo>
                        <a:cubicBezTo>
                          <a:pt x="16562" y="8477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5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65"/>
                        </a:cubicBezTo>
                        <a:cubicBezTo>
                          <a:pt x="17444" y="7299"/>
                          <a:pt x="17527" y="7132"/>
                          <a:pt x="17586" y="6965"/>
                        </a:cubicBezTo>
                        <a:cubicBezTo>
                          <a:pt x="17658" y="6799"/>
                          <a:pt x="17705" y="6632"/>
                          <a:pt x="17741" y="6453"/>
                        </a:cubicBezTo>
                        <a:cubicBezTo>
                          <a:pt x="17741" y="6441"/>
                          <a:pt x="17741" y="6430"/>
                          <a:pt x="17753" y="6418"/>
                        </a:cubicBezTo>
                        <a:cubicBezTo>
                          <a:pt x="17741" y="6406"/>
                          <a:pt x="17741" y="6406"/>
                          <a:pt x="17753" y="6406"/>
                        </a:cubicBezTo>
                        <a:cubicBezTo>
                          <a:pt x="17765" y="6322"/>
                          <a:pt x="17777" y="6239"/>
                          <a:pt x="17777" y="6168"/>
                        </a:cubicBezTo>
                        <a:lnTo>
                          <a:pt x="17777" y="6060"/>
                        </a:lnTo>
                        <a:cubicBezTo>
                          <a:pt x="17777" y="6037"/>
                          <a:pt x="17777" y="5989"/>
                          <a:pt x="17789" y="5953"/>
                        </a:cubicBezTo>
                        <a:cubicBezTo>
                          <a:pt x="17801" y="5906"/>
                          <a:pt x="17789" y="5894"/>
                          <a:pt x="17789" y="5870"/>
                        </a:cubicBez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776" y="563"/>
                          <a:pt x="17741" y="752"/>
                          <a:pt x="17682" y="941"/>
                        </a:cubicBezTo>
                        <a:lnTo>
                          <a:pt x="17670" y="977"/>
                        </a:lnTo>
                        <a:cubicBezTo>
                          <a:pt x="17646" y="1060"/>
                          <a:pt x="17610" y="1143"/>
                          <a:pt x="17575" y="1238"/>
                        </a:cubicBezTo>
                        <a:lnTo>
                          <a:pt x="17563" y="1262"/>
                        </a:lnTo>
                        <a:cubicBezTo>
                          <a:pt x="17384" y="1679"/>
                          <a:pt x="17146" y="2048"/>
                          <a:pt x="16848" y="2381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27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7" y="3143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98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5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29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6"/>
                        </a:cubicBezTo>
                        <a:cubicBezTo>
                          <a:pt x="12217" y="4834"/>
                          <a:pt x="12050" y="4858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60"/>
                          <a:pt x="10752" y="5084"/>
                        </a:cubicBezTo>
                        <a:lnTo>
                          <a:pt x="10574" y="5096"/>
                        </a:lnTo>
                        <a:cubicBezTo>
                          <a:pt x="10455" y="5120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67"/>
                          <a:pt x="9621" y="5167"/>
                        </a:cubicBezTo>
                        <a:cubicBezTo>
                          <a:pt x="9490" y="5167"/>
                          <a:pt x="9359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7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48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29"/>
                        </a:cubicBezTo>
                        <a:cubicBezTo>
                          <a:pt x="6037" y="4906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cubicBezTo>
                          <a:pt x="4823" y="4596"/>
                          <a:pt x="4763" y="4584"/>
                          <a:pt x="4692" y="4560"/>
                        </a:cubicBez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91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5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9" name="Google Shape;2009;p29"/>
                  <p:cNvSpPr/>
                  <p:nvPr/>
                </p:nvSpPr>
                <p:spPr>
                  <a:xfrm>
                    <a:off x="1110975" y="370678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62" y="2013"/>
                        </a:moveTo>
                        <a:cubicBezTo>
                          <a:pt x="19563" y="4025"/>
                          <a:pt x="19575" y="7299"/>
                          <a:pt x="16110" y="9299"/>
                        </a:cubicBezTo>
                        <a:cubicBezTo>
                          <a:pt x="12633" y="11311"/>
                          <a:pt x="7002" y="11323"/>
                          <a:pt x="3501" y="9299"/>
                        </a:cubicBezTo>
                        <a:cubicBezTo>
                          <a:pt x="13" y="7287"/>
                          <a:pt x="1" y="4025"/>
                          <a:pt x="3466" y="2013"/>
                        </a:cubicBezTo>
                        <a:cubicBezTo>
                          <a:pt x="6930" y="1"/>
                          <a:pt x="12586" y="1"/>
                          <a:pt x="16062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0" name="Google Shape;2010;p29"/>
                  <p:cNvSpPr/>
                  <p:nvPr/>
                </p:nvSpPr>
                <p:spPr>
                  <a:xfrm>
                    <a:off x="1267850" y="3797563"/>
                    <a:ext cx="175650" cy="10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61" extrusionOk="0">
                        <a:moveTo>
                          <a:pt x="5763" y="715"/>
                        </a:moveTo>
                        <a:cubicBezTo>
                          <a:pt x="7025" y="1442"/>
                          <a:pt x="7025" y="2620"/>
                          <a:pt x="5775" y="3335"/>
                        </a:cubicBezTo>
                        <a:cubicBezTo>
                          <a:pt x="4537" y="4061"/>
                          <a:pt x="2501" y="4061"/>
                          <a:pt x="1251" y="3335"/>
                        </a:cubicBezTo>
                        <a:cubicBezTo>
                          <a:pt x="0" y="2620"/>
                          <a:pt x="0" y="1442"/>
                          <a:pt x="1239" y="715"/>
                        </a:cubicBezTo>
                        <a:cubicBezTo>
                          <a:pt x="2489" y="1"/>
                          <a:pt x="4525" y="1"/>
                          <a:pt x="5763" y="715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1" name="Google Shape;2011;p29"/>
                  <p:cNvSpPr/>
                  <p:nvPr/>
                </p:nvSpPr>
                <p:spPr>
                  <a:xfrm>
                    <a:off x="1168725" y="3663338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55" y="72"/>
                        </a:move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84"/>
                          <a:pt x="14955" y="77"/>
                          <a:pt x="14955" y="72"/>
                        </a:cubicBezTo>
                        <a:close/>
                        <a:moveTo>
                          <a:pt x="13" y="0"/>
                        </a:moveTo>
                        <a:lnTo>
                          <a:pt x="1" y="4882"/>
                        </a:lnTo>
                        <a:cubicBezTo>
                          <a:pt x="1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1" y="8394"/>
                          <a:pt x="3168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30" y="8704"/>
                        </a:cubicBezTo>
                        <a:lnTo>
                          <a:pt x="4084" y="8751"/>
                        </a:lnTo>
                        <a:lnTo>
                          <a:pt x="4192" y="8787"/>
                        </a:lnTo>
                        <a:cubicBezTo>
                          <a:pt x="4251" y="8811"/>
                          <a:pt x="4323" y="8823"/>
                          <a:pt x="4382" y="8835"/>
                        </a:cubicBezTo>
                        <a:cubicBezTo>
                          <a:pt x="4537" y="8870"/>
                          <a:pt x="4692" y="8918"/>
                          <a:pt x="4846" y="8954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61" y="9085"/>
                        </a:cubicBezTo>
                        <a:cubicBezTo>
                          <a:pt x="5608" y="9085"/>
                          <a:pt x="5656" y="9097"/>
                          <a:pt x="5716" y="9109"/>
                        </a:cubicBezTo>
                        <a:cubicBezTo>
                          <a:pt x="5775" y="9120"/>
                          <a:pt x="5835" y="9120"/>
                          <a:pt x="5894" y="9132"/>
                        </a:cubicBezTo>
                        <a:cubicBezTo>
                          <a:pt x="6013" y="9144"/>
                          <a:pt x="6144" y="9156"/>
                          <a:pt x="6263" y="9168"/>
                        </a:cubicBezTo>
                        <a:cubicBezTo>
                          <a:pt x="6323" y="9168"/>
                          <a:pt x="6382" y="9192"/>
                          <a:pt x="6442" y="9192"/>
                        </a:cubicBezTo>
                        <a:lnTo>
                          <a:pt x="6609" y="9204"/>
                        </a:lnTo>
                        <a:cubicBezTo>
                          <a:pt x="6740" y="9204"/>
                          <a:pt x="6859" y="9216"/>
                          <a:pt x="6990" y="9216"/>
                        </a:cubicBezTo>
                        <a:lnTo>
                          <a:pt x="7180" y="9228"/>
                        </a:lnTo>
                        <a:lnTo>
                          <a:pt x="8061" y="9228"/>
                        </a:lnTo>
                        <a:cubicBezTo>
                          <a:pt x="8228" y="9228"/>
                          <a:pt x="8395" y="9204"/>
                          <a:pt x="8561" y="9192"/>
                        </a:cubicBezTo>
                        <a:cubicBezTo>
                          <a:pt x="8633" y="9192"/>
                          <a:pt x="8704" y="9192"/>
                          <a:pt x="8776" y="9180"/>
                        </a:cubicBezTo>
                        <a:lnTo>
                          <a:pt x="8871" y="9168"/>
                        </a:lnTo>
                        <a:lnTo>
                          <a:pt x="9014" y="9156"/>
                        </a:lnTo>
                        <a:cubicBezTo>
                          <a:pt x="9192" y="9132"/>
                          <a:pt x="9359" y="9109"/>
                          <a:pt x="9538" y="9073"/>
                        </a:cubicBezTo>
                        <a:lnTo>
                          <a:pt x="9657" y="9061"/>
                        </a:lnTo>
                        <a:lnTo>
                          <a:pt x="9728" y="9049"/>
                        </a:lnTo>
                        <a:cubicBezTo>
                          <a:pt x="9799" y="9037"/>
                          <a:pt x="9883" y="9013"/>
                          <a:pt x="9966" y="9001"/>
                        </a:cubicBezTo>
                        <a:cubicBezTo>
                          <a:pt x="10097" y="8966"/>
                          <a:pt x="10240" y="8942"/>
                          <a:pt x="10383" y="8906"/>
                        </a:cubicBezTo>
                        <a:cubicBezTo>
                          <a:pt x="10478" y="8882"/>
                          <a:pt x="10573" y="8858"/>
                          <a:pt x="10681" y="8823"/>
                        </a:cubicBezTo>
                        <a:cubicBezTo>
                          <a:pt x="10800" y="8799"/>
                          <a:pt x="10931" y="8763"/>
                          <a:pt x="11062" y="8716"/>
                        </a:cubicBezTo>
                        <a:lnTo>
                          <a:pt x="11145" y="8692"/>
                        </a:lnTo>
                        <a:cubicBezTo>
                          <a:pt x="11300" y="8644"/>
                          <a:pt x="11454" y="8597"/>
                          <a:pt x="11597" y="8537"/>
                        </a:cubicBezTo>
                        <a:cubicBezTo>
                          <a:pt x="11621" y="8525"/>
                          <a:pt x="11645" y="8513"/>
                          <a:pt x="11669" y="8513"/>
                        </a:cubicBezTo>
                        <a:cubicBezTo>
                          <a:pt x="11824" y="8442"/>
                          <a:pt x="11990" y="8370"/>
                          <a:pt x="12145" y="8299"/>
                        </a:cubicBezTo>
                        <a:lnTo>
                          <a:pt x="12276" y="8239"/>
                        </a:lnTo>
                        <a:cubicBezTo>
                          <a:pt x="12455" y="8156"/>
                          <a:pt x="12621" y="8073"/>
                          <a:pt x="12788" y="7977"/>
                        </a:cubicBezTo>
                        <a:lnTo>
                          <a:pt x="12871" y="7918"/>
                        </a:lnTo>
                        <a:cubicBezTo>
                          <a:pt x="13014" y="7835"/>
                          <a:pt x="13133" y="7751"/>
                          <a:pt x="13252" y="7668"/>
                        </a:cubicBezTo>
                        <a:lnTo>
                          <a:pt x="13312" y="7632"/>
                        </a:lnTo>
                        <a:cubicBezTo>
                          <a:pt x="13455" y="7525"/>
                          <a:pt x="13586" y="7430"/>
                          <a:pt x="13705" y="7334"/>
                        </a:cubicBezTo>
                        <a:lnTo>
                          <a:pt x="13752" y="7287"/>
                        </a:lnTo>
                        <a:cubicBezTo>
                          <a:pt x="13776" y="7263"/>
                          <a:pt x="13800" y="7239"/>
                          <a:pt x="13824" y="7227"/>
                        </a:cubicBezTo>
                        <a:cubicBezTo>
                          <a:pt x="13919" y="7132"/>
                          <a:pt x="14002" y="7049"/>
                          <a:pt x="14086" y="6953"/>
                        </a:cubicBezTo>
                        <a:lnTo>
                          <a:pt x="14145" y="6894"/>
                        </a:lnTo>
                        <a:cubicBezTo>
                          <a:pt x="14193" y="6834"/>
                          <a:pt x="14241" y="6787"/>
                          <a:pt x="14288" y="6727"/>
                        </a:cubicBezTo>
                        <a:cubicBezTo>
                          <a:pt x="14395" y="6584"/>
                          <a:pt x="14502" y="6442"/>
                          <a:pt x="14586" y="6275"/>
                        </a:cubicBezTo>
                        <a:cubicBezTo>
                          <a:pt x="14669" y="6144"/>
                          <a:pt x="14729" y="6001"/>
                          <a:pt x="14788" y="5858"/>
                        </a:cubicBezTo>
                        <a:cubicBezTo>
                          <a:pt x="14836" y="5715"/>
                          <a:pt x="14872" y="5572"/>
                          <a:pt x="14907" y="5429"/>
                        </a:cubicBezTo>
                        <a:cubicBezTo>
                          <a:pt x="14907" y="5418"/>
                          <a:pt x="14907" y="5406"/>
                          <a:pt x="14907" y="5394"/>
                        </a:cubicBezTo>
                        <a:cubicBezTo>
                          <a:pt x="14919" y="5322"/>
                          <a:pt x="14931" y="5263"/>
                          <a:pt x="14931" y="5191"/>
                        </a:cubicBezTo>
                        <a:lnTo>
                          <a:pt x="14931" y="5108"/>
                        </a:lnTo>
                        <a:cubicBezTo>
                          <a:pt x="14931" y="5084"/>
                          <a:pt x="14931" y="5048"/>
                          <a:pt x="14943" y="5013"/>
                        </a:cubicBezTo>
                        <a:cubicBezTo>
                          <a:pt x="14943" y="4977"/>
                          <a:pt x="14943" y="4965"/>
                          <a:pt x="14943" y="4941"/>
                        </a:cubicBez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130"/>
                          <a:pt x="14953" y="190"/>
                          <a:pt x="14943" y="250"/>
                        </a:cubicBezTo>
                        <a:lnTo>
                          <a:pt x="14943" y="310"/>
                        </a:lnTo>
                        <a:cubicBezTo>
                          <a:pt x="14931" y="476"/>
                          <a:pt x="14895" y="643"/>
                          <a:pt x="14848" y="798"/>
                        </a:cubicBezTo>
                        <a:cubicBezTo>
                          <a:pt x="14848" y="798"/>
                          <a:pt x="14848" y="810"/>
                          <a:pt x="14848" y="822"/>
                        </a:cubicBezTo>
                        <a:cubicBezTo>
                          <a:pt x="14824" y="893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10" y="1405"/>
                          <a:pt x="14395" y="1727"/>
                          <a:pt x="14145" y="2012"/>
                        </a:cubicBezTo>
                        <a:cubicBezTo>
                          <a:pt x="14133" y="2024"/>
                          <a:pt x="14121" y="2048"/>
                          <a:pt x="14098" y="2060"/>
                        </a:cubicBezTo>
                        <a:cubicBezTo>
                          <a:pt x="13990" y="2179"/>
                          <a:pt x="13883" y="2286"/>
                          <a:pt x="13764" y="2393"/>
                        </a:cubicBezTo>
                        <a:lnTo>
                          <a:pt x="13717" y="2441"/>
                        </a:lnTo>
                        <a:cubicBezTo>
                          <a:pt x="13598" y="2548"/>
                          <a:pt x="13467" y="2643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3"/>
                          <a:pt x="12967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1990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1" y="3715"/>
                          <a:pt x="11252" y="3775"/>
                          <a:pt x="11073" y="3822"/>
                        </a:cubicBezTo>
                        <a:cubicBezTo>
                          <a:pt x="10942" y="3870"/>
                          <a:pt x="10812" y="3905"/>
                          <a:pt x="10681" y="3941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8"/>
                          <a:pt x="10109" y="4072"/>
                          <a:pt x="9978" y="4108"/>
                        </a:cubicBezTo>
                        <a:cubicBezTo>
                          <a:pt x="9871" y="4132"/>
                          <a:pt x="9776" y="4144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lnTo>
                          <a:pt x="8883" y="4275"/>
                        </a:lnTo>
                        <a:cubicBezTo>
                          <a:pt x="8787" y="4286"/>
                          <a:pt x="8680" y="4298"/>
                          <a:pt x="8585" y="4298"/>
                        </a:cubicBezTo>
                        <a:cubicBezTo>
                          <a:pt x="8418" y="4322"/>
                          <a:pt x="8252" y="4334"/>
                          <a:pt x="8085" y="4334"/>
                        </a:cubicBezTo>
                        <a:cubicBezTo>
                          <a:pt x="7978" y="4334"/>
                          <a:pt x="7859" y="4334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4"/>
                        </a:cubicBezTo>
                        <a:cubicBezTo>
                          <a:pt x="6894" y="4322"/>
                          <a:pt x="6751" y="4322"/>
                          <a:pt x="6621" y="4322"/>
                        </a:cubicBezTo>
                        <a:cubicBezTo>
                          <a:pt x="6501" y="4310"/>
                          <a:pt x="6394" y="4298"/>
                          <a:pt x="6275" y="4286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7"/>
                          <a:pt x="5680" y="4215"/>
                          <a:pt x="5573" y="4203"/>
                        </a:cubicBezTo>
                        <a:cubicBezTo>
                          <a:pt x="5454" y="4179"/>
                          <a:pt x="5311" y="4156"/>
                          <a:pt x="5180" y="4132"/>
                        </a:cubicBezTo>
                        <a:cubicBezTo>
                          <a:pt x="5073" y="4108"/>
                          <a:pt x="4966" y="4084"/>
                          <a:pt x="4858" y="4072"/>
                        </a:cubicBezTo>
                        <a:cubicBezTo>
                          <a:pt x="4716" y="4036"/>
                          <a:pt x="4549" y="3989"/>
                          <a:pt x="4394" y="3953"/>
                        </a:cubicBezTo>
                        <a:cubicBezTo>
                          <a:pt x="4299" y="3929"/>
                          <a:pt x="4204" y="3905"/>
                          <a:pt x="4096" y="3870"/>
                        </a:cubicBezTo>
                        <a:lnTo>
                          <a:pt x="3942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96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20" y="869"/>
                          <a:pt x="13" y="44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2" name="Google Shape;2012;p29"/>
                  <p:cNvSpPr/>
                  <p:nvPr/>
                </p:nvSpPr>
                <p:spPr>
                  <a:xfrm>
                    <a:off x="1150275" y="3544863"/>
                    <a:ext cx="410800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4" extrusionOk="0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6" y="1703"/>
                        </a:cubicBezTo>
                        <a:cubicBezTo>
                          <a:pt x="5823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3" name="Google Shape;2013;p29"/>
                  <p:cNvSpPr/>
                  <p:nvPr/>
                </p:nvSpPr>
                <p:spPr>
                  <a:xfrm>
                    <a:off x="1248800" y="3602313"/>
                    <a:ext cx="213450" cy="1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30" extrusionOk="0">
                        <a:moveTo>
                          <a:pt x="7001" y="870"/>
                        </a:moveTo>
                        <a:cubicBezTo>
                          <a:pt x="8525" y="1751"/>
                          <a:pt x="8537" y="3179"/>
                          <a:pt x="7025" y="4049"/>
                        </a:cubicBezTo>
                        <a:cubicBezTo>
                          <a:pt x="5513" y="4930"/>
                          <a:pt x="3060" y="4930"/>
                          <a:pt x="1536" y="4049"/>
                        </a:cubicBezTo>
                        <a:cubicBezTo>
                          <a:pt x="12" y="3179"/>
                          <a:pt x="0" y="1751"/>
                          <a:pt x="1513" y="870"/>
                        </a:cubicBezTo>
                        <a:cubicBezTo>
                          <a:pt x="3025" y="0"/>
                          <a:pt x="5489" y="0"/>
                          <a:pt x="7001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4" name="Google Shape;2014;p29"/>
                  <p:cNvSpPr/>
                  <p:nvPr/>
                </p:nvSpPr>
                <p:spPr>
                  <a:xfrm>
                    <a:off x="1273500" y="3620538"/>
                    <a:ext cx="164025" cy="8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63" extrusionOk="0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1" y="1188"/>
                          <a:pt x="13" y="2284"/>
                          <a:pt x="1179" y="2962"/>
                        </a:cubicBezTo>
                        <a:cubicBezTo>
                          <a:pt x="1763" y="3296"/>
                          <a:pt x="2528" y="3462"/>
                          <a:pt x="3291" y="3462"/>
                        </a:cubicBezTo>
                        <a:cubicBezTo>
                          <a:pt x="4055" y="3462"/>
                          <a:pt x="4817" y="3296"/>
                          <a:pt x="5394" y="2962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5" name="Google Shape;2015;p29"/>
                  <p:cNvSpPr/>
                  <p:nvPr/>
                </p:nvSpPr>
                <p:spPr>
                  <a:xfrm>
                    <a:off x="1133000" y="3642788"/>
                    <a:ext cx="4453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1" extrusionOk="0">
                        <a:moveTo>
                          <a:pt x="17813" y="60"/>
                        </a:move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3" y="88"/>
                          <a:pt x="17813" y="74"/>
                          <a:pt x="17813" y="60"/>
                        </a:cubicBezTo>
                        <a:close/>
                        <a:moveTo>
                          <a:pt x="25" y="1"/>
                        </a:moveTo>
                        <a:lnTo>
                          <a:pt x="1" y="5811"/>
                        </a:lnTo>
                        <a:cubicBezTo>
                          <a:pt x="1" y="7133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95"/>
                          <a:pt x="3513" y="9919"/>
                        </a:cubicBezTo>
                        <a:cubicBezTo>
                          <a:pt x="3644" y="9978"/>
                          <a:pt x="3775" y="10050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1"/>
                        </a:ln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1" y="10419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73"/>
                          <a:pt x="5585" y="10609"/>
                          <a:pt x="5775" y="10657"/>
                        </a:cubicBezTo>
                        <a:cubicBezTo>
                          <a:pt x="5823" y="10669"/>
                          <a:pt x="5871" y="10681"/>
                          <a:pt x="5930" y="10693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8"/>
                          <a:pt x="6621" y="10812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7"/>
                          <a:pt x="7466" y="10919"/>
                        </a:cubicBezTo>
                        <a:cubicBezTo>
                          <a:pt x="7538" y="10919"/>
                          <a:pt x="7609" y="10931"/>
                          <a:pt x="7680" y="10943"/>
                        </a:cubicBezTo>
                        <a:cubicBezTo>
                          <a:pt x="7752" y="10943"/>
                          <a:pt x="7811" y="10943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3"/>
                        </a:cubicBezTo>
                        <a:cubicBezTo>
                          <a:pt x="10288" y="10943"/>
                          <a:pt x="10371" y="10943"/>
                          <a:pt x="10443" y="10919"/>
                        </a:cubicBezTo>
                        <a:lnTo>
                          <a:pt x="10562" y="10907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800"/>
                        </a:cubicBezTo>
                        <a:lnTo>
                          <a:pt x="11514" y="10776"/>
                        </a:lnTo>
                        <a:lnTo>
                          <a:pt x="11586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8"/>
                          <a:pt x="12717" y="10502"/>
                        </a:cubicBezTo>
                        <a:cubicBezTo>
                          <a:pt x="12860" y="10466"/>
                          <a:pt x="13014" y="10419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8"/>
                          <a:pt x="13634" y="10216"/>
                          <a:pt x="13812" y="10157"/>
                        </a:cubicBezTo>
                        <a:lnTo>
                          <a:pt x="13884" y="10121"/>
                        </a:lnTo>
                        <a:cubicBezTo>
                          <a:pt x="14086" y="10050"/>
                          <a:pt x="14276" y="9966"/>
                          <a:pt x="14455" y="9883"/>
                        </a:cubicBezTo>
                        <a:lnTo>
                          <a:pt x="14622" y="9800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9"/>
                        </a:lnTo>
                        <a:cubicBezTo>
                          <a:pt x="15491" y="9323"/>
                          <a:pt x="15634" y="9228"/>
                          <a:pt x="15777" y="9121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7"/>
                        </a:lnTo>
                        <a:cubicBezTo>
                          <a:pt x="16396" y="8633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1"/>
                          <a:pt x="16777" y="8264"/>
                        </a:cubicBezTo>
                        <a:cubicBezTo>
                          <a:pt x="16789" y="8240"/>
                          <a:pt x="16813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03" y="7990"/>
                        </a:cubicBezTo>
                        <a:cubicBezTo>
                          <a:pt x="17134" y="7823"/>
                          <a:pt x="17253" y="7645"/>
                          <a:pt x="17360" y="7454"/>
                        </a:cubicBezTo>
                        <a:cubicBezTo>
                          <a:pt x="17455" y="7299"/>
                          <a:pt x="17539" y="7133"/>
                          <a:pt x="17598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1" y="5942"/>
                        </a:cubicBezTo>
                        <a:cubicBezTo>
                          <a:pt x="17813" y="5906"/>
                          <a:pt x="17801" y="5882"/>
                          <a:pt x="17801" y="5859"/>
                        </a:cubicBez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2" y="160"/>
                          <a:pt x="17810" y="219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5" y="1227"/>
                        </a:cubicBezTo>
                        <a:lnTo>
                          <a:pt x="17563" y="1251"/>
                        </a:lnTo>
                        <a:cubicBezTo>
                          <a:pt x="17384" y="1668"/>
                          <a:pt x="17146" y="2049"/>
                          <a:pt x="16848" y="2382"/>
                        </a:cubicBezTo>
                        <a:lnTo>
                          <a:pt x="16789" y="2453"/>
                        </a:lnTo>
                        <a:cubicBezTo>
                          <a:pt x="16658" y="2584"/>
                          <a:pt x="16527" y="2715"/>
                          <a:pt x="16384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7" y="3787"/>
                          <a:pt x="14836" y="3882"/>
                          <a:pt x="14634" y="3989"/>
                        </a:cubicBezTo>
                        <a:lnTo>
                          <a:pt x="14467" y="4061"/>
                        </a:lnTo>
                        <a:cubicBezTo>
                          <a:pt x="14288" y="4144"/>
                          <a:pt x="14098" y="4227"/>
                          <a:pt x="13895" y="4311"/>
                        </a:cubicBezTo>
                        <a:lnTo>
                          <a:pt x="13824" y="4335"/>
                        </a:lnTo>
                        <a:cubicBezTo>
                          <a:pt x="13622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9" y="4692"/>
                        </a:cubicBezTo>
                        <a:cubicBezTo>
                          <a:pt x="12610" y="4716"/>
                          <a:pt x="12491" y="4751"/>
                          <a:pt x="12371" y="4787"/>
                        </a:cubicBezTo>
                        <a:cubicBezTo>
                          <a:pt x="12217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3"/>
                        </a:cubicBezTo>
                        <a:lnTo>
                          <a:pt x="10574" y="5097"/>
                        </a:lnTo>
                        <a:cubicBezTo>
                          <a:pt x="10455" y="5108"/>
                          <a:pt x="10336" y="5120"/>
                          <a:pt x="10216" y="5120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cubicBezTo>
                          <a:pt x="9490" y="5168"/>
                          <a:pt x="9359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8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7"/>
                        </a:cubicBezTo>
                        <a:cubicBezTo>
                          <a:pt x="5609" y="4799"/>
                          <a:pt x="5418" y="4751"/>
                          <a:pt x="5240" y="4704"/>
                        </a:cubicBezTo>
                        <a:cubicBezTo>
                          <a:pt x="5121" y="4680"/>
                          <a:pt x="5002" y="4644"/>
                          <a:pt x="4882" y="4608"/>
                        </a:cubicBezTo>
                        <a:lnTo>
                          <a:pt x="4692" y="4549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01" y="4311"/>
                        </a:lnTo>
                        <a:cubicBezTo>
                          <a:pt x="3847" y="4251"/>
                          <a:pt x="3692" y="4180"/>
                          <a:pt x="3537" y="4108"/>
                        </a:cubicBezTo>
                        <a:cubicBezTo>
                          <a:pt x="3454" y="4073"/>
                          <a:pt x="3382" y="4049"/>
                          <a:pt x="3299" y="4013"/>
                        </a:cubicBezTo>
                        <a:cubicBezTo>
                          <a:pt x="3073" y="3906"/>
                          <a:pt x="2858" y="3787"/>
                          <a:pt x="2644" y="3668"/>
                        </a:cubicBezTo>
                        <a:cubicBezTo>
                          <a:pt x="1549" y="3037"/>
                          <a:pt x="799" y="2275"/>
                          <a:pt x="382" y="1477"/>
                        </a:cubicBezTo>
                        <a:cubicBezTo>
                          <a:pt x="144" y="1013"/>
                          <a:pt x="25" y="513"/>
                          <a:pt x="25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6" name="Google Shape;2016;p29"/>
                  <p:cNvSpPr/>
                  <p:nvPr/>
                </p:nvSpPr>
                <p:spPr>
                  <a:xfrm>
                    <a:off x="1110975" y="3501713"/>
                    <a:ext cx="489375" cy="28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5" extrusionOk="0">
                        <a:moveTo>
                          <a:pt x="16062" y="2012"/>
                        </a:moveTo>
                        <a:cubicBezTo>
                          <a:pt x="19563" y="4036"/>
                          <a:pt x="19575" y="7299"/>
                          <a:pt x="16110" y="9311"/>
                        </a:cubicBezTo>
                        <a:cubicBezTo>
                          <a:pt x="12633" y="11335"/>
                          <a:pt x="7002" y="11335"/>
                          <a:pt x="3501" y="9311"/>
                        </a:cubicBezTo>
                        <a:cubicBezTo>
                          <a:pt x="13" y="7299"/>
                          <a:pt x="1" y="4024"/>
                          <a:pt x="3466" y="2012"/>
                        </a:cubicBezTo>
                        <a:cubicBezTo>
                          <a:pt x="6930" y="0"/>
                          <a:pt x="12586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7" name="Google Shape;2017;p29"/>
                  <p:cNvSpPr/>
                  <p:nvPr/>
                </p:nvSpPr>
                <p:spPr>
                  <a:xfrm>
                    <a:off x="1267850" y="3592488"/>
                    <a:ext cx="175650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73" extrusionOk="0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7"/>
                        </a:cubicBezTo>
                        <a:cubicBezTo>
                          <a:pt x="2489" y="1"/>
                          <a:pt x="4525" y="1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8" name="Google Shape;2018;p29"/>
                  <p:cNvSpPr/>
                  <p:nvPr/>
                </p:nvSpPr>
                <p:spPr>
                  <a:xfrm>
                    <a:off x="1168725" y="3458238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55" y="60"/>
                        </a:move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5" y="83"/>
                          <a:pt x="14955" y="72"/>
                          <a:pt x="14955" y="60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7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lnTo>
                          <a:pt x="3477" y="8550"/>
                        </a:lnTo>
                        <a:cubicBezTo>
                          <a:pt x="3620" y="8609"/>
                          <a:pt x="3775" y="8657"/>
                          <a:pt x="3930" y="8704"/>
                        </a:cubicBezTo>
                        <a:cubicBezTo>
                          <a:pt x="3977" y="8716"/>
                          <a:pt x="4037" y="8728"/>
                          <a:pt x="4084" y="8752"/>
                        </a:cubicBezTo>
                        <a:lnTo>
                          <a:pt x="4192" y="8788"/>
                        </a:lnTo>
                        <a:cubicBezTo>
                          <a:pt x="4251" y="8800"/>
                          <a:pt x="4323" y="8811"/>
                          <a:pt x="4382" y="8835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02"/>
                        </a:lnTo>
                        <a:cubicBezTo>
                          <a:pt x="5287" y="9026"/>
                          <a:pt x="5418" y="9050"/>
                          <a:pt x="5561" y="9073"/>
                        </a:cubicBezTo>
                        <a:cubicBezTo>
                          <a:pt x="5608" y="9073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21"/>
                          <a:pt x="5894" y="9121"/>
                        </a:cubicBezTo>
                        <a:cubicBezTo>
                          <a:pt x="6013" y="9133"/>
                          <a:pt x="6144" y="9157"/>
                          <a:pt x="6263" y="9169"/>
                        </a:cubicBezTo>
                        <a:cubicBezTo>
                          <a:pt x="6323" y="9169"/>
                          <a:pt x="6382" y="9181"/>
                          <a:pt x="6442" y="9181"/>
                        </a:cubicBez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cubicBezTo>
                          <a:pt x="7049" y="9216"/>
                          <a:pt x="7121" y="9216"/>
                          <a:pt x="7180" y="9228"/>
                        </a:cubicBezTo>
                        <a:lnTo>
                          <a:pt x="7942" y="9228"/>
                        </a:lnTo>
                        <a:lnTo>
                          <a:pt x="8061" y="9216"/>
                        </a:lnTo>
                        <a:cubicBezTo>
                          <a:pt x="8228" y="9216"/>
                          <a:pt x="8395" y="9192"/>
                          <a:pt x="8561" y="9181"/>
                        </a:cubicBezTo>
                        <a:cubicBezTo>
                          <a:pt x="8633" y="9181"/>
                          <a:pt x="8704" y="9181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97"/>
                          <a:pt x="9538" y="9061"/>
                        </a:cubicBezTo>
                        <a:lnTo>
                          <a:pt x="9657" y="9050"/>
                        </a:lnTo>
                        <a:lnTo>
                          <a:pt x="9728" y="9038"/>
                        </a:lnTo>
                        <a:cubicBezTo>
                          <a:pt x="9799" y="9026"/>
                          <a:pt x="9883" y="9002"/>
                          <a:pt x="9966" y="8990"/>
                        </a:cubicBezTo>
                        <a:cubicBezTo>
                          <a:pt x="10097" y="8954"/>
                          <a:pt x="10240" y="8931"/>
                          <a:pt x="10383" y="8895"/>
                        </a:cubicBezTo>
                        <a:cubicBezTo>
                          <a:pt x="10478" y="8871"/>
                          <a:pt x="10573" y="8847"/>
                          <a:pt x="10681" y="8823"/>
                        </a:cubicBezTo>
                        <a:cubicBezTo>
                          <a:pt x="10800" y="8788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85"/>
                          <a:pt x="11597" y="8526"/>
                        </a:cubicBezTo>
                        <a:lnTo>
                          <a:pt x="11669" y="8502"/>
                        </a:lnTo>
                        <a:cubicBezTo>
                          <a:pt x="11824" y="8430"/>
                          <a:pt x="11990" y="8359"/>
                          <a:pt x="12145" y="8288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61"/>
                          <a:pt x="12788" y="7966"/>
                        </a:cubicBezTo>
                        <a:lnTo>
                          <a:pt x="12871" y="7907"/>
                        </a:lnTo>
                        <a:cubicBezTo>
                          <a:pt x="13014" y="7823"/>
                          <a:pt x="13133" y="7740"/>
                          <a:pt x="13252" y="7657"/>
                        </a:cubicBezTo>
                        <a:lnTo>
                          <a:pt x="13312" y="7621"/>
                        </a:lnTo>
                        <a:cubicBezTo>
                          <a:pt x="13455" y="7514"/>
                          <a:pt x="13586" y="7418"/>
                          <a:pt x="13705" y="7323"/>
                        </a:cubicBezTo>
                        <a:lnTo>
                          <a:pt x="13752" y="7276"/>
                        </a:lnTo>
                        <a:cubicBezTo>
                          <a:pt x="13776" y="7252"/>
                          <a:pt x="13800" y="7228"/>
                          <a:pt x="13824" y="7216"/>
                        </a:cubicBezTo>
                        <a:cubicBezTo>
                          <a:pt x="13919" y="7121"/>
                          <a:pt x="14002" y="7037"/>
                          <a:pt x="14086" y="6942"/>
                        </a:cubicBezTo>
                        <a:cubicBezTo>
                          <a:pt x="14110" y="6918"/>
                          <a:pt x="14121" y="6906"/>
                          <a:pt x="14145" y="6883"/>
                        </a:cubicBezTo>
                        <a:cubicBezTo>
                          <a:pt x="14193" y="6823"/>
                          <a:pt x="14241" y="6775"/>
                          <a:pt x="14288" y="6716"/>
                        </a:cubicBezTo>
                        <a:cubicBezTo>
                          <a:pt x="14395" y="6573"/>
                          <a:pt x="14502" y="6418"/>
                          <a:pt x="14586" y="6264"/>
                        </a:cubicBezTo>
                        <a:cubicBezTo>
                          <a:pt x="14657" y="6133"/>
                          <a:pt x="14729" y="5990"/>
                          <a:pt x="14788" y="5847"/>
                        </a:cubicBezTo>
                        <a:cubicBezTo>
                          <a:pt x="14836" y="5704"/>
                          <a:pt x="14872" y="5561"/>
                          <a:pt x="14907" y="5418"/>
                        </a:cubicBezTo>
                        <a:lnTo>
                          <a:pt x="14907" y="5382"/>
                        </a:lnTo>
                        <a:cubicBezTo>
                          <a:pt x="14919" y="5311"/>
                          <a:pt x="14931" y="5251"/>
                          <a:pt x="14931" y="5180"/>
                        </a:cubicBezTo>
                        <a:lnTo>
                          <a:pt x="14931" y="5097"/>
                        </a:lnTo>
                        <a:cubicBezTo>
                          <a:pt x="14931" y="5073"/>
                          <a:pt x="14931" y="5037"/>
                          <a:pt x="14943" y="5001"/>
                        </a:cubicBezTo>
                        <a:cubicBezTo>
                          <a:pt x="14943" y="4966"/>
                          <a:pt x="14943" y="4954"/>
                          <a:pt x="14943" y="4930"/>
                        </a:cubicBez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4" y="143"/>
                          <a:pt x="14953" y="193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1"/>
                        </a:lnTo>
                        <a:cubicBezTo>
                          <a:pt x="14610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8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5"/>
                        </a:cubicBezTo>
                        <a:cubicBezTo>
                          <a:pt x="12621" y="3168"/>
                          <a:pt x="12466" y="3263"/>
                          <a:pt x="12288" y="3347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lnTo>
                          <a:pt x="11609" y="3644"/>
                        </a:ln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7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04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7"/>
                        </a:cubicBezTo>
                        <a:lnTo>
                          <a:pt x="7347" y="4347"/>
                        </a:lnTo>
                        <a:cubicBezTo>
                          <a:pt x="7228" y="4347"/>
                          <a:pt x="7121" y="4347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lnTo>
                          <a:pt x="5906" y="4239"/>
                        </a:lnTo>
                        <a:lnTo>
                          <a:pt x="5573" y="4192"/>
                        </a:lnTo>
                        <a:cubicBezTo>
                          <a:pt x="5442" y="4168"/>
                          <a:pt x="5311" y="4156"/>
                          <a:pt x="5180" y="4120"/>
                        </a:cubicBezTo>
                        <a:cubicBezTo>
                          <a:pt x="5073" y="4109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54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6"/>
                          <a:pt x="3489" y="3668"/>
                        </a:cubicBezTo>
                        <a:lnTo>
                          <a:pt x="3358" y="3620"/>
                        </a:ln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5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9" name="Google Shape;2019;p29"/>
                  <p:cNvSpPr/>
                  <p:nvPr/>
                </p:nvSpPr>
                <p:spPr>
                  <a:xfrm>
                    <a:off x="1150275" y="3340088"/>
                    <a:ext cx="410800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4" extrusionOk="0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0" y="6120"/>
                          <a:pt x="0" y="3381"/>
                          <a:pt x="2906" y="1691"/>
                        </a:cubicBezTo>
                        <a:cubicBezTo>
                          <a:pt x="5823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0" name="Google Shape;2020;p29"/>
                  <p:cNvSpPr/>
                  <p:nvPr/>
                </p:nvSpPr>
                <p:spPr>
                  <a:xfrm>
                    <a:off x="1248800" y="3397238"/>
                    <a:ext cx="213450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42" extrusionOk="0">
                        <a:moveTo>
                          <a:pt x="7001" y="881"/>
                        </a:moveTo>
                        <a:cubicBezTo>
                          <a:pt x="8525" y="1762"/>
                          <a:pt x="8537" y="3179"/>
                          <a:pt x="7025" y="4060"/>
                        </a:cubicBezTo>
                        <a:cubicBezTo>
                          <a:pt x="5513" y="4941"/>
                          <a:pt x="3060" y="4941"/>
                          <a:pt x="1536" y="4060"/>
                        </a:cubicBezTo>
                        <a:cubicBezTo>
                          <a:pt x="12" y="3179"/>
                          <a:pt x="0" y="1750"/>
                          <a:pt x="1513" y="881"/>
                        </a:cubicBezTo>
                        <a:cubicBezTo>
                          <a:pt x="3025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1" name="Google Shape;2021;p29"/>
                  <p:cNvSpPr/>
                  <p:nvPr/>
                </p:nvSpPr>
                <p:spPr>
                  <a:xfrm>
                    <a:off x="1273500" y="3415763"/>
                    <a:ext cx="1640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9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2" name="Google Shape;2022;p29"/>
                  <p:cNvSpPr/>
                  <p:nvPr/>
                </p:nvSpPr>
                <p:spPr>
                  <a:xfrm>
                    <a:off x="1133000" y="3437713"/>
                    <a:ext cx="4453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0" extrusionOk="0">
                        <a:moveTo>
                          <a:pt x="17813" y="48"/>
                        </a:move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3" y="83"/>
                          <a:pt x="17813" y="65"/>
                          <a:pt x="17813" y="48"/>
                        </a:cubicBezTo>
                        <a:close/>
                        <a:moveTo>
                          <a:pt x="25" y="0"/>
                        </a:moveTo>
                        <a:lnTo>
                          <a:pt x="1" y="5811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cubicBezTo>
                          <a:pt x="7752" y="10942"/>
                          <a:pt x="7811" y="10942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90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2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4"/>
                        </a:lnTo>
                        <a:cubicBezTo>
                          <a:pt x="11681" y="10752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7"/>
                          <a:pt x="12717" y="10502"/>
                        </a:cubicBezTo>
                        <a:cubicBezTo>
                          <a:pt x="12860" y="10466"/>
                          <a:pt x="13014" y="10418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7"/>
                          <a:pt x="13634" y="10216"/>
                          <a:pt x="13812" y="10156"/>
                        </a:cubicBezTo>
                        <a:lnTo>
                          <a:pt x="13884" y="10121"/>
                        </a:lnTo>
                        <a:cubicBezTo>
                          <a:pt x="14086" y="10049"/>
                          <a:pt x="14276" y="9966"/>
                          <a:pt x="14455" y="9882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28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6"/>
                        </a:lnTo>
                        <a:cubicBezTo>
                          <a:pt x="16396" y="8632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6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54"/>
                        </a:cubicBezTo>
                        <a:cubicBezTo>
                          <a:pt x="17455" y="7299"/>
                          <a:pt x="17539" y="7120"/>
                          <a:pt x="17598" y="6954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1" y="5942"/>
                        </a:cubicBezTo>
                        <a:cubicBezTo>
                          <a:pt x="17813" y="5894"/>
                          <a:pt x="17801" y="5882"/>
                          <a:pt x="17801" y="5858"/>
                        </a:cubicBez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2" y="166"/>
                          <a:pt x="17810" y="232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5" y="1239"/>
                        </a:cubicBezTo>
                        <a:lnTo>
                          <a:pt x="17563" y="1262"/>
                        </a:lnTo>
                        <a:cubicBezTo>
                          <a:pt x="17384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15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87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6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18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7"/>
                        </a:cubicBezTo>
                        <a:cubicBezTo>
                          <a:pt x="12217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2"/>
                        </a:cubicBezTo>
                        <a:lnTo>
                          <a:pt x="10574" y="5096"/>
                        </a:lnTo>
                        <a:cubicBezTo>
                          <a:pt x="10455" y="5108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lnTo>
                          <a:pt x="4692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79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6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3" name="Google Shape;2023;p29"/>
                  <p:cNvSpPr/>
                  <p:nvPr/>
                </p:nvSpPr>
                <p:spPr>
                  <a:xfrm>
                    <a:off x="1110975" y="32966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62" y="2025"/>
                        </a:moveTo>
                        <a:cubicBezTo>
                          <a:pt x="19563" y="4037"/>
                          <a:pt x="19575" y="7299"/>
                          <a:pt x="16110" y="9311"/>
                        </a:cubicBezTo>
                        <a:cubicBezTo>
                          <a:pt x="12633" y="11324"/>
                          <a:pt x="7002" y="11336"/>
                          <a:pt x="3501" y="9311"/>
                        </a:cubicBezTo>
                        <a:cubicBezTo>
                          <a:pt x="13" y="7299"/>
                          <a:pt x="1" y="4025"/>
                          <a:pt x="3466" y="2025"/>
                        </a:cubicBezTo>
                        <a:cubicBezTo>
                          <a:pt x="6930" y="13"/>
                          <a:pt x="12586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4" name="Google Shape;2024;p29"/>
                  <p:cNvSpPr/>
                  <p:nvPr/>
                </p:nvSpPr>
                <p:spPr>
                  <a:xfrm>
                    <a:off x="1267850" y="3387413"/>
                    <a:ext cx="175650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73" extrusionOk="0">
                        <a:moveTo>
                          <a:pt x="5763" y="726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6"/>
                        </a:cubicBezTo>
                        <a:cubicBezTo>
                          <a:pt x="2489" y="0"/>
                          <a:pt x="4525" y="0"/>
                          <a:pt x="5763" y="7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5" name="Google Shape;2025;p29"/>
                  <p:cNvSpPr/>
                  <p:nvPr/>
                </p:nvSpPr>
                <p:spPr>
                  <a:xfrm>
                    <a:off x="1293450" y="3400788"/>
                    <a:ext cx="124450" cy="7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8" h="3061" extrusionOk="0">
                        <a:moveTo>
                          <a:pt x="4965" y="37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37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9" y="2656"/>
                        </a:cubicBezTo>
                        <a:cubicBezTo>
                          <a:pt x="798" y="2692"/>
                          <a:pt x="858" y="2716"/>
                          <a:pt x="917" y="2751"/>
                        </a:cubicBezTo>
                        <a:lnTo>
                          <a:pt x="989" y="2775"/>
                        </a:lnTo>
                        <a:cubicBezTo>
                          <a:pt x="1024" y="2799"/>
                          <a:pt x="1060" y="2811"/>
                          <a:pt x="1096" y="2823"/>
                        </a:cubicBezTo>
                        <a:lnTo>
                          <a:pt x="1120" y="2835"/>
                        </a:lnTo>
                        <a:lnTo>
                          <a:pt x="1167" y="2847"/>
                        </a:lnTo>
                        <a:cubicBezTo>
                          <a:pt x="1215" y="2870"/>
                          <a:pt x="1262" y="2882"/>
                          <a:pt x="1310" y="2906"/>
                        </a:cubicBezTo>
                        <a:lnTo>
                          <a:pt x="1358" y="2918"/>
                        </a:lnTo>
                        <a:lnTo>
                          <a:pt x="1393" y="2930"/>
                        </a:lnTo>
                        <a:lnTo>
                          <a:pt x="1465" y="2942"/>
                        </a:lnTo>
                        <a:lnTo>
                          <a:pt x="1608" y="2989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25"/>
                          <a:pt x="1846" y="3025"/>
                        </a:cubicBezTo>
                        <a:lnTo>
                          <a:pt x="1905" y="3037"/>
                        </a:lnTo>
                        <a:lnTo>
                          <a:pt x="1953" y="3049"/>
                        </a:lnTo>
                        <a:lnTo>
                          <a:pt x="2084" y="3061"/>
                        </a:lnTo>
                        <a:lnTo>
                          <a:pt x="2679" y="3061"/>
                        </a:lnTo>
                        <a:lnTo>
                          <a:pt x="2846" y="3049"/>
                        </a:lnTo>
                        <a:lnTo>
                          <a:pt x="3001" y="3049"/>
                        </a:lnTo>
                        <a:lnTo>
                          <a:pt x="3179" y="3025"/>
                        </a:lnTo>
                        <a:lnTo>
                          <a:pt x="3239" y="3025"/>
                        </a:lnTo>
                        <a:lnTo>
                          <a:pt x="3322" y="3013"/>
                        </a:lnTo>
                        <a:cubicBezTo>
                          <a:pt x="3358" y="3001"/>
                          <a:pt x="3406" y="2989"/>
                          <a:pt x="3453" y="2978"/>
                        </a:cubicBezTo>
                        <a:cubicBezTo>
                          <a:pt x="3501" y="2966"/>
                          <a:pt x="3525" y="2966"/>
                          <a:pt x="3548" y="2954"/>
                        </a:cubicBezTo>
                        <a:cubicBezTo>
                          <a:pt x="3584" y="2942"/>
                          <a:pt x="3644" y="2930"/>
                          <a:pt x="3679" y="2918"/>
                        </a:cubicBezTo>
                        <a:lnTo>
                          <a:pt x="3703" y="2918"/>
                        </a:lnTo>
                        <a:lnTo>
                          <a:pt x="3858" y="2858"/>
                        </a:lnTo>
                        <a:lnTo>
                          <a:pt x="3882" y="2858"/>
                        </a:lnTo>
                        <a:lnTo>
                          <a:pt x="4037" y="2787"/>
                        </a:lnTo>
                        <a:lnTo>
                          <a:pt x="4084" y="2763"/>
                        </a:lnTo>
                        <a:cubicBezTo>
                          <a:pt x="4144" y="2739"/>
                          <a:pt x="4203" y="2704"/>
                          <a:pt x="4251" y="2680"/>
                        </a:cubicBezTo>
                        <a:lnTo>
                          <a:pt x="4287" y="2656"/>
                        </a:lnTo>
                        <a:cubicBezTo>
                          <a:pt x="4322" y="2632"/>
                          <a:pt x="4370" y="2608"/>
                          <a:pt x="4406" y="2573"/>
                        </a:cubicBezTo>
                        <a:lnTo>
                          <a:pt x="4429" y="2561"/>
                        </a:lnTo>
                        <a:cubicBezTo>
                          <a:pt x="4477" y="2525"/>
                          <a:pt x="4513" y="2489"/>
                          <a:pt x="4560" y="2454"/>
                        </a:cubicBezTo>
                        <a:lnTo>
                          <a:pt x="4572" y="2442"/>
                        </a:lnTo>
                        <a:lnTo>
                          <a:pt x="4596" y="2430"/>
                        </a:lnTo>
                        <a:cubicBezTo>
                          <a:pt x="4632" y="2394"/>
                          <a:pt x="4656" y="2370"/>
                          <a:pt x="4691" y="2335"/>
                        </a:cubicBezTo>
                        <a:lnTo>
                          <a:pt x="4703" y="2311"/>
                        </a:lnTo>
                        <a:cubicBezTo>
                          <a:pt x="4715" y="2299"/>
                          <a:pt x="4739" y="2275"/>
                          <a:pt x="4751" y="2263"/>
                        </a:cubicBezTo>
                        <a:cubicBezTo>
                          <a:pt x="4787" y="2216"/>
                          <a:pt x="4822" y="2156"/>
                          <a:pt x="4858" y="2108"/>
                        </a:cubicBezTo>
                        <a:cubicBezTo>
                          <a:pt x="4882" y="2061"/>
                          <a:pt x="4906" y="2013"/>
                          <a:pt x="4918" y="1965"/>
                        </a:cubicBezTo>
                        <a:cubicBezTo>
                          <a:pt x="4930" y="1918"/>
                          <a:pt x="4953" y="1870"/>
                          <a:pt x="4965" y="1823"/>
                        </a:cubicBezTo>
                        <a:lnTo>
                          <a:pt x="4965" y="1811"/>
                        </a:lnTo>
                        <a:cubicBezTo>
                          <a:pt x="4965" y="1787"/>
                          <a:pt x="4965" y="1763"/>
                          <a:pt x="4965" y="1739"/>
                        </a:cubicBezTo>
                        <a:cubicBezTo>
                          <a:pt x="4977" y="1715"/>
                          <a:pt x="4965" y="1727"/>
                          <a:pt x="4965" y="1715"/>
                        </a:cubicBezTo>
                        <a:cubicBezTo>
                          <a:pt x="4965" y="1704"/>
                          <a:pt x="4965" y="1692"/>
                          <a:pt x="4965" y="1680"/>
                        </a:cubicBezTo>
                        <a:lnTo>
                          <a:pt x="4965" y="1668"/>
                        </a:lnTo>
                        <a:lnTo>
                          <a:pt x="4965" y="120"/>
                        </a:lnTo>
                        <a:cubicBezTo>
                          <a:pt x="4965" y="180"/>
                          <a:pt x="4953" y="227"/>
                          <a:pt x="4941" y="287"/>
                        </a:cubicBezTo>
                        <a:cubicBezTo>
                          <a:pt x="4941" y="287"/>
                          <a:pt x="4941" y="287"/>
                          <a:pt x="4941" y="299"/>
                        </a:cubicBezTo>
                        <a:lnTo>
                          <a:pt x="4906" y="370"/>
                        </a:lnTo>
                        <a:cubicBezTo>
                          <a:pt x="4858" y="477"/>
                          <a:pt x="4787" y="584"/>
                          <a:pt x="4703" y="680"/>
                        </a:cubicBezTo>
                        <a:lnTo>
                          <a:pt x="4691" y="703"/>
                        </a:lnTo>
                        <a:cubicBezTo>
                          <a:pt x="4656" y="739"/>
                          <a:pt x="4620" y="775"/>
                          <a:pt x="4584" y="811"/>
                        </a:cubicBezTo>
                        <a:lnTo>
                          <a:pt x="4560" y="822"/>
                        </a:lnTo>
                        <a:cubicBezTo>
                          <a:pt x="4525" y="858"/>
                          <a:pt x="4477" y="894"/>
                          <a:pt x="4429" y="930"/>
                        </a:cubicBezTo>
                        <a:lnTo>
                          <a:pt x="4418" y="942"/>
                        </a:lnTo>
                        <a:cubicBezTo>
                          <a:pt x="4358" y="977"/>
                          <a:pt x="4310" y="1013"/>
                          <a:pt x="4251" y="1049"/>
                        </a:cubicBezTo>
                        <a:cubicBezTo>
                          <a:pt x="4203" y="1073"/>
                          <a:pt x="4144" y="1108"/>
                          <a:pt x="4084" y="1132"/>
                        </a:cubicBezTo>
                        <a:lnTo>
                          <a:pt x="4037" y="1156"/>
                        </a:lnTo>
                        <a:lnTo>
                          <a:pt x="3882" y="1227"/>
                        </a:lnTo>
                        <a:lnTo>
                          <a:pt x="3858" y="1227"/>
                        </a:lnTo>
                        <a:cubicBezTo>
                          <a:pt x="3798" y="1239"/>
                          <a:pt x="3739" y="1263"/>
                          <a:pt x="3679" y="1287"/>
                        </a:cubicBezTo>
                        <a:cubicBezTo>
                          <a:pt x="3644" y="1299"/>
                          <a:pt x="3596" y="1311"/>
                          <a:pt x="3548" y="1323"/>
                        </a:cubicBezTo>
                        <a:cubicBezTo>
                          <a:pt x="3513" y="1334"/>
                          <a:pt x="3489" y="1334"/>
                          <a:pt x="3453" y="1346"/>
                        </a:cubicBezTo>
                        <a:lnTo>
                          <a:pt x="3322" y="1382"/>
                        </a:lnTo>
                        <a:cubicBezTo>
                          <a:pt x="3286" y="1382"/>
                          <a:pt x="3251" y="1394"/>
                          <a:pt x="3215" y="1394"/>
                        </a:cubicBezTo>
                        <a:lnTo>
                          <a:pt x="3179" y="1394"/>
                        </a:lnTo>
                        <a:cubicBezTo>
                          <a:pt x="3120" y="1406"/>
                          <a:pt x="3060" y="1418"/>
                          <a:pt x="3001" y="1418"/>
                        </a:cubicBezTo>
                        <a:lnTo>
                          <a:pt x="2953" y="1418"/>
                        </a:lnTo>
                        <a:cubicBezTo>
                          <a:pt x="2917" y="1418"/>
                          <a:pt x="2882" y="1418"/>
                          <a:pt x="2846" y="1430"/>
                        </a:cubicBezTo>
                        <a:lnTo>
                          <a:pt x="2679" y="1442"/>
                        </a:lnTo>
                        <a:lnTo>
                          <a:pt x="2203" y="1442"/>
                        </a:lnTo>
                        <a:cubicBezTo>
                          <a:pt x="2155" y="1442"/>
                          <a:pt x="2120" y="1442"/>
                          <a:pt x="2084" y="1430"/>
                        </a:cubicBezTo>
                        <a:lnTo>
                          <a:pt x="1953" y="1418"/>
                        </a:lnTo>
                        <a:lnTo>
                          <a:pt x="1846" y="1406"/>
                        </a:lnTo>
                        <a:lnTo>
                          <a:pt x="1715" y="1382"/>
                        </a:lnTo>
                        <a:lnTo>
                          <a:pt x="1608" y="1358"/>
                        </a:lnTo>
                        <a:lnTo>
                          <a:pt x="1465" y="1323"/>
                        </a:lnTo>
                        <a:cubicBezTo>
                          <a:pt x="1429" y="1311"/>
                          <a:pt x="1393" y="1299"/>
                          <a:pt x="1358" y="1299"/>
                        </a:cubicBezTo>
                        <a:lnTo>
                          <a:pt x="1310" y="1275"/>
                        </a:lnTo>
                        <a:cubicBezTo>
                          <a:pt x="1262" y="1263"/>
                          <a:pt x="1203" y="1239"/>
                          <a:pt x="1167" y="1227"/>
                        </a:cubicBezTo>
                        <a:lnTo>
                          <a:pt x="1120" y="1215"/>
                        </a:lnTo>
                        <a:lnTo>
                          <a:pt x="989" y="1156"/>
                        </a:lnTo>
                        <a:lnTo>
                          <a:pt x="917" y="1120"/>
                        </a:lnTo>
                        <a:cubicBezTo>
                          <a:pt x="858" y="1096"/>
                          <a:pt x="798" y="1061"/>
                          <a:pt x="739" y="1025"/>
                        </a:cubicBezTo>
                        <a:cubicBezTo>
                          <a:pt x="477" y="894"/>
                          <a:pt x="250" y="680"/>
                          <a:pt x="108" y="418"/>
                        </a:cubicBezTo>
                        <a:cubicBezTo>
                          <a:pt x="36" y="287"/>
                          <a:pt x="0" y="144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6" name="Google Shape;2026;p29"/>
                  <p:cNvSpPr/>
                  <p:nvPr/>
                </p:nvSpPr>
                <p:spPr>
                  <a:xfrm>
                    <a:off x="1287200" y="3361813"/>
                    <a:ext cx="136650" cy="7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66" h="3180" extrusionOk="0">
                        <a:moveTo>
                          <a:pt x="4489" y="572"/>
                        </a:moveTo>
                        <a:cubicBezTo>
                          <a:pt x="5465" y="1131"/>
                          <a:pt x="5465" y="2048"/>
                          <a:pt x="4501" y="2608"/>
                        </a:cubicBezTo>
                        <a:cubicBezTo>
                          <a:pt x="3536" y="3179"/>
                          <a:pt x="1953" y="3179"/>
                          <a:pt x="977" y="2608"/>
                        </a:cubicBezTo>
                        <a:cubicBezTo>
                          <a:pt x="0" y="2048"/>
                          <a:pt x="0" y="1131"/>
                          <a:pt x="965" y="572"/>
                        </a:cubicBezTo>
                        <a:cubicBezTo>
                          <a:pt x="1941" y="0"/>
                          <a:pt x="3513" y="0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7" name="Google Shape;2027;p29"/>
                  <p:cNvSpPr/>
                  <p:nvPr/>
                </p:nvSpPr>
                <p:spPr>
                  <a:xfrm>
                    <a:off x="1302075" y="3370438"/>
                    <a:ext cx="106875" cy="6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7" extrusionOk="0">
                        <a:moveTo>
                          <a:pt x="3501" y="441"/>
                        </a:moveTo>
                        <a:cubicBezTo>
                          <a:pt x="4263" y="882"/>
                          <a:pt x="4275" y="1596"/>
                          <a:pt x="3513" y="2036"/>
                        </a:cubicBezTo>
                        <a:cubicBezTo>
                          <a:pt x="2751" y="2477"/>
                          <a:pt x="1525" y="2477"/>
                          <a:pt x="763" y="2036"/>
                        </a:cubicBezTo>
                        <a:cubicBezTo>
                          <a:pt x="1" y="1584"/>
                          <a:pt x="1" y="882"/>
                          <a:pt x="763" y="441"/>
                        </a:cubicBezTo>
                        <a:cubicBezTo>
                          <a:pt x="1525" y="1"/>
                          <a:pt x="2739" y="1"/>
                          <a:pt x="3501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8" name="Google Shape;2028;p29"/>
                  <p:cNvSpPr/>
                  <p:nvPr/>
                </p:nvSpPr>
                <p:spPr>
                  <a:xfrm>
                    <a:off x="1314275" y="3379663"/>
                    <a:ext cx="82475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36" extrusionOk="0">
                        <a:moveTo>
                          <a:pt x="1644" y="1"/>
                        </a:moveTo>
                        <a:cubicBezTo>
                          <a:pt x="1281" y="1"/>
                          <a:pt x="918" y="84"/>
                          <a:pt x="584" y="251"/>
                        </a:cubicBezTo>
                        <a:cubicBezTo>
                          <a:pt x="1" y="584"/>
                          <a:pt x="1" y="1144"/>
                          <a:pt x="584" y="1477"/>
                        </a:cubicBezTo>
                        <a:cubicBezTo>
                          <a:pt x="918" y="1650"/>
                          <a:pt x="1281" y="1736"/>
                          <a:pt x="1644" y="1736"/>
                        </a:cubicBezTo>
                        <a:cubicBezTo>
                          <a:pt x="2007" y="1736"/>
                          <a:pt x="2370" y="1650"/>
                          <a:pt x="2704" y="1477"/>
                        </a:cubicBezTo>
                        <a:cubicBezTo>
                          <a:pt x="3299" y="1144"/>
                          <a:pt x="3287" y="596"/>
                          <a:pt x="2704" y="251"/>
                        </a:cubicBezTo>
                        <a:cubicBezTo>
                          <a:pt x="2370" y="84"/>
                          <a:pt x="2007" y="1"/>
                          <a:pt x="164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9" name="Google Shape;2029;p29"/>
                  <p:cNvSpPr/>
                  <p:nvPr/>
                </p:nvSpPr>
                <p:spPr>
                  <a:xfrm>
                    <a:off x="1318150" y="2995388"/>
                    <a:ext cx="74750" cy="42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" h="17098" extrusionOk="0">
                        <a:moveTo>
                          <a:pt x="2989" y="16229"/>
                        </a:moveTo>
                        <a:cubicBezTo>
                          <a:pt x="2918" y="16396"/>
                          <a:pt x="2822" y="17098"/>
                          <a:pt x="1441" y="17098"/>
                        </a:cubicBezTo>
                        <a:cubicBezTo>
                          <a:pt x="620" y="17098"/>
                          <a:pt x="36" y="16681"/>
                          <a:pt x="1" y="16181"/>
                        </a:cubicBezTo>
                        <a:lnTo>
                          <a:pt x="1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0" name="Google Shape;2030;p29"/>
                  <p:cNvSpPr/>
                  <p:nvPr/>
                </p:nvSpPr>
                <p:spPr>
                  <a:xfrm>
                    <a:off x="1335425" y="3082313"/>
                    <a:ext cx="140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479" extrusionOk="0">
                        <a:moveTo>
                          <a:pt x="322" y="0"/>
                        </a:moveTo>
                        <a:cubicBezTo>
                          <a:pt x="107" y="0"/>
                          <a:pt x="0" y="250"/>
                          <a:pt x="155" y="405"/>
                        </a:cubicBezTo>
                        <a:cubicBezTo>
                          <a:pt x="206" y="456"/>
                          <a:pt x="266" y="478"/>
                          <a:pt x="325" y="478"/>
                        </a:cubicBezTo>
                        <a:cubicBezTo>
                          <a:pt x="446" y="478"/>
                          <a:pt x="560" y="383"/>
                          <a:pt x="560" y="238"/>
                        </a:cubicBezTo>
                        <a:cubicBezTo>
                          <a:pt x="560" y="107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31" name="Google Shape;2031;p29"/>
                  <p:cNvGrpSpPr/>
                  <p:nvPr/>
                </p:nvGrpSpPr>
                <p:grpSpPr>
                  <a:xfrm>
                    <a:off x="1035675" y="291353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32" name="Google Shape;2032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4" name="Google Shape;2034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5" name="Google Shape;2035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6" name="Google Shape;2036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7" name="Google Shape;2037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8" name="Google Shape;2038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39" name="Google Shape;2039;p29"/>
                  <p:cNvGrpSpPr/>
                  <p:nvPr/>
                </p:nvGrpSpPr>
                <p:grpSpPr>
                  <a:xfrm>
                    <a:off x="1326638" y="3099300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40" name="Google Shape;2040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1" name="Google Shape;2041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2" name="Google Shape;2042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3" name="Google Shape;2043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4" name="Google Shape;2044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5" name="Google Shape;2045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6" name="Google Shape;2046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DCF4C13-73B7-BB59-B799-CF149A7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29" y="323953"/>
            <a:ext cx="6325804" cy="513000"/>
          </a:xfrm>
        </p:spPr>
        <p:txBody>
          <a:bodyPr/>
          <a:lstStyle/>
          <a:p>
            <a:r>
              <a: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GIAO DIỆN APP BÁN LINH KIỆN MÁY TÍNH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9AF98-4C31-76C4-D507-42EFDD930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2" y="932215"/>
            <a:ext cx="2385267" cy="39398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FA8DF-A170-4E82-3E96-76AF26BBE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269" y="927778"/>
            <a:ext cx="2460211" cy="40368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2"/>
          <p:cNvSpPr txBox="1">
            <a:spLocks noGrp="1"/>
          </p:cNvSpPr>
          <p:nvPr>
            <p:ph type="title"/>
          </p:nvPr>
        </p:nvSpPr>
        <p:spPr>
          <a:xfrm>
            <a:off x="3033868" y="3641303"/>
            <a:ext cx="3010248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1">
                <a:ln w="22225">
                  <a:solidFill>
                    <a:schemeClr val="accent5">
                      <a:lumMod val="9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GIAO DIỆN CHÍNH</a:t>
            </a:r>
            <a:endParaRPr sz="2800" b="1">
              <a:ln w="22225">
                <a:solidFill>
                  <a:schemeClr val="accent5">
                    <a:lumMod val="9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224" name="Google Shape;1224;p22"/>
          <p:cNvGrpSpPr/>
          <p:nvPr/>
        </p:nvGrpSpPr>
        <p:grpSpPr>
          <a:xfrm>
            <a:off x="2677484" y="1099806"/>
            <a:ext cx="1919241" cy="2997195"/>
            <a:chOff x="2677484" y="1099806"/>
            <a:chExt cx="1919241" cy="2997195"/>
          </a:xfrm>
        </p:grpSpPr>
        <p:cxnSp>
          <p:nvCxnSpPr>
            <p:cNvPr id="1225" name="Google Shape;1225;p22"/>
            <p:cNvCxnSpPr/>
            <p:nvPr/>
          </p:nvCxnSpPr>
          <p:spPr>
            <a:xfrm rot="1803274">
              <a:off x="2721582" y="2086353"/>
              <a:ext cx="2010285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6" name="Google Shape;1226;p22"/>
            <p:cNvGrpSpPr/>
            <p:nvPr/>
          </p:nvGrpSpPr>
          <p:grpSpPr>
            <a:xfrm>
              <a:off x="2677484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27" name="Google Shape;1227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37" name="Google Shape;1237;p22"/>
            <p:cNvCxnSpPr/>
            <p:nvPr/>
          </p:nvCxnSpPr>
          <p:spPr>
            <a:xfrm rot="1803087">
              <a:off x="2721640" y="2086198"/>
              <a:ext cx="2009875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8" name="Google Shape;1238;p22"/>
          <p:cNvGrpSpPr/>
          <p:nvPr/>
        </p:nvGrpSpPr>
        <p:grpSpPr>
          <a:xfrm>
            <a:off x="5018875" y="1099806"/>
            <a:ext cx="1443491" cy="2997195"/>
            <a:chOff x="5018875" y="1099806"/>
            <a:chExt cx="1443491" cy="2997195"/>
          </a:xfrm>
        </p:grpSpPr>
        <p:cxnSp>
          <p:nvCxnSpPr>
            <p:cNvPr id="1239" name="Google Shape;1239;p22"/>
            <p:cNvCxnSpPr/>
            <p:nvPr/>
          </p:nvCxnSpPr>
          <p:spPr>
            <a:xfrm rot="1803116">
              <a:off x="4920869" y="3209079"/>
              <a:ext cx="1458111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40" name="Google Shape;1240;p22"/>
            <p:cNvGrpSpPr/>
            <p:nvPr/>
          </p:nvGrpSpPr>
          <p:grpSpPr>
            <a:xfrm flipH="1">
              <a:off x="6243012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41" name="Google Shape;1241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51" name="Google Shape;1251;p22"/>
            <p:cNvCxnSpPr/>
            <p:nvPr/>
          </p:nvCxnSpPr>
          <p:spPr>
            <a:xfrm rot="1803116">
              <a:off x="4920871" y="3209075"/>
              <a:ext cx="1458111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2" name="Google Shape;1252;p22"/>
          <p:cNvGrpSpPr/>
          <p:nvPr/>
        </p:nvGrpSpPr>
        <p:grpSpPr>
          <a:xfrm>
            <a:off x="3669150" y="1529001"/>
            <a:ext cx="1805712" cy="2084909"/>
            <a:chOff x="3669150" y="1828675"/>
            <a:chExt cx="1805712" cy="2084909"/>
          </a:xfrm>
        </p:grpSpPr>
        <p:sp>
          <p:nvSpPr>
            <p:cNvPr id="1253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" name="image11.png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6A4DB63-E145-2B76-FEDE-A9ABF16596B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9427" y="813700"/>
            <a:ext cx="2452009" cy="3957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5" name="image8.png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0D017E-137E-53D1-6D16-5CACE1397FBA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509486" y="824512"/>
            <a:ext cx="2558658" cy="3957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9D1715-11A5-ACF8-E59C-E44CFE5BD8B7}"/>
              </a:ext>
            </a:extLst>
          </p:cNvPr>
          <p:cNvSpPr txBox="1"/>
          <p:nvPr/>
        </p:nvSpPr>
        <p:spPr>
          <a:xfrm>
            <a:off x="6767598" y="300700"/>
            <a:ext cx="2175679" cy="400110"/>
          </a:xfrm>
          <a:custGeom>
            <a:avLst/>
            <a:gdLst>
              <a:gd name="connsiteX0" fmla="*/ 0 w 2175679"/>
              <a:gd name="connsiteY0" fmla="*/ 0 h 400110"/>
              <a:gd name="connsiteX1" fmla="*/ 478649 w 2175679"/>
              <a:gd name="connsiteY1" fmla="*/ 0 h 400110"/>
              <a:gd name="connsiteX2" fmla="*/ 979056 w 2175679"/>
              <a:gd name="connsiteY2" fmla="*/ 0 h 400110"/>
              <a:gd name="connsiteX3" fmla="*/ 1544732 w 2175679"/>
              <a:gd name="connsiteY3" fmla="*/ 0 h 400110"/>
              <a:gd name="connsiteX4" fmla="*/ 2175679 w 2175679"/>
              <a:gd name="connsiteY4" fmla="*/ 0 h 400110"/>
              <a:gd name="connsiteX5" fmla="*/ 2175679 w 2175679"/>
              <a:gd name="connsiteY5" fmla="*/ 400110 h 400110"/>
              <a:gd name="connsiteX6" fmla="*/ 1697030 w 2175679"/>
              <a:gd name="connsiteY6" fmla="*/ 400110 h 400110"/>
              <a:gd name="connsiteX7" fmla="*/ 1196623 w 2175679"/>
              <a:gd name="connsiteY7" fmla="*/ 400110 h 400110"/>
              <a:gd name="connsiteX8" fmla="*/ 717974 w 2175679"/>
              <a:gd name="connsiteY8" fmla="*/ 400110 h 400110"/>
              <a:gd name="connsiteX9" fmla="*/ 0 w 2175679"/>
              <a:gd name="connsiteY9" fmla="*/ 400110 h 400110"/>
              <a:gd name="connsiteX10" fmla="*/ 0 w 2175679"/>
              <a:gd name="connsiteY10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5679" h="400110" fill="none" extrusionOk="0">
                <a:moveTo>
                  <a:pt x="0" y="0"/>
                </a:moveTo>
                <a:cubicBezTo>
                  <a:pt x="140685" y="-44628"/>
                  <a:pt x="342224" y="12554"/>
                  <a:pt x="478649" y="0"/>
                </a:cubicBezTo>
                <a:cubicBezTo>
                  <a:pt x="615074" y="-12554"/>
                  <a:pt x="739009" y="7672"/>
                  <a:pt x="979056" y="0"/>
                </a:cubicBezTo>
                <a:cubicBezTo>
                  <a:pt x="1219103" y="-7672"/>
                  <a:pt x="1343924" y="50288"/>
                  <a:pt x="1544732" y="0"/>
                </a:cubicBezTo>
                <a:cubicBezTo>
                  <a:pt x="1745540" y="-50288"/>
                  <a:pt x="1983322" y="22116"/>
                  <a:pt x="2175679" y="0"/>
                </a:cubicBezTo>
                <a:cubicBezTo>
                  <a:pt x="2213060" y="84487"/>
                  <a:pt x="2166853" y="285777"/>
                  <a:pt x="2175679" y="400110"/>
                </a:cubicBezTo>
                <a:cubicBezTo>
                  <a:pt x="2032065" y="405984"/>
                  <a:pt x="1890192" y="387542"/>
                  <a:pt x="1697030" y="400110"/>
                </a:cubicBezTo>
                <a:cubicBezTo>
                  <a:pt x="1503868" y="412678"/>
                  <a:pt x="1386650" y="354131"/>
                  <a:pt x="1196623" y="400110"/>
                </a:cubicBezTo>
                <a:cubicBezTo>
                  <a:pt x="1006596" y="446089"/>
                  <a:pt x="923809" y="382974"/>
                  <a:pt x="717974" y="400110"/>
                </a:cubicBezTo>
                <a:cubicBezTo>
                  <a:pt x="512139" y="417246"/>
                  <a:pt x="177813" y="328952"/>
                  <a:pt x="0" y="400110"/>
                </a:cubicBezTo>
                <a:cubicBezTo>
                  <a:pt x="-17394" y="204901"/>
                  <a:pt x="15467" y="110701"/>
                  <a:pt x="0" y="0"/>
                </a:cubicBezTo>
                <a:close/>
              </a:path>
              <a:path w="2175679" h="400110" stroke="0" extrusionOk="0">
                <a:moveTo>
                  <a:pt x="0" y="0"/>
                </a:moveTo>
                <a:cubicBezTo>
                  <a:pt x="203232" y="-60950"/>
                  <a:pt x="287732" y="8290"/>
                  <a:pt x="543920" y="0"/>
                </a:cubicBezTo>
                <a:cubicBezTo>
                  <a:pt x="800108" y="-8290"/>
                  <a:pt x="829308" y="41801"/>
                  <a:pt x="1022569" y="0"/>
                </a:cubicBezTo>
                <a:cubicBezTo>
                  <a:pt x="1215830" y="-41801"/>
                  <a:pt x="1359889" y="58475"/>
                  <a:pt x="1610002" y="0"/>
                </a:cubicBezTo>
                <a:cubicBezTo>
                  <a:pt x="1860115" y="-58475"/>
                  <a:pt x="1966363" y="49826"/>
                  <a:pt x="2175679" y="0"/>
                </a:cubicBezTo>
                <a:cubicBezTo>
                  <a:pt x="2193249" y="176789"/>
                  <a:pt x="2172092" y="201145"/>
                  <a:pt x="2175679" y="400110"/>
                </a:cubicBezTo>
                <a:cubicBezTo>
                  <a:pt x="2001241" y="440671"/>
                  <a:pt x="1827953" y="337765"/>
                  <a:pt x="1653516" y="400110"/>
                </a:cubicBezTo>
                <a:cubicBezTo>
                  <a:pt x="1479079" y="462455"/>
                  <a:pt x="1353038" y="387037"/>
                  <a:pt x="1131353" y="400110"/>
                </a:cubicBezTo>
                <a:cubicBezTo>
                  <a:pt x="909668" y="413183"/>
                  <a:pt x="743558" y="376647"/>
                  <a:pt x="609190" y="400110"/>
                </a:cubicBezTo>
                <a:cubicBezTo>
                  <a:pt x="474822" y="423573"/>
                  <a:pt x="201470" y="378524"/>
                  <a:pt x="0" y="400110"/>
                </a:cubicBezTo>
                <a:cubicBezTo>
                  <a:pt x="-20021" y="300274"/>
                  <a:pt x="26330" y="135381"/>
                  <a:pt x="0" y="0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17852762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latin typeface="Fira Sans Extra Condensed Medium" panose="020B0604020202020204" charset="0"/>
              </a:rPr>
              <a:t>GIAO DIỆN GIỎ HÀNG 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710B615-BFCC-A391-F345-8F0FC365C22D}"/>
              </a:ext>
            </a:extLst>
          </p:cNvPr>
          <p:cNvSpPr txBox="1"/>
          <p:nvPr/>
        </p:nvSpPr>
        <p:spPr>
          <a:xfrm>
            <a:off x="52524" y="315073"/>
            <a:ext cx="3084683" cy="400110"/>
          </a:xfrm>
          <a:custGeom>
            <a:avLst/>
            <a:gdLst>
              <a:gd name="connsiteX0" fmla="*/ 0 w 3084683"/>
              <a:gd name="connsiteY0" fmla="*/ 0 h 400110"/>
              <a:gd name="connsiteX1" fmla="*/ 483267 w 3084683"/>
              <a:gd name="connsiteY1" fmla="*/ 0 h 400110"/>
              <a:gd name="connsiteX2" fmla="*/ 1028228 w 3084683"/>
              <a:gd name="connsiteY2" fmla="*/ 0 h 400110"/>
              <a:gd name="connsiteX3" fmla="*/ 1511495 w 3084683"/>
              <a:gd name="connsiteY3" fmla="*/ 0 h 400110"/>
              <a:gd name="connsiteX4" fmla="*/ 1963915 w 3084683"/>
              <a:gd name="connsiteY4" fmla="*/ 0 h 400110"/>
              <a:gd name="connsiteX5" fmla="*/ 2539722 w 3084683"/>
              <a:gd name="connsiteY5" fmla="*/ 0 h 400110"/>
              <a:gd name="connsiteX6" fmla="*/ 3084683 w 3084683"/>
              <a:gd name="connsiteY6" fmla="*/ 0 h 400110"/>
              <a:gd name="connsiteX7" fmla="*/ 3084683 w 3084683"/>
              <a:gd name="connsiteY7" fmla="*/ 400110 h 400110"/>
              <a:gd name="connsiteX8" fmla="*/ 2539722 w 3084683"/>
              <a:gd name="connsiteY8" fmla="*/ 400110 h 400110"/>
              <a:gd name="connsiteX9" fmla="*/ 2056455 w 3084683"/>
              <a:gd name="connsiteY9" fmla="*/ 400110 h 400110"/>
              <a:gd name="connsiteX10" fmla="*/ 1573188 w 3084683"/>
              <a:gd name="connsiteY10" fmla="*/ 400110 h 400110"/>
              <a:gd name="connsiteX11" fmla="*/ 997381 w 3084683"/>
              <a:gd name="connsiteY11" fmla="*/ 400110 h 400110"/>
              <a:gd name="connsiteX12" fmla="*/ 575807 w 3084683"/>
              <a:gd name="connsiteY12" fmla="*/ 400110 h 400110"/>
              <a:gd name="connsiteX13" fmla="*/ 0 w 3084683"/>
              <a:gd name="connsiteY13" fmla="*/ 400110 h 400110"/>
              <a:gd name="connsiteX14" fmla="*/ 0 w 3084683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84683" h="400110" fill="none" extrusionOk="0">
                <a:moveTo>
                  <a:pt x="0" y="0"/>
                </a:moveTo>
                <a:cubicBezTo>
                  <a:pt x="233748" y="-31622"/>
                  <a:pt x="339723" y="25333"/>
                  <a:pt x="483267" y="0"/>
                </a:cubicBezTo>
                <a:cubicBezTo>
                  <a:pt x="626811" y="-25333"/>
                  <a:pt x="851729" y="4937"/>
                  <a:pt x="1028228" y="0"/>
                </a:cubicBezTo>
                <a:cubicBezTo>
                  <a:pt x="1204727" y="-4937"/>
                  <a:pt x="1302126" y="32758"/>
                  <a:pt x="1511495" y="0"/>
                </a:cubicBezTo>
                <a:cubicBezTo>
                  <a:pt x="1720864" y="-32758"/>
                  <a:pt x="1855850" y="36671"/>
                  <a:pt x="1963915" y="0"/>
                </a:cubicBezTo>
                <a:cubicBezTo>
                  <a:pt x="2071980" y="-36671"/>
                  <a:pt x="2285663" y="52277"/>
                  <a:pt x="2539722" y="0"/>
                </a:cubicBezTo>
                <a:cubicBezTo>
                  <a:pt x="2793781" y="-52277"/>
                  <a:pt x="2834205" y="45932"/>
                  <a:pt x="3084683" y="0"/>
                </a:cubicBezTo>
                <a:cubicBezTo>
                  <a:pt x="3088000" y="149539"/>
                  <a:pt x="3043212" y="248103"/>
                  <a:pt x="3084683" y="400110"/>
                </a:cubicBezTo>
                <a:cubicBezTo>
                  <a:pt x="2825540" y="458496"/>
                  <a:pt x="2670112" y="388479"/>
                  <a:pt x="2539722" y="400110"/>
                </a:cubicBezTo>
                <a:cubicBezTo>
                  <a:pt x="2409332" y="411741"/>
                  <a:pt x="2297936" y="391129"/>
                  <a:pt x="2056455" y="400110"/>
                </a:cubicBezTo>
                <a:cubicBezTo>
                  <a:pt x="1814974" y="409091"/>
                  <a:pt x="1707337" y="355012"/>
                  <a:pt x="1573188" y="400110"/>
                </a:cubicBezTo>
                <a:cubicBezTo>
                  <a:pt x="1439039" y="445208"/>
                  <a:pt x="1134272" y="362859"/>
                  <a:pt x="997381" y="400110"/>
                </a:cubicBezTo>
                <a:cubicBezTo>
                  <a:pt x="860490" y="437361"/>
                  <a:pt x="786202" y="394356"/>
                  <a:pt x="575807" y="400110"/>
                </a:cubicBezTo>
                <a:cubicBezTo>
                  <a:pt x="365412" y="405864"/>
                  <a:pt x="244495" y="351140"/>
                  <a:pt x="0" y="400110"/>
                </a:cubicBezTo>
                <a:cubicBezTo>
                  <a:pt x="-40399" y="269528"/>
                  <a:pt x="29630" y="97601"/>
                  <a:pt x="0" y="0"/>
                </a:cubicBezTo>
                <a:close/>
              </a:path>
              <a:path w="3084683" h="400110" stroke="0" extrusionOk="0">
                <a:moveTo>
                  <a:pt x="0" y="0"/>
                </a:moveTo>
                <a:cubicBezTo>
                  <a:pt x="200796" y="-26276"/>
                  <a:pt x="333737" y="30909"/>
                  <a:pt x="514114" y="0"/>
                </a:cubicBezTo>
                <a:cubicBezTo>
                  <a:pt x="694491" y="-30909"/>
                  <a:pt x="804224" y="34378"/>
                  <a:pt x="935687" y="0"/>
                </a:cubicBezTo>
                <a:cubicBezTo>
                  <a:pt x="1067150" y="-34378"/>
                  <a:pt x="1334951" y="62405"/>
                  <a:pt x="1511495" y="0"/>
                </a:cubicBezTo>
                <a:cubicBezTo>
                  <a:pt x="1688039" y="-62405"/>
                  <a:pt x="1770136" y="12153"/>
                  <a:pt x="1963915" y="0"/>
                </a:cubicBezTo>
                <a:cubicBezTo>
                  <a:pt x="2157694" y="-12153"/>
                  <a:pt x="2256155" y="59905"/>
                  <a:pt x="2478029" y="0"/>
                </a:cubicBezTo>
                <a:cubicBezTo>
                  <a:pt x="2699903" y="-59905"/>
                  <a:pt x="2887113" y="22460"/>
                  <a:pt x="3084683" y="0"/>
                </a:cubicBezTo>
                <a:cubicBezTo>
                  <a:pt x="3101835" y="140138"/>
                  <a:pt x="3045056" y="260319"/>
                  <a:pt x="3084683" y="400110"/>
                </a:cubicBezTo>
                <a:cubicBezTo>
                  <a:pt x="2892640" y="451381"/>
                  <a:pt x="2733466" y="385373"/>
                  <a:pt x="2601416" y="400110"/>
                </a:cubicBezTo>
                <a:cubicBezTo>
                  <a:pt x="2469366" y="414847"/>
                  <a:pt x="2297177" y="336838"/>
                  <a:pt x="2056455" y="400110"/>
                </a:cubicBezTo>
                <a:cubicBezTo>
                  <a:pt x="1815733" y="463382"/>
                  <a:pt x="1687986" y="347811"/>
                  <a:pt x="1511495" y="400110"/>
                </a:cubicBezTo>
                <a:cubicBezTo>
                  <a:pt x="1335004" y="452409"/>
                  <a:pt x="1208727" y="343185"/>
                  <a:pt x="1028228" y="400110"/>
                </a:cubicBezTo>
                <a:cubicBezTo>
                  <a:pt x="847729" y="457035"/>
                  <a:pt x="693875" y="399333"/>
                  <a:pt x="575807" y="400110"/>
                </a:cubicBezTo>
                <a:cubicBezTo>
                  <a:pt x="457739" y="400887"/>
                  <a:pt x="205971" y="331085"/>
                  <a:pt x="0" y="400110"/>
                </a:cubicBezTo>
                <a:cubicBezTo>
                  <a:pt x="-12501" y="217902"/>
                  <a:pt x="44969" y="87506"/>
                  <a:pt x="0" y="0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17852762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latin typeface="Fira Sans Extra Condensed Medium" panose="020B0604020202020204" charset="0"/>
              </a:rPr>
              <a:t>GIAO DIỆN CHI TIẾT SẢN PHẨM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0909" y="452534"/>
            <a:ext cx="8114400" cy="5895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ln w="22225">
                  <a:solidFill>
                    <a:srgbClr val="9358F1"/>
                  </a:solidFill>
                  <a:prstDash val="solid"/>
                </a:ln>
                <a:solidFill>
                  <a:srgbClr val="CEFFFF"/>
                </a:solidFill>
              </a:rPr>
              <a:t>THÀNH VIÊN NHÓM</a:t>
            </a:r>
            <a:endParaRPr sz="2800" b="1">
              <a:ln w="22225">
                <a:solidFill>
                  <a:srgbClr val="9358F1"/>
                </a:solidFill>
                <a:prstDash val="solid"/>
              </a:ln>
              <a:solidFill>
                <a:srgbClr val="CEFFFF"/>
              </a:solidFill>
            </a:endParaRPr>
          </a:p>
        </p:txBody>
      </p:sp>
      <p:grpSp>
        <p:nvGrpSpPr>
          <p:cNvPr id="191" name="Google Shape;191;p16"/>
          <p:cNvGrpSpPr/>
          <p:nvPr/>
        </p:nvGrpSpPr>
        <p:grpSpPr>
          <a:xfrm>
            <a:off x="853101" y="2638719"/>
            <a:ext cx="4052964" cy="1868970"/>
            <a:chOff x="843611" y="2607930"/>
            <a:chExt cx="4052964" cy="1868970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843611" y="2607930"/>
              <a:ext cx="2362035" cy="1181003"/>
              <a:chOff x="843611" y="2607930"/>
              <a:chExt cx="2362035" cy="1181003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881220" y="2607930"/>
                <a:ext cx="2324426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TRẦN NGỌC BẢO HÂN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843611" y="2859233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46.01.104.047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CNTT.B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>
            <a:off x="4241764" y="2638719"/>
            <a:ext cx="4080677" cy="1838181"/>
            <a:chOff x="4241764" y="2638719"/>
            <a:chExt cx="4080677" cy="1838181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6101885" y="2638719"/>
              <a:ext cx="2220556" cy="1122965"/>
              <a:chOff x="6101885" y="2638719"/>
              <a:chExt cx="2220556" cy="1122965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6124187" y="2638719"/>
                <a:ext cx="2198254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HUỲNH NGỌC NHUNG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6101885" y="2831984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46.01.104.135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CNTT.B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6"/>
          <p:cNvSpPr/>
          <p:nvPr/>
        </p:nvSpPr>
        <p:spPr>
          <a:xfrm>
            <a:off x="1652601" y="1904934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6954963" y="1904693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63315" y="2003659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69004" y="200365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oogle Shape;2831;p35"/>
          <p:cNvGrpSpPr/>
          <p:nvPr/>
        </p:nvGrpSpPr>
        <p:grpSpPr>
          <a:xfrm>
            <a:off x="1067234" y="1254725"/>
            <a:ext cx="3315854" cy="827400"/>
            <a:chOff x="1067234" y="1254725"/>
            <a:chExt cx="3315854" cy="827400"/>
          </a:xfrm>
        </p:grpSpPr>
        <p:cxnSp>
          <p:nvCxnSpPr>
            <p:cNvPr id="2832" name="Google Shape;2832;p35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3" name="Google Shape;2833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35" name="Google Shape;2835;p35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36" name="Google Shape;2836;p35"/>
          <p:cNvGrpSpPr/>
          <p:nvPr/>
        </p:nvGrpSpPr>
        <p:grpSpPr>
          <a:xfrm>
            <a:off x="1067234" y="2421175"/>
            <a:ext cx="3315854" cy="827400"/>
            <a:chOff x="1067234" y="2421175"/>
            <a:chExt cx="3315854" cy="827400"/>
          </a:xfrm>
        </p:grpSpPr>
        <p:cxnSp>
          <p:nvCxnSpPr>
            <p:cNvPr id="2837" name="Google Shape;2837;p35"/>
            <p:cNvCxnSpPr/>
            <p:nvPr/>
          </p:nvCxnSpPr>
          <p:spPr>
            <a:xfrm>
              <a:off x="1308434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8" name="Google Shape;2838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0" name="Google Shape;2840;p35"/>
            <p:cNvCxnSpPr/>
            <p:nvPr/>
          </p:nvCxnSpPr>
          <p:spPr>
            <a:xfrm>
              <a:off x="130875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1" name="Google Shape;2841;p35"/>
          <p:cNvGrpSpPr/>
          <p:nvPr/>
        </p:nvGrpSpPr>
        <p:grpSpPr>
          <a:xfrm>
            <a:off x="1067234" y="3587625"/>
            <a:ext cx="3315854" cy="827400"/>
            <a:chOff x="1067234" y="3587625"/>
            <a:chExt cx="3315854" cy="827400"/>
          </a:xfrm>
        </p:grpSpPr>
        <p:cxnSp>
          <p:nvCxnSpPr>
            <p:cNvPr id="2842" name="Google Shape;2842;p35"/>
            <p:cNvCxnSpPr/>
            <p:nvPr/>
          </p:nvCxnSpPr>
          <p:spPr>
            <a:xfrm>
              <a:off x="1308434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3" name="Google Shape;2843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5" name="Google Shape;2845;p35"/>
            <p:cNvCxnSpPr/>
            <p:nvPr/>
          </p:nvCxnSpPr>
          <p:spPr>
            <a:xfrm>
              <a:off x="130875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6" name="Google Shape;2846;p35"/>
          <p:cNvGrpSpPr/>
          <p:nvPr/>
        </p:nvGrpSpPr>
        <p:grpSpPr>
          <a:xfrm>
            <a:off x="4760909" y="1254725"/>
            <a:ext cx="3315854" cy="827400"/>
            <a:chOff x="4760909" y="1254725"/>
            <a:chExt cx="3315854" cy="827400"/>
          </a:xfrm>
        </p:grpSpPr>
        <p:cxnSp>
          <p:nvCxnSpPr>
            <p:cNvPr id="2847" name="Google Shape;2847;p35"/>
            <p:cNvCxnSpPr/>
            <p:nvPr/>
          </p:nvCxnSpPr>
          <p:spPr>
            <a:xfrm rot="10800000">
              <a:off x="7835563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8" name="Google Shape;2848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0" name="Google Shape;2850;p35"/>
            <p:cNvCxnSpPr/>
            <p:nvPr/>
          </p:nvCxnSpPr>
          <p:spPr>
            <a:xfrm rot="10800000">
              <a:off x="783524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1" name="Google Shape;2851;p35"/>
          <p:cNvGrpSpPr/>
          <p:nvPr/>
        </p:nvGrpSpPr>
        <p:grpSpPr>
          <a:xfrm>
            <a:off x="4760909" y="2421175"/>
            <a:ext cx="3315854" cy="827400"/>
            <a:chOff x="4760909" y="2421175"/>
            <a:chExt cx="3315854" cy="827400"/>
          </a:xfrm>
        </p:grpSpPr>
        <p:cxnSp>
          <p:nvCxnSpPr>
            <p:cNvPr id="2852" name="Google Shape;2852;p35"/>
            <p:cNvCxnSpPr/>
            <p:nvPr/>
          </p:nvCxnSpPr>
          <p:spPr>
            <a:xfrm rot="10800000">
              <a:off x="7835563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3" name="Google Shape;2853;p35"/>
            <p:cNvSpPr/>
            <p:nvPr/>
          </p:nvSpPr>
          <p:spPr>
            <a:xfrm flipH="1">
              <a:off x="4760909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 flipH="1">
              <a:off x="4763904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5" name="Google Shape;2855;p35"/>
            <p:cNvCxnSpPr/>
            <p:nvPr/>
          </p:nvCxnSpPr>
          <p:spPr>
            <a:xfrm rot="10800000">
              <a:off x="783524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6" name="Google Shape;2856;p35"/>
          <p:cNvGrpSpPr/>
          <p:nvPr/>
        </p:nvGrpSpPr>
        <p:grpSpPr>
          <a:xfrm>
            <a:off x="4760909" y="3587625"/>
            <a:ext cx="3315854" cy="827400"/>
            <a:chOff x="4760909" y="3587625"/>
            <a:chExt cx="3315854" cy="827400"/>
          </a:xfrm>
        </p:grpSpPr>
        <p:cxnSp>
          <p:nvCxnSpPr>
            <p:cNvPr id="2857" name="Google Shape;2857;p35"/>
            <p:cNvCxnSpPr/>
            <p:nvPr/>
          </p:nvCxnSpPr>
          <p:spPr>
            <a:xfrm rot="10800000">
              <a:off x="7835563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8" name="Google Shape;2858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60" name="Google Shape;2860;p35"/>
            <p:cNvCxnSpPr/>
            <p:nvPr/>
          </p:nvCxnSpPr>
          <p:spPr>
            <a:xfrm rot="10800000">
              <a:off x="783524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61" name="Google Shape;2861;p35"/>
          <p:cNvSpPr txBox="1">
            <a:spLocks noGrp="1"/>
          </p:cNvSpPr>
          <p:nvPr>
            <p:ph type="title"/>
          </p:nvPr>
        </p:nvSpPr>
        <p:spPr>
          <a:xfrm>
            <a:off x="2898677" y="315700"/>
            <a:ext cx="3346645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KẾT LUẬN</a:t>
            </a:r>
            <a:endParaRPr dirty="0"/>
          </a:p>
        </p:txBody>
      </p:sp>
      <p:sp>
        <p:nvSpPr>
          <p:cNvPr id="2862" name="Google Shape;2862;p35"/>
          <p:cNvSpPr txBox="1"/>
          <p:nvPr/>
        </p:nvSpPr>
        <p:spPr>
          <a:xfrm>
            <a:off x="1631637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Đa số hoàn thành yêu cầu được đặt ra.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3" name="Google Shape;2863;p35"/>
          <p:cNvSpPr txBox="1"/>
          <p:nvPr/>
        </p:nvSpPr>
        <p:spPr>
          <a:xfrm>
            <a:off x="1631637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Giao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diện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và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bố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cục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đẹp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mắt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–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dễ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vi-VN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sử dụng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.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4" name="Google Shape;2864;p35"/>
          <p:cNvSpPr txBox="1"/>
          <p:nvPr/>
        </p:nvSpPr>
        <p:spPr>
          <a:xfrm>
            <a:off x="1631637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Cài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đặt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được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trên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hệ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điều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hành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của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Mobile.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5" name="Google Shape;2865;p35"/>
          <p:cNvSpPr txBox="1"/>
          <p:nvPr/>
        </p:nvSpPr>
        <p:spPr>
          <a:xfrm>
            <a:off x="4867564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Một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số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phần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chưa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được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hợp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lý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và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chưa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thể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sửa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dirty="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chữa</a:t>
            </a:r>
            <a:r>
              <a:rPr lang="en-GB"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.</a:t>
            </a: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6" name="Google Shape;2866;p35"/>
          <p:cNvSpPr txBox="1"/>
          <p:nvPr/>
        </p:nvSpPr>
        <p:spPr>
          <a:xfrm>
            <a:off x="4867564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Còn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một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số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lỗi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nhỏ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mà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nhóm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chưa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thể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phát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hiện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ra.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7" name="Google Shape;2867;p35"/>
          <p:cNvSpPr txBox="1"/>
          <p:nvPr/>
        </p:nvSpPr>
        <p:spPr>
          <a:xfrm>
            <a:off x="4867564" y="3713018"/>
            <a:ext cx="2644800" cy="83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>
                <a:solidFill>
                  <a:schemeClr val="lt2"/>
                </a:solidFill>
                <a:latin typeface="Fira Sans Extra Condensed SemiBold"/>
              </a:rPr>
              <a:t>Nếu</a:t>
            </a:r>
            <a:r>
              <a:rPr lang="en-US" sz="1700" dirty="0">
                <a:solidFill>
                  <a:schemeClr val="lt2"/>
                </a:solidFill>
                <a:latin typeface="Fira Sans Extra Condensed SemiBold"/>
              </a:rPr>
              <a:t> </a:t>
            </a:r>
            <a:r>
              <a:rPr lang="en-US" sz="1700" dirty="0" err="1">
                <a:solidFill>
                  <a:schemeClr val="lt2"/>
                </a:solidFill>
                <a:latin typeface="Fira Sans Extra Condensed SemiBold"/>
              </a:rPr>
              <a:t>hoạt</a:t>
            </a:r>
            <a:r>
              <a:rPr lang="en-US" sz="1700" dirty="0">
                <a:solidFill>
                  <a:schemeClr val="lt2"/>
                </a:solidFill>
                <a:latin typeface="Fira Sans Extra Condensed SemiBold"/>
              </a:rPr>
              <a:t> </a:t>
            </a:r>
            <a:r>
              <a:rPr lang="en-US" sz="1700" dirty="0" err="1">
                <a:solidFill>
                  <a:schemeClr val="lt2"/>
                </a:solidFill>
                <a:latin typeface="Fira Sans Extra Condensed SemiBold"/>
              </a:rPr>
              <a:t>động</a:t>
            </a:r>
            <a:r>
              <a:rPr lang="en-US" sz="1700" dirty="0">
                <a:solidFill>
                  <a:schemeClr val="lt2"/>
                </a:solidFill>
                <a:latin typeface="Fira Sans Extra Condensed SemiBold"/>
              </a:rPr>
              <a:t> </a:t>
            </a:r>
            <a:r>
              <a:rPr lang="en-US" sz="1700" dirty="0" err="1">
                <a:solidFill>
                  <a:schemeClr val="lt2"/>
                </a:solidFill>
                <a:latin typeface="Fira Sans Extra Condensed SemiBold"/>
              </a:rPr>
              <a:t>trên</a:t>
            </a:r>
            <a:r>
              <a:rPr lang="en-US" sz="1700" dirty="0">
                <a:solidFill>
                  <a:schemeClr val="lt2"/>
                </a:solidFill>
                <a:latin typeface="Fira Sans Extra Condensed SemiBold"/>
              </a:rPr>
              <a:t> </a:t>
            </a:r>
            <a:r>
              <a:rPr lang="en-US" sz="1700" dirty="0" err="1">
                <a:solidFill>
                  <a:schemeClr val="lt2"/>
                </a:solidFill>
                <a:latin typeface="Fira Sans Extra Condensed SemiBold"/>
              </a:rPr>
              <a:t>các</a:t>
            </a:r>
            <a:r>
              <a:rPr lang="en-US" sz="1700" dirty="0">
                <a:solidFill>
                  <a:schemeClr val="lt2"/>
                </a:solidFill>
                <a:latin typeface="Fira Sans Extra Condensed SemiBold"/>
              </a:rPr>
              <a:t> </a:t>
            </a:r>
            <a:r>
              <a:rPr lang="en-US" sz="1700" dirty="0" err="1">
                <a:solidFill>
                  <a:schemeClr val="lt2"/>
                </a:solidFill>
                <a:latin typeface="Fira Sans Extra Condensed SemiBold"/>
              </a:rPr>
              <a:t>cơ</a:t>
            </a:r>
            <a:r>
              <a:rPr lang="en-US" sz="1700" dirty="0">
                <a:solidFill>
                  <a:schemeClr val="lt2"/>
                </a:solidFill>
                <a:latin typeface="Fira Sans Extra Condensed SemiBold"/>
              </a:rPr>
              <a:t> </a:t>
            </a:r>
            <a:r>
              <a:rPr lang="en-US" sz="1700" dirty="0" err="1">
                <a:solidFill>
                  <a:schemeClr val="lt2"/>
                </a:solidFill>
                <a:latin typeface="Fira Sans Extra Condensed SemiBold"/>
              </a:rPr>
              <a:t>sở</a:t>
            </a:r>
            <a:r>
              <a:rPr lang="en-US" sz="1700" dirty="0">
                <a:solidFill>
                  <a:schemeClr val="lt2"/>
                </a:solidFill>
                <a:latin typeface="Fira Sans Extra Condensed SemiBold"/>
              </a:rPr>
              <a:t> </a:t>
            </a:r>
            <a:r>
              <a:rPr lang="en-US" sz="1700" dirty="0" err="1">
                <a:solidFill>
                  <a:schemeClr val="lt2"/>
                </a:solidFill>
                <a:latin typeface="Fira Sans Extra Condensed SemiBold"/>
              </a:rPr>
              <a:t>dữ</a:t>
            </a:r>
            <a:r>
              <a:rPr lang="en-US" sz="1700" dirty="0">
                <a:solidFill>
                  <a:schemeClr val="lt2"/>
                </a:solidFill>
                <a:latin typeface="Fira Sans Extra Condensed SemiBold"/>
              </a:rPr>
              <a:t> </a:t>
            </a:r>
            <a:r>
              <a:rPr lang="en-US" sz="1700" dirty="0" err="1">
                <a:solidFill>
                  <a:schemeClr val="lt2"/>
                </a:solidFill>
                <a:latin typeface="Fira Sans Extra Condensed SemiBold"/>
              </a:rPr>
              <a:t>liệu</a:t>
            </a:r>
            <a:r>
              <a:rPr lang="en-US" sz="1700" dirty="0">
                <a:solidFill>
                  <a:schemeClr val="lt2"/>
                </a:solidFill>
                <a:latin typeface="Fira Sans Extra Condensed SemiBold"/>
              </a:rPr>
              <a:t> </a:t>
            </a:r>
            <a:r>
              <a:rPr lang="en-US" sz="1700" dirty="0" err="1">
                <a:solidFill>
                  <a:schemeClr val="lt2"/>
                </a:solidFill>
                <a:latin typeface="Fira Sans Extra Condensed SemiBold"/>
              </a:rPr>
              <a:t>lớn</a:t>
            </a:r>
            <a:r>
              <a:rPr lang="en-US" sz="1700" dirty="0">
                <a:solidFill>
                  <a:schemeClr val="lt2"/>
                </a:solidFill>
                <a:latin typeface="Fira Sans Extra Condensed SemiBold"/>
              </a:rPr>
              <a:t> </a:t>
            </a:r>
            <a:r>
              <a:rPr lang="en-US" sz="1700" dirty="0" err="1">
                <a:solidFill>
                  <a:schemeClr val="lt2"/>
                </a:solidFill>
                <a:latin typeface="Fira Sans Extra Condensed SemiBold"/>
              </a:rPr>
              <a:t>sẽ</a:t>
            </a:r>
            <a:r>
              <a:rPr lang="en-US" sz="1700" dirty="0">
                <a:solidFill>
                  <a:schemeClr val="lt2"/>
                </a:solidFill>
                <a:latin typeface="Fira Sans Extra Condensed SemiBold"/>
              </a:rPr>
              <a:t> </a:t>
            </a:r>
            <a:r>
              <a:rPr lang="en-US" sz="1700" dirty="0" err="1">
                <a:solidFill>
                  <a:schemeClr val="lt2"/>
                </a:solidFill>
                <a:latin typeface="Fira Sans Extra Condensed SemiBold"/>
              </a:rPr>
              <a:t>chậm</a:t>
            </a:r>
            <a:r>
              <a:rPr lang="en-US" sz="1700" dirty="0">
                <a:solidFill>
                  <a:schemeClr val="lt2"/>
                </a:solidFill>
                <a:latin typeface="Fira Sans Extra Condensed SemiBold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68" name="Google Shape;2868;p35"/>
          <p:cNvGrpSpPr/>
          <p:nvPr/>
        </p:nvGrpSpPr>
        <p:grpSpPr>
          <a:xfrm>
            <a:off x="7871222" y="1168141"/>
            <a:ext cx="743643" cy="1000462"/>
            <a:chOff x="3478424" y="1308364"/>
            <a:chExt cx="2187185" cy="2942536"/>
          </a:xfrm>
        </p:grpSpPr>
        <p:sp>
          <p:nvSpPr>
            <p:cNvPr id="2869" name="Google Shape;2869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2" name="Google Shape;2912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13" name="Google Shape;2913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5" name="Google Shape;2915;p35"/>
          <p:cNvGrpSpPr/>
          <p:nvPr/>
        </p:nvGrpSpPr>
        <p:grpSpPr>
          <a:xfrm>
            <a:off x="7871222" y="2334641"/>
            <a:ext cx="743643" cy="1000462"/>
            <a:chOff x="3478424" y="1308364"/>
            <a:chExt cx="2187185" cy="2942536"/>
          </a:xfrm>
        </p:grpSpPr>
        <p:sp>
          <p:nvSpPr>
            <p:cNvPr id="2916" name="Google Shape;2916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9" name="Google Shape;2959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60" name="Google Shape;2960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2" name="Google Shape;2962;p35"/>
          <p:cNvGrpSpPr/>
          <p:nvPr/>
        </p:nvGrpSpPr>
        <p:grpSpPr>
          <a:xfrm>
            <a:off x="7871222" y="3526341"/>
            <a:ext cx="743643" cy="1000462"/>
            <a:chOff x="3478424" y="1308364"/>
            <a:chExt cx="2187185" cy="2942536"/>
          </a:xfrm>
        </p:grpSpPr>
        <p:sp>
          <p:nvSpPr>
            <p:cNvPr id="2963" name="Google Shape;2963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6" name="Google Shape;3006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07" name="Google Shape;3007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09" name="Google Shape;3009;p35"/>
          <p:cNvGrpSpPr/>
          <p:nvPr/>
        </p:nvGrpSpPr>
        <p:grpSpPr>
          <a:xfrm>
            <a:off x="535372" y="1168141"/>
            <a:ext cx="743643" cy="1000462"/>
            <a:chOff x="3478424" y="1308364"/>
            <a:chExt cx="2187185" cy="2942536"/>
          </a:xfrm>
        </p:grpSpPr>
        <p:sp>
          <p:nvSpPr>
            <p:cNvPr id="3010" name="Google Shape;3010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3" name="Google Shape;3053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54" name="Google Shape;3054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6" name="Google Shape;3056;p35"/>
          <p:cNvGrpSpPr/>
          <p:nvPr/>
        </p:nvGrpSpPr>
        <p:grpSpPr>
          <a:xfrm>
            <a:off x="535372" y="2334641"/>
            <a:ext cx="743643" cy="1000462"/>
            <a:chOff x="3478424" y="1308364"/>
            <a:chExt cx="2187185" cy="2942536"/>
          </a:xfrm>
        </p:grpSpPr>
        <p:sp>
          <p:nvSpPr>
            <p:cNvPr id="3057" name="Google Shape;3057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0" name="Google Shape;3100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01" name="Google Shape;3101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3" name="Google Shape;3103;p35"/>
          <p:cNvGrpSpPr/>
          <p:nvPr/>
        </p:nvGrpSpPr>
        <p:grpSpPr>
          <a:xfrm>
            <a:off x="535372" y="3526341"/>
            <a:ext cx="743643" cy="1000462"/>
            <a:chOff x="3478424" y="1308364"/>
            <a:chExt cx="2187185" cy="2942536"/>
          </a:xfrm>
        </p:grpSpPr>
        <p:sp>
          <p:nvSpPr>
            <p:cNvPr id="3104" name="Google Shape;3104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7" name="Google Shape;3147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48" name="Google Shape;3148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1" name="Google Shape;2823;p34">
            <a:extLst>
              <a:ext uri="{FF2B5EF4-FFF2-40B4-BE49-F238E27FC236}">
                <a16:creationId xmlns:a16="http://schemas.microsoft.com/office/drawing/2014/main" id="{1EEE95BA-485E-B7E0-DFA5-C342E6CD4BA5}"/>
              </a:ext>
            </a:extLst>
          </p:cNvPr>
          <p:cNvGrpSpPr/>
          <p:nvPr/>
        </p:nvGrpSpPr>
        <p:grpSpPr>
          <a:xfrm>
            <a:off x="1542388" y="828699"/>
            <a:ext cx="281935" cy="323227"/>
            <a:chOff x="3669150" y="2223718"/>
            <a:chExt cx="436237" cy="503798"/>
          </a:xfrm>
        </p:grpSpPr>
        <p:sp>
          <p:nvSpPr>
            <p:cNvPr id="322" name="Google Shape;2824;p34">
              <a:extLst>
                <a:ext uri="{FF2B5EF4-FFF2-40B4-BE49-F238E27FC236}">
                  <a16:creationId xmlns:a16="http://schemas.microsoft.com/office/drawing/2014/main" id="{44099474-021D-AB23-72E7-AB6966DC0F6B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825;p34">
              <a:extLst>
                <a:ext uri="{FF2B5EF4-FFF2-40B4-BE49-F238E27FC236}">
                  <a16:creationId xmlns:a16="http://schemas.microsoft.com/office/drawing/2014/main" id="{C3244CD8-F766-DC3B-FF53-7A1BF23C800E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826;p34">
              <a:extLst>
                <a:ext uri="{FF2B5EF4-FFF2-40B4-BE49-F238E27FC236}">
                  <a16:creationId xmlns:a16="http://schemas.microsoft.com/office/drawing/2014/main" id="{2BDA7068-79DA-901A-99D0-90D36F530620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2823;p34">
            <a:extLst>
              <a:ext uri="{FF2B5EF4-FFF2-40B4-BE49-F238E27FC236}">
                <a16:creationId xmlns:a16="http://schemas.microsoft.com/office/drawing/2014/main" id="{A5F2ED8E-DE95-D3BD-F0B6-EAF6F2D742DB}"/>
              </a:ext>
            </a:extLst>
          </p:cNvPr>
          <p:cNvGrpSpPr/>
          <p:nvPr/>
        </p:nvGrpSpPr>
        <p:grpSpPr>
          <a:xfrm>
            <a:off x="7126989" y="834901"/>
            <a:ext cx="288941" cy="317030"/>
            <a:chOff x="3669150" y="2223718"/>
            <a:chExt cx="436237" cy="503798"/>
          </a:xfrm>
        </p:grpSpPr>
        <p:sp>
          <p:nvSpPr>
            <p:cNvPr id="326" name="Google Shape;2824;p34">
              <a:extLst>
                <a:ext uri="{FF2B5EF4-FFF2-40B4-BE49-F238E27FC236}">
                  <a16:creationId xmlns:a16="http://schemas.microsoft.com/office/drawing/2014/main" id="{1DBAC2FF-C8BE-DBE3-441C-0C79D460B82A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825;p34">
              <a:extLst>
                <a:ext uri="{FF2B5EF4-FFF2-40B4-BE49-F238E27FC236}">
                  <a16:creationId xmlns:a16="http://schemas.microsoft.com/office/drawing/2014/main" id="{6EFBD35F-E69F-4BFB-D9AC-D305F2D505E6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826;p34">
              <a:extLst>
                <a:ext uri="{FF2B5EF4-FFF2-40B4-BE49-F238E27FC236}">
                  <a16:creationId xmlns:a16="http://schemas.microsoft.com/office/drawing/2014/main" id="{EBD05DB8-8EFB-9DD0-A10E-A7542860588A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2069F2-3B66-02B1-9413-6FD3B5A8CDCC}"/>
              </a:ext>
            </a:extLst>
          </p:cNvPr>
          <p:cNvSpPr txBox="1"/>
          <p:nvPr/>
        </p:nvSpPr>
        <p:spPr>
          <a:xfrm>
            <a:off x="1846011" y="805661"/>
            <a:ext cx="155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n w="10160">
                  <a:solidFill>
                    <a:srgbClr val="9358F1"/>
                  </a:solidFill>
                  <a:prstDash val="solid"/>
                </a:ln>
                <a:solidFill>
                  <a:srgbClr val="CE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ƯU ĐIỂM: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F8E19F11-E7DC-923A-F245-F552B2E6BD35}"/>
              </a:ext>
            </a:extLst>
          </p:cNvPr>
          <p:cNvSpPr txBox="1"/>
          <p:nvPr/>
        </p:nvSpPr>
        <p:spPr>
          <a:xfrm>
            <a:off x="5250876" y="808760"/>
            <a:ext cx="185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n w="10160">
                  <a:solidFill>
                    <a:srgbClr val="9358F1"/>
                  </a:solidFill>
                  <a:prstDash val="solid"/>
                </a:ln>
                <a:solidFill>
                  <a:srgbClr val="CE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NHƯỢC ĐIỂM: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C9B3CD8B-6A91-1ED7-94F2-EBB2CF14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327" y="-422457"/>
            <a:ext cx="9597484" cy="598841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CC8996F-6BE9-224A-AEE5-06A24CA40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977" y="4338519"/>
            <a:ext cx="1016052" cy="895730"/>
          </a:xfrm>
          <a:prstGeom prst="rect">
            <a:avLst/>
          </a:prstGeom>
        </p:spPr>
      </p:pic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E259920-AF50-D23B-158A-74E5B967D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86955">
            <a:off x="25979" y="2925113"/>
            <a:ext cx="1713110" cy="1457092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0090D4CD-28AB-BF32-DCC0-D67B40D23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038" y="4253209"/>
            <a:ext cx="2921620" cy="980982"/>
          </a:xfrm>
          <a:prstGeom prst="rect">
            <a:avLst/>
          </a:prstGeom>
        </p:spPr>
      </p:pic>
      <p:pic>
        <p:nvPicPr>
          <p:cNvPr id="15" name="Picture 1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A6A53A9-9EA1-9DA3-02C7-69784FDB9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047" y="3044421"/>
            <a:ext cx="2175386" cy="20858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E9A5E7-AEE8-ADB2-6BE6-00A623267A10}"/>
              </a:ext>
            </a:extLst>
          </p:cNvPr>
          <p:cNvSpPr txBox="1"/>
          <p:nvPr/>
        </p:nvSpPr>
        <p:spPr>
          <a:xfrm>
            <a:off x="1620380" y="955546"/>
            <a:ext cx="63477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ira Sans Extra Condensed Medium" panose="020B0604020202020204" charset="0"/>
              </a:rPr>
              <a:t>BÀI THUYẾT TRÌNH CỦA NHÓM CHÚNG EM ĐẾN ĐÂY LÀ KẾT THÚC.</a:t>
            </a:r>
          </a:p>
          <a:p>
            <a:endParaRPr lang="en-US" sz="2000" b="1">
              <a:latin typeface="Fira Sans Extra Condensed Medium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74E65-8E83-23EF-3840-DB7F0E945643}"/>
              </a:ext>
            </a:extLst>
          </p:cNvPr>
          <p:cNvSpPr txBox="1"/>
          <p:nvPr/>
        </p:nvSpPr>
        <p:spPr>
          <a:xfrm>
            <a:off x="2147200" y="1921647"/>
            <a:ext cx="60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Fira Sans Extra Condensed Medium" panose="020B0604020202020204" charset="0"/>
              </a:rPr>
              <a:t>CẢM ƠN THẦY VÀ CÁC BẠN ĐÃ LẮNG NGHE !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F4569B4E-BD5E-F80A-7D93-71A4558092D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649179">
            <a:off x="634878" y="2750232"/>
            <a:ext cx="1360235" cy="12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Google Shape;271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Google Shape;273;p17"/>
          <p:cNvSpPr/>
          <p:nvPr/>
        </p:nvSpPr>
        <p:spPr>
          <a:xfrm>
            <a:off x="5150525" y="3231450"/>
            <a:ext cx="1619900" cy="839600"/>
          </a:xfrm>
          <a:custGeom>
            <a:avLst/>
            <a:gdLst/>
            <a:ahLst/>
            <a:cxnLst/>
            <a:rect l="l" t="t" r="r" b="b"/>
            <a:pathLst>
              <a:path w="64796" h="33584" extrusionOk="0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74" name="Google Shape;274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75" name="Google Shape;275;p17"/>
            <p:cNvCxnSpPr/>
            <p:nvPr/>
          </p:nvCxnSpPr>
          <p:spPr>
            <a:xfrm rot="10800000" flipH="1">
              <a:off x="4380086" y="3097333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 rot="10800000" flipH="1">
              <a:off x="3301997" y="2439067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 rot="10800000" flipH="1">
              <a:off x="3301997" y="2438336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 rot="10800000" flipH="1">
              <a:off x="4422419" y="3069111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2489086" y="575918"/>
            <a:ext cx="4190181" cy="503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NỘI DUNG </a:t>
            </a:r>
            <a:endParaRPr sz="3200">
              <a:ln>
                <a:solidFill>
                  <a:schemeClr val="accent3">
                    <a:lumMod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Google Shape;287;p17"/>
          <p:cNvSpPr txBox="1"/>
          <p:nvPr/>
        </p:nvSpPr>
        <p:spPr>
          <a:xfrm>
            <a:off x="401443" y="1462650"/>
            <a:ext cx="2008111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KHẢO SÁT BÀI TOÁN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8" name="Google Shape;288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Google Shape;291;p17"/>
          <p:cNvSpPr txBox="1"/>
          <p:nvPr/>
        </p:nvSpPr>
        <p:spPr>
          <a:xfrm flipH="1">
            <a:off x="6789152" y="1378808"/>
            <a:ext cx="2183864" cy="4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PHÂN TÍCH YÊU CẦU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2" name="Google Shape;292;p17"/>
          <p:cNvGrpSpPr/>
          <p:nvPr/>
        </p:nvGrpSpPr>
        <p:grpSpPr>
          <a:xfrm>
            <a:off x="3985381" y="1393813"/>
            <a:ext cx="1165988" cy="1568666"/>
            <a:chOff x="3478424" y="1308364"/>
            <a:chExt cx="2187185" cy="2942536"/>
          </a:xfrm>
        </p:grpSpPr>
        <p:sp>
          <p:nvSpPr>
            <p:cNvPr id="293" name="Google Shape;293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40" name="Google Shape;340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87" name="Google Shape;387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34" name="Google Shape;434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7"/>
          <p:cNvSpPr txBox="1"/>
          <p:nvPr/>
        </p:nvSpPr>
        <p:spPr>
          <a:xfrm>
            <a:off x="49834" y="3076517"/>
            <a:ext cx="2439252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ĐẶC TẢ YÊU CẦU BÀI TOÁN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83" name="Google Shape;483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6" name="Google Shape;486;p17"/>
          <p:cNvSpPr txBox="1"/>
          <p:nvPr/>
        </p:nvSpPr>
        <p:spPr>
          <a:xfrm flipH="1">
            <a:off x="6770425" y="3097333"/>
            <a:ext cx="18723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THIẾT KẾ GIAO DIỆN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87" name="Google Shape;487;p17"/>
          <p:cNvSpPr/>
          <p:nvPr/>
        </p:nvSpPr>
        <p:spPr>
          <a:xfrm>
            <a:off x="5160025" y="3231450"/>
            <a:ext cx="1610400" cy="839600"/>
          </a:xfrm>
          <a:custGeom>
            <a:avLst/>
            <a:gdLst/>
            <a:ahLst/>
            <a:cxnLst/>
            <a:rect l="l" t="t" r="r" b="b"/>
            <a:pathLst>
              <a:path w="64416" h="33584" extrusionOk="0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88AE47B-E72D-AEC9-97AF-37D98B87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85" y="1776450"/>
            <a:ext cx="1196105" cy="1058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B3C6B43-9D75-B22F-E621-43D72E42B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59" y="3369294"/>
            <a:ext cx="1652449" cy="938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D26E2C87-8307-1F83-C4B6-C2645B272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482" y="1703136"/>
            <a:ext cx="1032533" cy="1166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36688E89-B788-4489-AB59-F0ABEAE1C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645" y="3395398"/>
            <a:ext cx="1548520" cy="1013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7" name="Google Shape;1427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8" name="Google Shape;1428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9" name="Google Shape;1429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0" name="Google Shape;1430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1" name="Google Shape;1431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2" name="Google Shape;1432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3" name="Google Shape;1433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434" name="Google Shape;1434;p24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1435" name="Google Shape;1435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" name="Google Shape;1436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37" name="Google Shape;1437;p2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1">
                <a:ln w="2222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01. KHẢO SÁT BÀI TOÁN</a:t>
            </a:r>
            <a:endParaRPr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38" name="Google Shape;1438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0" name="Google Shape;1440;p24"/>
          <p:cNvGrpSpPr/>
          <p:nvPr/>
        </p:nvGrpSpPr>
        <p:grpSpPr>
          <a:xfrm>
            <a:off x="1661788" y="3999227"/>
            <a:ext cx="590840" cy="682345"/>
            <a:chOff x="3662369" y="2223718"/>
            <a:chExt cx="436237" cy="503799"/>
          </a:xfrm>
        </p:grpSpPr>
        <p:sp>
          <p:nvSpPr>
            <p:cNvPr id="1441" name="Google Shape;1441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4"/>
          <p:cNvGrpSpPr/>
          <p:nvPr/>
        </p:nvGrpSpPr>
        <p:grpSpPr>
          <a:xfrm>
            <a:off x="2964579" y="3243609"/>
            <a:ext cx="590840" cy="682345"/>
            <a:chOff x="3662369" y="2223718"/>
            <a:chExt cx="436237" cy="503799"/>
          </a:xfrm>
        </p:grpSpPr>
        <p:sp>
          <p:nvSpPr>
            <p:cNvPr id="1445" name="Google Shape;1445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4271961" y="2502247"/>
            <a:ext cx="590840" cy="682345"/>
            <a:chOff x="3665759" y="2223718"/>
            <a:chExt cx="436237" cy="503799"/>
          </a:xfrm>
        </p:grpSpPr>
        <p:sp>
          <p:nvSpPr>
            <p:cNvPr id="1449" name="Google Shape;1449;p24"/>
            <p:cNvSpPr/>
            <p:nvPr/>
          </p:nvSpPr>
          <p:spPr>
            <a:xfrm>
              <a:off x="366575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88407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4"/>
          <p:cNvGrpSpPr/>
          <p:nvPr/>
        </p:nvGrpSpPr>
        <p:grpSpPr>
          <a:xfrm>
            <a:off x="5570159" y="1739180"/>
            <a:ext cx="590840" cy="682345"/>
            <a:chOff x="3662369" y="2223718"/>
            <a:chExt cx="436237" cy="503799"/>
          </a:xfrm>
        </p:grpSpPr>
        <p:sp>
          <p:nvSpPr>
            <p:cNvPr id="1453" name="Google Shape;1453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24"/>
          <p:cNvGrpSpPr/>
          <p:nvPr/>
        </p:nvGrpSpPr>
        <p:grpSpPr>
          <a:xfrm>
            <a:off x="6872950" y="986347"/>
            <a:ext cx="590840" cy="682345"/>
            <a:chOff x="3662369" y="2223718"/>
            <a:chExt cx="436237" cy="503799"/>
          </a:xfrm>
        </p:grpSpPr>
        <p:sp>
          <p:nvSpPr>
            <p:cNvPr id="1457" name="Google Shape;1457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24"/>
          <p:cNvSpPr txBox="1"/>
          <p:nvPr/>
        </p:nvSpPr>
        <p:spPr>
          <a:xfrm>
            <a:off x="621719" y="2730620"/>
            <a:ext cx="1752000" cy="64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MÔ TẢ YÊU CẦU BÀI TOÁN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64" name="Google Shape;1464;p24"/>
          <p:cNvSpPr txBox="1"/>
          <p:nvPr/>
        </p:nvSpPr>
        <p:spPr>
          <a:xfrm>
            <a:off x="1957208" y="2026840"/>
            <a:ext cx="1752000" cy="61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PHÁT BIỂU BÀI TOÁN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67" name="Google Shape;1467;p24"/>
          <p:cNvSpPr txBox="1"/>
          <p:nvPr/>
        </p:nvSpPr>
        <p:spPr>
          <a:xfrm>
            <a:off x="5341385" y="3234046"/>
            <a:ext cx="1752000" cy="48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BIỂU ĐỒ PHÂN CẤP CHỨC NĂNG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70" name="Google Shape;1470;p24"/>
          <p:cNvSpPr txBox="1"/>
          <p:nvPr/>
        </p:nvSpPr>
        <p:spPr>
          <a:xfrm>
            <a:off x="6750765" y="2538449"/>
            <a:ext cx="1752000" cy="572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XÂY DỰNG KẾ HOẠCH DỮ ÁN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73" name="Google Shape;1473;p24"/>
          <p:cNvSpPr txBox="1"/>
          <p:nvPr/>
        </p:nvSpPr>
        <p:spPr>
          <a:xfrm>
            <a:off x="3260841" y="1214345"/>
            <a:ext cx="1752000" cy="67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THÔNG TIN CƠ BẢN CHO NGHIỆP VỤ CỦA BÀI TOÁN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2" name="Google Shape;3322;p39"/>
          <p:cNvGrpSpPr/>
          <p:nvPr/>
        </p:nvGrpSpPr>
        <p:grpSpPr>
          <a:xfrm>
            <a:off x="3257618" y="2403152"/>
            <a:ext cx="2628764" cy="1480778"/>
            <a:chOff x="1012725" y="2202350"/>
            <a:chExt cx="2668525" cy="1503175"/>
          </a:xfrm>
        </p:grpSpPr>
        <p:sp>
          <p:nvSpPr>
            <p:cNvPr id="3323" name="Google Shape;3323;p39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7" name="Google Shape;3327;p3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n w="0"/>
                <a:solidFill>
                  <a:srgbClr val="8F97F8"/>
                </a:solidFill>
                <a:effectLst>
                  <a:reflection blurRad="6350" stA="53000" endA="300" endPos="35500" dir="5400000" sy="-90000" algn="bl" rotWithShape="0"/>
                </a:effectLst>
              </a:rPr>
              <a:t>1.1. MÔ TẢ YÊU CẦU BÀI TOÁN</a:t>
            </a:r>
            <a:endParaRPr sz="2800">
              <a:solidFill>
                <a:srgbClr val="8F97F8"/>
              </a:solidFill>
            </a:endParaRPr>
          </a:p>
        </p:txBody>
      </p:sp>
      <p:grpSp>
        <p:nvGrpSpPr>
          <p:cNvPr id="3328" name="Google Shape;3328;p39"/>
          <p:cNvGrpSpPr/>
          <p:nvPr/>
        </p:nvGrpSpPr>
        <p:grpSpPr>
          <a:xfrm>
            <a:off x="2793101" y="1844158"/>
            <a:ext cx="1123834" cy="1739040"/>
            <a:chOff x="2583650" y="1930908"/>
            <a:chExt cx="1123834" cy="1567550"/>
          </a:xfrm>
        </p:grpSpPr>
        <p:cxnSp>
          <p:nvCxnSpPr>
            <p:cNvPr id="3329" name="Google Shape;3329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0" name="Google Shape;3330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1" name="Google Shape;3331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2" name="Google Shape;3332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3" name="Google Shape;3333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4" name="Google Shape;3334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39"/>
          <p:cNvSpPr txBox="1"/>
          <p:nvPr/>
        </p:nvSpPr>
        <p:spPr>
          <a:xfrm>
            <a:off x="841993" y="3121773"/>
            <a:ext cx="1872600" cy="92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Nhập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hàng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vào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kho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41" name="Google Shape;3341;p39"/>
          <p:cNvSpPr txBox="1"/>
          <p:nvPr/>
        </p:nvSpPr>
        <p:spPr>
          <a:xfrm>
            <a:off x="841993" y="1377090"/>
            <a:ext cx="1872300" cy="9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Nhập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thông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tin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thiết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bị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linh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kiện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42" name="Google Shape;3342;p39"/>
          <p:cNvGrpSpPr/>
          <p:nvPr/>
        </p:nvGrpSpPr>
        <p:grpSpPr>
          <a:xfrm>
            <a:off x="2793226" y="1844130"/>
            <a:ext cx="1123551" cy="1755847"/>
            <a:chOff x="2583775" y="1930883"/>
            <a:chExt cx="1123551" cy="1582700"/>
          </a:xfrm>
        </p:grpSpPr>
        <p:grpSp>
          <p:nvGrpSpPr>
            <p:cNvPr id="3343" name="Google Shape;3343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44" name="Google Shape;3344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5" name="Google Shape;3345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46" name="Google Shape;3346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7" name="Google Shape;3347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8" name="Google Shape;3348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9" name="Google Shape;3349;p39"/>
          <p:cNvSpPr/>
          <p:nvPr/>
        </p:nvSpPr>
        <p:spPr>
          <a:xfrm>
            <a:off x="462001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39"/>
          <p:cNvSpPr/>
          <p:nvPr/>
        </p:nvSpPr>
        <p:spPr>
          <a:xfrm>
            <a:off x="462001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1" name="Google Shape;3351;p39"/>
          <p:cNvGrpSpPr/>
          <p:nvPr/>
        </p:nvGrpSpPr>
        <p:grpSpPr>
          <a:xfrm flipH="1">
            <a:off x="5229176" y="1844158"/>
            <a:ext cx="1123834" cy="1739040"/>
            <a:chOff x="2583650" y="1930908"/>
            <a:chExt cx="1123834" cy="1567550"/>
          </a:xfrm>
        </p:grpSpPr>
        <p:cxnSp>
          <p:nvCxnSpPr>
            <p:cNvPr id="3352" name="Google Shape;3352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3" name="Google Shape;3353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4" name="Google Shape;3354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5" name="Google Shape;3355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6" name="Google Shape;3356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9" name="Google Shape;3359;p39"/>
          <p:cNvSpPr txBox="1"/>
          <p:nvPr/>
        </p:nvSpPr>
        <p:spPr>
          <a:xfrm flipH="1">
            <a:off x="6432127" y="3107748"/>
            <a:ext cx="1872300" cy="94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Tổng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hợp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thông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tin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mua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bán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linh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kiện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60" name="Google Shape;3360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1" name="Google Shape;3361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4" name="Google Shape;3364;p39"/>
          <p:cNvSpPr txBox="1"/>
          <p:nvPr/>
        </p:nvSpPr>
        <p:spPr>
          <a:xfrm flipH="1">
            <a:off x="6445494" y="1384166"/>
            <a:ext cx="1872300" cy="95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Kiểm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kho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khi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có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yêu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cầu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mua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hàng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từ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phía</a:t>
            </a: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1800" err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khách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65" name="Google Shape;3365;p39"/>
          <p:cNvGrpSpPr/>
          <p:nvPr/>
        </p:nvGrpSpPr>
        <p:grpSpPr>
          <a:xfrm flipH="1">
            <a:off x="5229334" y="1844130"/>
            <a:ext cx="1123551" cy="1755847"/>
            <a:chOff x="2583775" y="1930883"/>
            <a:chExt cx="1123551" cy="1582700"/>
          </a:xfrm>
        </p:grpSpPr>
        <p:grpSp>
          <p:nvGrpSpPr>
            <p:cNvPr id="3366" name="Google Shape;3366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67" name="Google Shape;3367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8" name="Google Shape;3368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69" name="Google Shape;3369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0" name="Google Shape;3370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1" name="Google Shape;3371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72" name="Google Shape;3372;p39"/>
          <p:cNvSpPr/>
          <p:nvPr/>
        </p:nvSpPr>
        <p:spPr>
          <a:xfrm>
            <a:off x="8100599" y="957516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39"/>
          <p:cNvSpPr/>
          <p:nvPr/>
        </p:nvSpPr>
        <p:spPr>
          <a:xfrm>
            <a:off x="8100599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4" name="Google Shape;3374;p39"/>
          <p:cNvGrpSpPr/>
          <p:nvPr/>
        </p:nvGrpSpPr>
        <p:grpSpPr>
          <a:xfrm>
            <a:off x="4207196" y="1566788"/>
            <a:ext cx="774556" cy="1480800"/>
            <a:chOff x="1497487" y="1370526"/>
            <a:chExt cx="1262521" cy="2413692"/>
          </a:xfrm>
        </p:grpSpPr>
        <p:sp>
          <p:nvSpPr>
            <p:cNvPr id="3375" name="Google Shape;3375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7" name="Google Shape;3467;p39"/>
          <p:cNvGrpSpPr/>
          <p:nvPr/>
        </p:nvGrpSpPr>
        <p:grpSpPr>
          <a:xfrm>
            <a:off x="4757739" y="1808130"/>
            <a:ext cx="774556" cy="1480800"/>
            <a:chOff x="1497487" y="1370526"/>
            <a:chExt cx="1262521" cy="2413692"/>
          </a:xfrm>
        </p:grpSpPr>
        <p:sp>
          <p:nvSpPr>
            <p:cNvPr id="3468" name="Google Shape;3468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0" name="Google Shape;3560;p39"/>
          <p:cNvGrpSpPr/>
          <p:nvPr/>
        </p:nvGrpSpPr>
        <p:grpSpPr>
          <a:xfrm>
            <a:off x="3678624" y="1875256"/>
            <a:ext cx="774556" cy="1480800"/>
            <a:chOff x="1497487" y="1370526"/>
            <a:chExt cx="1262521" cy="2413692"/>
          </a:xfrm>
        </p:grpSpPr>
        <p:sp>
          <p:nvSpPr>
            <p:cNvPr id="3561" name="Google Shape;3561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39"/>
          <p:cNvGrpSpPr/>
          <p:nvPr/>
        </p:nvGrpSpPr>
        <p:grpSpPr>
          <a:xfrm>
            <a:off x="4229166" y="2178773"/>
            <a:ext cx="774556" cy="1480800"/>
            <a:chOff x="1497487" y="1370526"/>
            <a:chExt cx="1262521" cy="2413692"/>
          </a:xfrm>
        </p:grpSpPr>
        <p:sp>
          <p:nvSpPr>
            <p:cNvPr id="3654" name="Google Shape;3654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6" name="Google Shape;3746;p39"/>
          <p:cNvGrpSpPr/>
          <p:nvPr/>
        </p:nvGrpSpPr>
        <p:grpSpPr>
          <a:xfrm>
            <a:off x="8237683" y="1103910"/>
            <a:ext cx="307231" cy="348690"/>
            <a:chOff x="2423775" y="3226875"/>
            <a:chExt cx="259925" cy="295000"/>
          </a:xfrm>
        </p:grpSpPr>
        <p:sp>
          <p:nvSpPr>
            <p:cNvPr id="3747" name="Google Shape;3747;p39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0" name="Google Shape;3750;p39"/>
          <p:cNvGrpSpPr/>
          <p:nvPr/>
        </p:nvGrpSpPr>
        <p:grpSpPr>
          <a:xfrm>
            <a:off x="593028" y="1103688"/>
            <a:ext cx="319347" cy="349133"/>
            <a:chOff x="1687350" y="3618725"/>
            <a:chExt cx="270175" cy="295375"/>
          </a:xfrm>
        </p:grpSpPr>
        <p:sp>
          <p:nvSpPr>
            <p:cNvPr id="3751" name="Google Shape;3751;p39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9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9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4" name="Google Shape;3754;p39"/>
          <p:cNvGrpSpPr/>
          <p:nvPr/>
        </p:nvGrpSpPr>
        <p:grpSpPr>
          <a:xfrm>
            <a:off x="577189" y="2843609"/>
            <a:ext cx="351024" cy="350079"/>
            <a:chOff x="3859600" y="3591950"/>
            <a:chExt cx="296975" cy="296175"/>
          </a:xfrm>
        </p:grpSpPr>
        <p:sp>
          <p:nvSpPr>
            <p:cNvPr id="3755" name="Google Shape;3755;p39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9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9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8" name="Google Shape;3758;p39"/>
          <p:cNvGrpSpPr/>
          <p:nvPr/>
        </p:nvGrpSpPr>
        <p:grpSpPr>
          <a:xfrm>
            <a:off x="8226498" y="2854779"/>
            <a:ext cx="329601" cy="327739"/>
            <a:chOff x="5727850" y="3609275"/>
            <a:chExt cx="278850" cy="277275"/>
          </a:xfrm>
        </p:grpSpPr>
        <p:sp>
          <p:nvSpPr>
            <p:cNvPr id="3759" name="Google Shape;3759;p39"/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9"/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9"/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9"/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9"/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8" name="Google Shape;3858;p42"/>
          <p:cNvCxnSpPr/>
          <p:nvPr/>
        </p:nvCxnSpPr>
        <p:spPr>
          <a:xfrm rot="10800000">
            <a:off x="5598828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9" name="Google Shape;3859;p42"/>
          <p:cNvCxnSpPr/>
          <p:nvPr/>
        </p:nvCxnSpPr>
        <p:spPr>
          <a:xfrm rot="10800000">
            <a:off x="2995653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0" name="Google Shape;3860;p42"/>
          <p:cNvSpPr/>
          <p:nvPr/>
        </p:nvSpPr>
        <p:spPr>
          <a:xfrm>
            <a:off x="951375" y="1277643"/>
            <a:ext cx="2043900" cy="3565155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42"/>
          <p:cNvSpPr/>
          <p:nvPr/>
        </p:nvSpPr>
        <p:spPr>
          <a:xfrm>
            <a:off x="951375" y="1277643"/>
            <a:ext cx="2043900" cy="356515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42"/>
          <p:cNvSpPr/>
          <p:nvPr/>
        </p:nvSpPr>
        <p:spPr>
          <a:xfrm>
            <a:off x="3550050" y="1277643"/>
            <a:ext cx="2043900" cy="3565153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3" name="Google Shape;3863;p42"/>
          <p:cNvSpPr/>
          <p:nvPr/>
        </p:nvSpPr>
        <p:spPr>
          <a:xfrm>
            <a:off x="3550050" y="1277643"/>
            <a:ext cx="2043900" cy="356515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4" name="Google Shape;3864;p42"/>
          <p:cNvSpPr/>
          <p:nvPr/>
        </p:nvSpPr>
        <p:spPr>
          <a:xfrm>
            <a:off x="6148725" y="1277643"/>
            <a:ext cx="2043900" cy="3565149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5" name="Google Shape;3865;p42"/>
          <p:cNvSpPr/>
          <p:nvPr/>
        </p:nvSpPr>
        <p:spPr>
          <a:xfrm>
            <a:off x="6148725" y="1277643"/>
            <a:ext cx="2043900" cy="356515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6" name="Google Shape;3866;p42"/>
          <p:cNvCxnSpPr>
            <a:cxnSpLocks/>
            <a:stCxn id="3863" idx="1"/>
            <a:endCxn id="3861" idx="3"/>
          </p:cNvCxnSpPr>
          <p:nvPr/>
        </p:nvCxnSpPr>
        <p:spPr>
          <a:xfrm flipH="1">
            <a:off x="2995275" y="3060221"/>
            <a:ext cx="55477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7" name="Google Shape;3867;p42"/>
          <p:cNvCxnSpPr>
            <a:cxnSpLocks/>
            <a:stCxn id="3865" idx="1"/>
            <a:endCxn id="3863" idx="3"/>
          </p:cNvCxnSpPr>
          <p:nvPr/>
        </p:nvCxnSpPr>
        <p:spPr>
          <a:xfrm flipH="1">
            <a:off x="5593950" y="3060219"/>
            <a:ext cx="554775" cy="2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8" name="Google Shape;3868;p4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1.2. PHÁT BIỂU BÀI TOÁN</a:t>
            </a:r>
            <a:endParaRPr sz="280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3869" name="Google Shape;3869;p42"/>
          <p:cNvGrpSpPr/>
          <p:nvPr/>
        </p:nvGrpSpPr>
        <p:grpSpPr>
          <a:xfrm>
            <a:off x="1033400" y="1527297"/>
            <a:ext cx="1872300" cy="3036351"/>
            <a:chOff x="1262000" y="1527296"/>
            <a:chExt cx="1872300" cy="2910754"/>
          </a:xfrm>
        </p:grpSpPr>
        <p:grpSp>
          <p:nvGrpSpPr>
            <p:cNvPr id="3870" name="Google Shape;3870;p42"/>
            <p:cNvGrpSpPr/>
            <p:nvPr/>
          </p:nvGrpSpPr>
          <p:grpSpPr>
            <a:xfrm>
              <a:off x="1262000" y="2862837"/>
              <a:ext cx="1872300" cy="1575213"/>
              <a:chOff x="1262000" y="2862837"/>
              <a:chExt cx="1872300" cy="1575213"/>
            </a:xfrm>
          </p:grpSpPr>
          <p:sp>
            <p:nvSpPr>
              <p:cNvPr id="3871" name="Google Shape;3871;p42"/>
              <p:cNvSpPr txBox="1"/>
              <p:nvPr/>
            </p:nvSpPr>
            <p:spPr>
              <a:xfrm flipH="1">
                <a:off x="1262000" y="3300192"/>
                <a:ext cx="1872300" cy="11378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lvl="0" indent="-171450" algn="just" rtl="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1200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Tìm</a:t>
                </a:r>
                <a:r>
                  <a:rPr lang="en-US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kiếm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,</a:t>
                </a:r>
                <a:r>
                  <a:rPr lang="en-US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xem</a:t>
                </a:r>
                <a:r>
                  <a:rPr lang="en-US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thông</a:t>
                </a:r>
                <a:r>
                  <a:rPr lang="en-US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tin </a:t>
                </a:r>
                <a:r>
                  <a:rPr lang="en-US" sz="1200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sản</a:t>
                </a:r>
                <a:r>
                  <a:rPr lang="en-US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phẩm</a:t>
                </a:r>
                <a:endPara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171450" lvl="0" indent="-171450" algn="just" rtl="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Khi </a:t>
                </a:r>
                <a:r>
                  <a:rPr lang="en-US" sz="1200" dirty="0" err="1">
                    <a:latin typeface="Roboto"/>
                    <a:ea typeface="Roboto"/>
                    <a:cs typeface="Roboto"/>
                    <a:sym typeface="Roboto"/>
                  </a:rPr>
                  <a:t>mua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latin typeface="Roboto"/>
                    <a:ea typeface="Roboto"/>
                    <a:cs typeface="Roboto"/>
                    <a:sym typeface="Roboto"/>
                  </a:rPr>
                  <a:t>sản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latin typeface="Roboto"/>
                    <a:ea typeface="Roboto"/>
                    <a:cs typeface="Roboto"/>
                    <a:sym typeface="Roboto"/>
                  </a:rPr>
                  <a:t>phẩm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latin typeface="Roboto"/>
                    <a:ea typeface="Roboto"/>
                    <a:cs typeface="Roboto"/>
                    <a:sym typeface="Roboto"/>
                  </a:rPr>
                  <a:t>cần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latin typeface="Roboto"/>
                    <a:ea typeface="Roboto"/>
                    <a:cs typeface="Roboto"/>
                    <a:sym typeface="Roboto"/>
                  </a:rPr>
                  <a:t>cung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latin typeface="Roboto"/>
                    <a:ea typeface="Roboto"/>
                    <a:cs typeface="Roboto"/>
                    <a:sym typeface="Roboto"/>
                  </a:rPr>
                  <a:t>cấp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latin typeface="Roboto"/>
                    <a:ea typeface="Roboto"/>
                    <a:cs typeface="Roboto"/>
                    <a:sym typeface="Roboto"/>
                  </a:rPr>
                  <a:t>thông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tin </a:t>
                </a:r>
                <a:r>
                  <a:rPr lang="en-US" sz="1200" dirty="0" err="1">
                    <a:latin typeface="Roboto"/>
                    <a:ea typeface="Roboto"/>
                    <a:cs typeface="Roboto"/>
                    <a:sym typeface="Roboto"/>
                  </a:rPr>
                  <a:t>cá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latin typeface="Roboto"/>
                    <a:ea typeface="Roboto"/>
                    <a:cs typeface="Roboto"/>
                    <a:sym typeface="Roboto"/>
                  </a:rPr>
                  <a:t>nhân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latin typeface="Roboto"/>
                    <a:ea typeface="Roboto"/>
                    <a:cs typeface="Roboto"/>
                    <a:sym typeface="Roboto"/>
                  </a:rPr>
                  <a:t>và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latin typeface="Roboto"/>
                    <a:ea typeface="Roboto"/>
                    <a:cs typeface="Roboto"/>
                    <a:sym typeface="Roboto"/>
                  </a:rPr>
                  <a:t>chọn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latin typeface="Roboto"/>
                    <a:ea typeface="Roboto"/>
                    <a:cs typeface="Roboto"/>
                    <a:sym typeface="Roboto"/>
                  </a:rPr>
                  <a:t>phương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latin typeface="Roboto"/>
                    <a:ea typeface="Roboto"/>
                    <a:cs typeface="Roboto"/>
                    <a:sym typeface="Roboto"/>
                  </a:rPr>
                  <a:t>thức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latin typeface="Roboto"/>
                    <a:ea typeface="Roboto"/>
                    <a:cs typeface="Roboto"/>
                    <a:sym typeface="Roboto"/>
                  </a:rPr>
                  <a:t>thanh</a:t>
                </a:r>
                <a:r>
                  <a:rPr lang="en-US" sz="1200" dirty="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dirty="0" err="1">
                    <a:latin typeface="Roboto"/>
                    <a:ea typeface="Roboto"/>
                    <a:cs typeface="Roboto"/>
                    <a:sym typeface="Roboto"/>
                  </a:rPr>
                  <a:t>toán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2" name="Google Shape;3872;p42"/>
              <p:cNvSpPr txBox="1"/>
              <p:nvPr/>
            </p:nvSpPr>
            <p:spPr>
              <a:xfrm flipH="1">
                <a:off x="1262000" y="2862837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KHÁCH HÀNG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73" name="Google Shape;3873;p42"/>
            <p:cNvSpPr/>
            <p:nvPr/>
          </p:nvSpPr>
          <p:spPr>
            <a:xfrm>
              <a:off x="1611950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74" name="Google Shape;3874;p42"/>
          <p:cNvSpPr/>
          <p:nvPr/>
        </p:nvSpPr>
        <p:spPr>
          <a:xfrm>
            <a:off x="1387125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5" name="Google Shape;3875;p42"/>
          <p:cNvSpPr/>
          <p:nvPr/>
        </p:nvSpPr>
        <p:spPr>
          <a:xfrm>
            <a:off x="1420992" y="2859650"/>
            <a:ext cx="4251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6" name="Google Shape;3876;p42"/>
          <p:cNvGrpSpPr/>
          <p:nvPr/>
        </p:nvGrpSpPr>
        <p:grpSpPr>
          <a:xfrm>
            <a:off x="3633938" y="1527296"/>
            <a:ext cx="1879475" cy="3022338"/>
            <a:chOff x="3633938" y="1527296"/>
            <a:chExt cx="1879475" cy="3022338"/>
          </a:xfrm>
        </p:grpSpPr>
        <p:grpSp>
          <p:nvGrpSpPr>
            <p:cNvPr id="3877" name="Google Shape;3877;p42"/>
            <p:cNvGrpSpPr/>
            <p:nvPr/>
          </p:nvGrpSpPr>
          <p:grpSpPr>
            <a:xfrm>
              <a:off x="3633938" y="3021008"/>
              <a:ext cx="1879475" cy="1528626"/>
              <a:chOff x="3633938" y="3021008"/>
              <a:chExt cx="1879475" cy="1528626"/>
            </a:xfrm>
          </p:grpSpPr>
          <p:sp>
            <p:nvSpPr>
              <p:cNvPr id="3878" name="Google Shape;3878;p42"/>
              <p:cNvSpPr txBox="1"/>
              <p:nvPr/>
            </p:nvSpPr>
            <p:spPr>
              <a:xfrm>
                <a:off x="3633938" y="3346956"/>
                <a:ext cx="1872300" cy="1202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lvl="0" indent="-171450" algn="just" rtl="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120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Giới</a:t>
                </a:r>
                <a:r>
                  <a:rPr lang="en-US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thiệu</a:t>
                </a:r>
                <a:r>
                  <a:rPr lang="en-US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, </a:t>
                </a:r>
                <a:r>
                  <a:rPr lang="en-US" sz="120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tư</a:t>
                </a:r>
                <a:r>
                  <a:rPr lang="en-US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vấn</a:t>
                </a:r>
                <a:r>
                  <a:rPr lang="en-US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sản</a:t>
                </a:r>
                <a:r>
                  <a:rPr lang="en-US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phẩm</a:t>
                </a:r>
                <a:r>
                  <a:rPr lang="en-US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cho</a:t>
                </a:r>
                <a:r>
                  <a:rPr lang="en-US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khách</a:t>
                </a:r>
                <a:r>
                  <a:rPr lang="en-US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hàng</a:t>
                </a:r>
                <a:endParaRPr lang="en-US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171450" lvl="0" indent="-171450" algn="just" rtl="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Hỗ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trợ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trong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nhập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thông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tin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khách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hàng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,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tính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tiền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và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lập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hóa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đơn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9" name="Google Shape;3879;p42"/>
              <p:cNvSpPr txBox="1"/>
              <p:nvPr/>
            </p:nvSpPr>
            <p:spPr>
              <a:xfrm>
                <a:off x="3641113" y="3021008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NHÂN VIÊN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0" name="Google Shape;3880;p42"/>
            <p:cNvSpPr/>
            <p:nvPr/>
          </p:nvSpPr>
          <p:spPr>
            <a:xfrm>
              <a:off x="398388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1" name="Google Shape;3881;p42"/>
          <p:cNvSpPr/>
          <p:nvPr/>
        </p:nvSpPr>
        <p:spPr>
          <a:xfrm>
            <a:off x="398766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2" name="Google Shape;3882;p42"/>
          <p:cNvSpPr/>
          <p:nvPr/>
        </p:nvSpPr>
        <p:spPr>
          <a:xfrm>
            <a:off x="4021548" y="2859650"/>
            <a:ext cx="6477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3" name="Google Shape;3883;p42"/>
          <p:cNvGrpSpPr/>
          <p:nvPr/>
        </p:nvGrpSpPr>
        <p:grpSpPr>
          <a:xfrm>
            <a:off x="6238300" y="1527296"/>
            <a:ext cx="1872300" cy="3315496"/>
            <a:chOff x="6009700" y="1527296"/>
            <a:chExt cx="1872300" cy="3137141"/>
          </a:xfrm>
        </p:grpSpPr>
        <p:grpSp>
          <p:nvGrpSpPr>
            <p:cNvPr id="3884" name="Google Shape;3884;p42"/>
            <p:cNvGrpSpPr/>
            <p:nvPr/>
          </p:nvGrpSpPr>
          <p:grpSpPr>
            <a:xfrm>
              <a:off x="6009700" y="2893006"/>
              <a:ext cx="1872300" cy="1771431"/>
              <a:chOff x="6009700" y="2893006"/>
              <a:chExt cx="1872300" cy="1771431"/>
            </a:xfrm>
          </p:grpSpPr>
          <p:sp>
            <p:nvSpPr>
              <p:cNvPr id="3885" name="Google Shape;3885;p42"/>
              <p:cNvSpPr txBox="1"/>
              <p:nvPr/>
            </p:nvSpPr>
            <p:spPr>
              <a:xfrm>
                <a:off x="6009700" y="3277205"/>
                <a:ext cx="1872300" cy="1387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lvl="0" indent="-171450" algn="just" rtl="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Quản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lý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nhập-xuất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sản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phẩm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,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nhân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viên</a:t>
                </a:r>
                <a:endParaRPr lang="en-US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171450" lvl="0" indent="-171450" algn="just" rtl="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Nắm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rõ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tình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hình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kinh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doanh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,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lập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thống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kê</a:t>
                </a:r>
                <a:endParaRPr lang="en-US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171450" lvl="0" indent="-171450" algn="just" rtl="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Ghi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nhận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và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giải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quyết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vấn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đề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của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khách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latin typeface="Roboto"/>
                    <a:ea typeface="Roboto"/>
                    <a:cs typeface="Roboto"/>
                    <a:sym typeface="Roboto"/>
                  </a:rPr>
                  <a:t>hàng</a:t>
                </a:r>
                <a:r>
                  <a:rPr lang="en-US" sz="12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86" name="Google Shape;3886;p42"/>
              <p:cNvSpPr txBox="1"/>
              <p:nvPr/>
            </p:nvSpPr>
            <p:spPr>
              <a:xfrm>
                <a:off x="6009700" y="2893006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QUẢN LÝ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7" name="Google Shape;3887;p42"/>
            <p:cNvSpPr/>
            <p:nvPr/>
          </p:nvSpPr>
          <p:spPr>
            <a:xfrm>
              <a:off x="635583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8" name="Google Shape;3888;p42"/>
          <p:cNvSpPr/>
          <p:nvPr/>
        </p:nvSpPr>
        <p:spPr>
          <a:xfrm>
            <a:off x="658821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42"/>
          <p:cNvSpPr/>
          <p:nvPr/>
        </p:nvSpPr>
        <p:spPr>
          <a:xfrm>
            <a:off x="6622105" y="2859650"/>
            <a:ext cx="8865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965735-B4B4-883B-BFDE-C88EAB444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82" y="1398905"/>
            <a:ext cx="2044211" cy="1417320"/>
          </a:xfrm>
          <a:prstGeom prst="rect">
            <a:avLst/>
          </a:prstGeom>
        </p:spPr>
      </p:pic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DA1C0108-0FA7-3413-B07E-0E9C0A476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849" y="1470923"/>
            <a:ext cx="1674302" cy="1346656"/>
          </a:xfrm>
          <a:prstGeom prst="rect">
            <a:avLst/>
          </a:prstGeom>
        </p:spPr>
      </p:pic>
      <p:pic>
        <p:nvPicPr>
          <p:cNvPr id="7" name="Picture 6" descr="A person in a red suit&#10;&#10;Description automatically generated with medium confidence">
            <a:extLst>
              <a:ext uri="{FF2B5EF4-FFF2-40B4-BE49-F238E27FC236}">
                <a16:creationId xmlns:a16="http://schemas.microsoft.com/office/drawing/2014/main" id="{1E973983-CDAF-F4E0-04D5-619BCD43F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009" y="1435216"/>
            <a:ext cx="1517257" cy="1313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68F495-C264-6D28-4C06-7DC9A1338BE1}"/>
              </a:ext>
            </a:extLst>
          </p:cNvPr>
          <p:cNvSpPr txBox="1"/>
          <p:nvPr/>
        </p:nvSpPr>
        <p:spPr>
          <a:xfrm>
            <a:off x="1585477" y="770966"/>
            <a:ext cx="6525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16971D-5E45-F3BE-B681-B62BAAA2E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06717"/>
              </p:ext>
            </p:extLst>
          </p:nvPr>
        </p:nvGraphicFramePr>
        <p:xfrm>
          <a:off x="4206240" y="352177"/>
          <a:ext cx="4654690" cy="4553074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09547">
                  <a:extLst>
                    <a:ext uri="{9D8B030D-6E8A-4147-A177-3AD203B41FA5}">
                      <a16:colId xmlns:a16="http://schemas.microsoft.com/office/drawing/2014/main" val="3008951662"/>
                    </a:ext>
                  </a:extLst>
                </a:gridCol>
                <a:gridCol w="1209547">
                  <a:extLst>
                    <a:ext uri="{9D8B030D-6E8A-4147-A177-3AD203B41FA5}">
                      <a16:colId xmlns:a16="http://schemas.microsoft.com/office/drawing/2014/main" val="4009375050"/>
                    </a:ext>
                  </a:extLst>
                </a:gridCol>
                <a:gridCol w="1191363">
                  <a:extLst>
                    <a:ext uri="{9D8B030D-6E8A-4147-A177-3AD203B41FA5}">
                      <a16:colId xmlns:a16="http://schemas.microsoft.com/office/drawing/2014/main" val="4123285208"/>
                    </a:ext>
                  </a:extLst>
                </a:gridCol>
                <a:gridCol w="1044233">
                  <a:extLst>
                    <a:ext uri="{9D8B030D-6E8A-4147-A177-3AD203B41FA5}">
                      <a16:colId xmlns:a16="http://schemas.microsoft.com/office/drawing/2014/main" val="4219826751"/>
                    </a:ext>
                  </a:extLst>
                </a:gridCol>
              </a:tblGrid>
              <a:tr h="19176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effectLst/>
                        </a:rPr>
                        <a:t>Input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effectLst/>
                        </a:rPr>
                        <a:t>Process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effectLst/>
                        </a:rPr>
                        <a:t>Output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extLst>
                  <a:ext uri="{0D108BD9-81ED-4DB2-BD59-A6C34878D82A}">
                    <a16:rowId xmlns:a16="http://schemas.microsoft.com/office/drawing/2014/main" val="4009352756"/>
                  </a:ext>
                </a:extLst>
              </a:tr>
              <a:tr h="409600">
                <a:tc rowSpan="5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err="1">
                          <a:effectLst/>
                        </a:rPr>
                        <a:t>Thiết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bị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linh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kiện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máy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tính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được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bán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ra.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err="1">
                          <a:effectLst/>
                        </a:rPr>
                        <a:t>Tên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sản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phẩm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err="1">
                          <a:effectLst/>
                        </a:rPr>
                        <a:t>Tính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tổng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doanh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thu</a:t>
                      </a:r>
                      <a:r>
                        <a:rPr lang="en-US" sz="1200">
                          <a:effectLst/>
                        </a:rPr>
                        <a:t>, </a:t>
                      </a:r>
                      <a:r>
                        <a:rPr lang="en-US" sz="1200" err="1">
                          <a:effectLst/>
                        </a:rPr>
                        <a:t>số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lượng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sản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phẩm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được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bán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ra.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 rowSpan="1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Tính tổng doanh thu, số lượng sản phẩm được nhập và sản phẩm được bán ra.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extLst>
                  <a:ext uri="{0D108BD9-81ED-4DB2-BD59-A6C34878D82A}">
                    <a16:rowId xmlns:a16="http://schemas.microsoft.com/office/drawing/2014/main" val="4082350887"/>
                  </a:ext>
                </a:extLst>
              </a:tr>
              <a:tr h="409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err="1">
                          <a:effectLst/>
                        </a:rPr>
                        <a:t>Loại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sản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phẩm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01939"/>
                  </a:ext>
                </a:extLst>
              </a:tr>
              <a:tr h="191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Số lượng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68458"/>
                  </a:ext>
                </a:extLst>
              </a:tr>
              <a:tr h="191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err="1">
                          <a:effectLst/>
                        </a:rPr>
                        <a:t>Giá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tiền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28412"/>
                  </a:ext>
                </a:extLst>
              </a:tr>
              <a:tr h="62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err="1">
                          <a:effectLst/>
                        </a:rPr>
                        <a:t>Thông</a:t>
                      </a:r>
                      <a:r>
                        <a:rPr lang="en-US" sz="1200">
                          <a:effectLst/>
                        </a:rPr>
                        <a:t> tin KH </a:t>
                      </a:r>
                      <a:r>
                        <a:rPr lang="en-US" sz="1200" err="1">
                          <a:effectLst/>
                        </a:rPr>
                        <a:t>mua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sản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phẩm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10760"/>
                  </a:ext>
                </a:extLst>
              </a:tr>
              <a:tr h="409600">
                <a:tc rowSpan="6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Thiết bị linh kiện máy tính được nhập từ nhà cung cấp.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Tên sản phẩm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 rowSpan="6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err="1">
                          <a:effectLst/>
                        </a:rPr>
                        <a:t>Tính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tổng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giá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tiền</a:t>
                      </a:r>
                      <a:r>
                        <a:rPr lang="en-US" sz="1200">
                          <a:effectLst/>
                        </a:rPr>
                        <a:t>, </a:t>
                      </a:r>
                      <a:r>
                        <a:rPr lang="en-US" sz="1200" err="1">
                          <a:effectLst/>
                        </a:rPr>
                        <a:t>số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lượng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sản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phẩm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được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được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nhập</a:t>
                      </a:r>
                      <a:r>
                        <a:rPr lang="en-US" sz="1200">
                          <a:effectLst/>
                        </a:rPr>
                        <a:t>.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094692"/>
                  </a:ext>
                </a:extLst>
              </a:tr>
              <a:tr h="409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err="1">
                          <a:effectLst/>
                        </a:rPr>
                        <a:t>Loại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sản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phẩm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764402"/>
                  </a:ext>
                </a:extLst>
              </a:tr>
              <a:tr h="191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err="1">
                          <a:effectLst/>
                        </a:rPr>
                        <a:t>Số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lượng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68392"/>
                  </a:ext>
                </a:extLst>
              </a:tr>
              <a:tr h="191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err="1">
                          <a:effectLst/>
                        </a:rPr>
                        <a:t>Hãng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37867"/>
                  </a:ext>
                </a:extLst>
              </a:tr>
              <a:tr h="191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err="1">
                          <a:effectLst/>
                        </a:rPr>
                        <a:t>Giá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tiền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42049"/>
                  </a:ext>
                </a:extLst>
              </a:tr>
              <a:tr h="839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err="1">
                          <a:effectLst/>
                        </a:rPr>
                        <a:t>Thông</a:t>
                      </a:r>
                      <a:r>
                        <a:rPr lang="en-US" sz="1200">
                          <a:effectLst/>
                        </a:rPr>
                        <a:t> tin </a:t>
                      </a:r>
                      <a:r>
                        <a:rPr lang="en-US" sz="1200" err="1">
                          <a:effectLst/>
                        </a:rPr>
                        <a:t>giao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dịch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với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nhà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cung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 err="1">
                          <a:effectLst/>
                        </a:rPr>
                        <a:t>cấp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34" marR="39434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90632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3E96CD2-13E8-59FC-EB06-A564C016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1152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Bold" panose="020208030705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B3FAD-8021-8189-B644-8446201D041F}"/>
              </a:ext>
            </a:extLst>
          </p:cNvPr>
          <p:cNvSpPr txBox="1"/>
          <p:nvPr/>
        </p:nvSpPr>
        <p:spPr>
          <a:xfrm>
            <a:off x="54134" y="336937"/>
            <a:ext cx="406828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Fira Sans Extra Condensed Medium" panose="020B0604020202020204" charset="0"/>
              </a:rPr>
              <a:t>1.3. </a:t>
            </a:r>
            <a:r>
              <a:rPr lang="en-US" sz="280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Fira Sans Extra Condensed Medium" panose="020B0604020202020204" charset="0"/>
                <a:ea typeface="Times New Roman" panose="02020603050405020304" pitchFamily="18" charset="0"/>
              </a:rPr>
              <a:t>THÔNG TIN CƠ BẢN CHO NGHIỆP VỤ CỦA BÀI TOÁN</a:t>
            </a:r>
            <a:endParaRPr lang="en-US" sz="280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Fira Sans Extra Condensed Medium" panose="020B0604020202020204" charset="0"/>
            </a:endParaRPr>
          </a:p>
        </p:txBody>
      </p:sp>
      <p:sp>
        <p:nvSpPr>
          <p:cNvPr id="7" name="Google Shape;2122;p30">
            <a:extLst>
              <a:ext uri="{FF2B5EF4-FFF2-40B4-BE49-F238E27FC236}">
                <a16:creationId xmlns:a16="http://schemas.microsoft.com/office/drawing/2014/main" id="{4D18E614-B335-23C2-4E08-5546889D91D1}"/>
              </a:ext>
            </a:extLst>
          </p:cNvPr>
          <p:cNvSpPr/>
          <p:nvPr/>
        </p:nvSpPr>
        <p:spPr>
          <a:xfrm>
            <a:off x="406252" y="1551437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122;p30">
            <a:extLst>
              <a:ext uri="{FF2B5EF4-FFF2-40B4-BE49-F238E27FC236}">
                <a16:creationId xmlns:a16="http://schemas.microsoft.com/office/drawing/2014/main" id="{EDEBC066-CC84-180B-D5C0-35CD5F100D18}"/>
              </a:ext>
            </a:extLst>
          </p:cNvPr>
          <p:cNvSpPr/>
          <p:nvPr/>
        </p:nvSpPr>
        <p:spPr>
          <a:xfrm>
            <a:off x="413455" y="2342973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122;p30">
            <a:extLst>
              <a:ext uri="{FF2B5EF4-FFF2-40B4-BE49-F238E27FC236}">
                <a16:creationId xmlns:a16="http://schemas.microsoft.com/office/drawing/2014/main" id="{10A1D6B8-2C89-CEF5-60AC-782531B354A9}"/>
              </a:ext>
            </a:extLst>
          </p:cNvPr>
          <p:cNvSpPr/>
          <p:nvPr/>
        </p:nvSpPr>
        <p:spPr>
          <a:xfrm>
            <a:off x="413455" y="3133725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122;p30">
            <a:extLst>
              <a:ext uri="{FF2B5EF4-FFF2-40B4-BE49-F238E27FC236}">
                <a16:creationId xmlns:a16="http://schemas.microsoft.com/office/drawing/2014/main" id="{E4341639-205B-E0BE-02A0-FAF0B5B76FC0}"/>
              </a:ext>
            </a:extLst>
          </p:cNvPr>
          <p:cNvSpPr/>
          <p:nvPr/>
        </p:nvSpPr>
        <p:spPr>
          <a:xfrm>
            <a:off x="413455" y="3924477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2174;p30">
            <a:extLst>
              <a:ext uri="{FF2B5EF4-FFF2-40B4-BE49-F238E27FC236}">
                <a16:creationId xmlns:a16="http://schemas.microsoft.com/office/drawing/2014/main" id="{855A4072-5588-6729-8F29-7971587102A9}"/>
              </a:ext>
            </a:extLst>
          </p:cNvPr>
          <p:cNvGrpSpPr/>
          <p:nvPr/>
        </p:nvGrpSpPr>
        <p:grpSpPr>
          <a:xfrm>
            <a:off x="502462" y="1650230"/>
            <a:ext cx="334986" cy="316981"/>
            <a:chOff x="-1592325" y="3957400"/>
            <a:chExt cx="293025" cy="277275"/>
          </a:xfrm>
        </p:grpSpPr>
        <p:sp>
          <p:nvSpPr>
            <p:cNvPr id="13" name="Google Shape;2175;p30">
              <a:extLst>
                <a:ext uri="{FF2B5EF4-FFF2-40B4-BE49-F238E27FC236}">
                  <a16:creationId xmlns:a16="http://schemas.microsoft.com/office/drawing/2014/main" id="{387D9FC5-F1B3-DE8D-CAEA-DD21FBC008E4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6;p30">
              <a:extLst>
                <a:ext uri="{FF2B5EF4-FFF2-40B4-BE49-F238E27FC236}">
                  <a16:creationId xmlns:a16="http://schemas.microsoft.com/office/drawing/2014/main" id="{5FACE31D-A87A-50C9-28F7-CD03B76BAC60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7;p30">
              <a:extLst>
                <a:ext uri="{FF2B5EF4-FFF2-40B4-BE49-F238E27FC236}">
                  <a16:creationId xmlns:a16="http://schemas.microsoft.com/office/drawing/2014/main" id="{21FFE55F-C58A-4CFA-ACD4-D7AEAA5D6F39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8;p30">
              <a:extLst>
                <a:ext uri="{FF2B5EF4-FFF2-40B4-BE49-F238E27FC236}">
                  <a16:creationId xmlns:a16="http://schemas.microsoft.com/office/drawing/2014/main" id="{CD74A2D4-10E1-5A2C-86C5-2648C31150EA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2143;p30">
            <a:extLst>
              <a:ext uri="{FF2B5EF4-FFF2-40B4-BE49-F238E27FC236}">
                <a16:creationId xmlns:a16="http://schemas.microsoft.com/office/drawing/2014/main" id="{FB1AFD29-C316-A1DD-1464-FA4988975CBE}"/>
              </a:ext>
            </a:extLst>
          </p:cNvPr>
          <p:cNvGrpSpPr/>
          <p:nvPr/>
        </p:nvGrpSpPr>
        <p:grpSpPr>
          <a:xfrm>
            <a:off x="499746" y="2431537"/>
            <a:ext cx="335901" cy="335872"/>
            <a:chOff x="-4478975" y="3251700"/>
            <a:chExt cx="293825" cy="293800"/>
          </a:xfrm>
        </p:grpSpPr>
        <p:sp>
          <p:nvSpPr>
            <p:cNvPr id="18" name="Google Shape;2144;p30">
              <a:extLst>
                <a:ext uri="{FF2B5EF4-FFF2-40B4-BE49-F238E27FC236}">
                  <a16:creationId xmlns:a16="http://schemas.microsoft.com/office/drawing/2014/main" id="{1B5B1288-FD02-46E7-090D-8B401861BAAF}"/>
                </a:ext>
              </a:extLst>
            </p:cNvPr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45;p30">
              <a:extLst>
                <a:ext uri="{FF2B5EF4-FFF2-40B4-BE49-F238E27FC236}">
                  <a16:creationId xmlns:a16="http://schemas.microsoft.com/office/drawing/2014/main" id="{CE7B6E58-C154-78BC-8875-0F8EA4F3FA44}"/>
                </a:ext>
              </a:extLst>
            </p:cNvPr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46;p30">
              <a:extLst>
                <a:ext uri="{FF2B5EF4-FFF2-40B4-BE49-F238E27FC236}">
                  <a16:creationId xmlns:a16="http://schemas.microsoft.com/office/drawing/2014/main" id="{4AA45CD1-35B7-3C1F-C260-5EB9213A4E14}"/>
                </a:ext>
              </a:extLst>
            </p:cNvPr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150;p30">
            <a:extLst>
              <a:ext uri="{FF2B5EF4-FFF2-40B4-BE49-F238E27FC236}">
                <a16:creationId xmlns:a16="http://schemas.microsoft.com/office/drawing/2014/main" id="{47349DF6-B8F6-665A-E6C9-8734568385EE}"/>
              </a:ext>
            </a:extLst>
          </p:cNvPr>
          <p:cNvGrpSpPr/>
          <p:nvPr/>
        </p:nvGrpSpPr>
        <p:grpSpPr>
          <a:xfrm>
            <a:off x="497060" y="3224146"/>
            <a:ext cx="338587" cy="332157"/>
            <a:chOff x="-1183550" y="3586525"/>
            <a:chExt cx="296175" cy="290550"/>
          </a:xfrm>
        </p:grpSpPr>
        <p:sp>
          <p:nvSpPr>
            <p:cNvPr id="23" name="Google Shape;2151;p30">
              <a:extLst>
                <a:ext uri="{FF2B5EF4-FFF2-40B4-BE49-F238E27FC236}">
                  <a16:creationId xmlns:a16="http://schemas.microsoft.com/office/drawing/2014/main" id="{EF8FBEC4-9C93-480D-03E2-330B22B500DC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52;p30">
              <a:extLst>
                <a:ext uri="{FF2B5EF4-FFF2-40B4-BE49-F238E27FC236}">
                  <a16:creationId xmlns:a16="http://schemas.microsoft.com/office/drawing/2014/main" id="{B4AB49F1-705D-27FA-C8D9-7356C3FC78AD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3;p30">
              <a:extLst>
                <a:ext uri="{FF2B5EF4-FFF2-40B4-BE49-F238E27FC236}">
                  <a16:creationId xmlns:a16="http://schemas.microsoft.com/office/drawing/2014/main" id="{7AE0D743-A97C-07F7-EDE3-FCD5D33328C7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54;p30">
              <a:extLst>
                <a:ext uri="{FF2B5EF4-FFF2-40B4-BE49-F238E27FC236}">
                  <a16:creationId xmlns:a16="http://schemas.microsoft.com/office/drawing/2014/main" id="{37B3CA5B-132C-9D05-8AB0-D113762F6B58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55;p30">
              <a:extLst>
                <a:ext uri="{FF2B5EF4-FFF2-40B4-BE49-F238E27FC236}">
                  <a16:creationId xmlns:a16="http://schemas.microsoft.com/office/drawing/2014/main" id="{5840876E-60EE-1E95-2C8E-20C2E5229583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56;p30">
              <a:extLst>
                <a:ext uri="{FF2B5EF4-FFF2-40B4-BE49-F238E27FC236}">
                  <a16:creationId xmlns:a16="http://schemas.microsoft.com/office/drawing/2014/main" id="{B944BF5B-E25A-B8B3-2ACE-0AC17D098F63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57;p30">
              <a:extLst>
                <a:ext uri="{FF2B5EF4-FFF2-40B4-BE49-F238E27FC236}">
                  <a16:creationId xmlns:a16="http://schemas.microsoft.com/office/drawing/2014/main" id="{2A1DF187-F89A-ECDC-85E9-FA218C849213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8;p30">
              <a:extLst>
                <a:ext uri="{FF2B5EF4-FFF2-40B4-BE49-F238E27FC236}">
                  <a16:creationId xmlns:a16="http://schemas.microsoft.com/office/drawing/2014/main" id="{25DD74B0-31EE-E926-1779-29B8E395398D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59;p30">
              <a:extLst>
                <a:ext uri="{FF2B5EF4-FFF2-40B4-BE49-F238E27FC236}">
                  <a16:creationId xmlns:a16="http://schemas.microsoft.com/office/drawing/2014/main" id="{8F3E35BD-366F-3D62-2BA5-7F2D78F82514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147;p30">
            <a:extLst>
              <a:ext uri="{FF2B5EF4-FFF2-40B4-BE49-F238E27FC236}">
                <a16:creationId xmlns:a16="http://schemas.microsoft.com/office/drawing/2014/main" id="{9939A1F5-80CC-2835-819A-FFB27C35EFAE}"/>
              </a:ext>
            </a:extLst>
          </p:cNvPr>
          <p:cNvGrpSpPr/>
          <p:nvPr/>
        </p:nvGrpSpPr>
        <p:grpSpPr>
          <a:xfrm>
            <a:off x="492558" y="4006229"/>
            <a:ext cx="340388" cy="333157"/>
            <a:chOff x="-4480550" y="3970800"/>
            <a:chExt cx="297750" cy="291425"/>
          </a:xfrm>
        </p:grpSpPr>
        <p:sp>
          <p:nvSpPr>
            <p:cNvPr id="33" name="Google Shape;2148;p30">
              <a:extLst>
                <a:ext uri="{FF2B5EF4-FFF2-40B4-BE49-F238E27FC236}">
                  <a16:creationId xmlns:a16="http://schemas.microsoft.com/office/drawing/2014/main" id="{CE57186B-23D0-7033-B2B5-60583831B3D6}"/>
                </a:ext>
              </a:extLst>
            </p:cNvPr>
            <p:cNvSpPr/>
            <p:nvPr/>
          </p:nvSpPr>
          <p:spPr>
            <a:xfrm>
              <a:off x="-4426200" y="4058225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49;p30">
              <a:extLst>
                <a:ext uri="{FF2B5EF4-FFF2-40B4-BE49-F238E27FC236}">
                  <a16:creationId xmlns:a16="http://schemas.microsoft.com/office/drawing/2014/main" id="{27E03553-9B8A-4417-CA01-043E31D83BDD}"/>
                </a:ext>
              </a:extLst>
            </p:cNvPr>
            <p:cNvSpPr/>
            <p:nvPr/>
          </p:nvSpPr>
          <p:spPr>
            <a:xfrm>
              <a:off x="-4480550" y="3970800"/>
              <a:ext cx="297750" cy="291425"/>
            </a:xfrm>
            <a:custGeom>
              <a:avLst/>
              <a:gdLst/>
              <a:ahLst/>
              <a:cxnLst/>
              <a:rect l="l" t="t" r="r" b="b"/>
              <a:pathLst>
                <a:path w="11910" h="11657" extrusionOk="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A1E4DFC-F9BA-6D8F-954A-533DF68E9999}"/>
              </a:ext>
            </a:extLst>
          </p:cNvPr>
          <p:cNvSpPr txBox="1"/>
          <p:nvPr/>
        </p:nvSpPr>
        <p:spPr>
          <a:xfrm>
            <a:off x="934076" y="1638660"/>
            <a:ext cx="3105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Danh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mục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sản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phẩm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tại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app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bán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hàng</a:t>
            </a:r>
            <a:endParaRPr lang="en-US" sz="1600">
              <a:solidFill>
                <a:schemeClr val="tx2">
                  <a:lumMod val="60000"/>
                  <a:lumOff val="40000"/>
                </a:schemeClr>
              </a:solidFill>
              <a:latin typeface="Fira Sans Extra Condensed Medium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7FF92C-64E9-E054-C20E-021449F8BECA}"/>
              </a:ext>
            </a:extLst>
          </p:cNvPr>
          <p:cNvSpPr txBox="1"/>
          <p:nvPr/>
        </p:nvSpPr>
        <p:spPr>
          <a:xfrm>
            <a:off x="954511" y="2428009"/>
            <a:ext cx="3105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Các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nghiệp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vụ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chính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của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cửa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hàng</a:t>
            </a:r>
            <a:endParaRPr lang="en-US" sz="1600">
              <a:solidFill>
                <a:schemeClr val="tx2">
                  <a:lumMod val="60000"/>
                  <a:lumOff val="40000"/>
                </a:schemeClr>
              </a:solidFill>
              <a:latin typeface="Fira Sans Extra Condensed Medium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194FE-D93B-2024-4BCD-1390EC00A421}"/>
              </a:ext>
            </a:extLst>
          </p:cNvPr>
          <p:cNvSpPr txBox="1"/>
          <p:nvPr/>
        </p:nvSpPr>
        <p:spPr>
          <a:xfrm>
            <a:off x="949315" y="3212026"/>
            <a:ext cx="3105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Các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dịch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vụ</a:t>
            </a:r>
            <a:endParaRPr lang="en-US" sz="1600">
              <a:solidFill>
                <a:schemeClr val="tx2">
                  <a:lumMod val="60000"/>
                  <a:lumOff val="40000"/>
                </a:schemeClr>
              </a:solidFill>
              <a:latin typeface="Fira Sans Extra Condensed Medium" panose="020B060402020202020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171E96-4221-1FAE-EFB1-5A2BD977C842}"/>
              </a:ext>
            </a:extLst>
          </p:cNvPr>
          <p:cNvSpPr txBox="1"/>
          <p:nvPr/>
        </p:nvSpPr>
        <p:spPr>
          <a:xfrm>
            <a:off x="960804" y="3990975"/>
            <a:ext cx="3105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Tổ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chức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quản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lý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hoạt</a:t>
            </a: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 </a:t>
            </a:r>
            <a:r>
              <a:rPr lang="en-US" sz="1600" err="1">
                <a:solidFill>
                  <a:schemeClr val="tx2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</a:rPr>
              <a:t>động</a:t>
            </a:r>
            <a:endParaRPr lang="en-US" sz="1600">
              <a:solidFill>
                <a:schemeClr val="tx2">
                  <a:lumMod val="60000"/>
                  <a:lumOff val="40000"/>
                </a:schemeClr>
              </a:solidFill>
              <a:latin typeface="Fira Sans Extra 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9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9.png" descr="A picture containing text, yellow&#10;&#10;Description automatically generated">
            <a:extLst>
              <a:ext uri="{FF2B5EF4-FFF2-40B4-BE49-F238E27FC236}">
                <a16:creationId xmlns:a16="http://schemas.microsoft.com/office/drawing/2014/main" id="{F2B0117B-4EE0-79C8-57C3-EC9B4B0948F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9806" y="237427"/>
            <a:ext cx="4494956" cy="4668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4C919-8E4C-0DA8-16CF-143C38F9381B}"/>
              </a:ext>
            </a:extLst>
          </p:cNvPr>
          <p:cNvSpPr txBox="1"/>
          <p:nvPr/>
        </p:nvSpPr>
        <p:spPr>
          <a:xfrm>
            <a:off x="5136995" y="371707"/>
            <a:ext cx="3940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1.4. </a:t>
            </a:r>
            <a:r>
              <a:rPr lang="en-US" sz="200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BIỂU ĐỒ PHÂN CẤP CHỨC NĂNG BFD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63258-DAE5-F2A7-CD89-19879310F6BD}"/>
              </a:ext>
            </a:extLst>
          </p:cNvPr>
          <p:cNvSpPr txBox="1"/>
          <p:nvPr/>
        </p:nvSpPr>
        <p:spPr>
          <a:xfrm>
            <a:off x="5178288" y="1297474"/>
            <a:ext cx="3583391" cy="2277547"/>
          </a:xfrm>
          <a:custGeom>
            <a:avLst/>
            <a:gdLst>
              <a:gd name="connsiteX0" fmla="*/ 0 w 3583391"/>
              <a:gd name="connsiteY0" fmla="*/ 0 h 2277547"/>
              <a:gd name="connsiteX1" fmla="*/ 561398 w 3583391"/>
              <a:gd name="connsiteY1" fmla="*/ 0 h 2277547"/>
              <a:gd name="connsiteX2" fmla="*/ 1051128 w 3583391"/>
              <a:gd name="connsiteY2" fmla="*/ 0 h 2277547"/>
              <a:gd name="connsiteX3" fmla="*/ 1612526 w 3583391"/>
              <a:gd name="connsiteY3" fmla="*/ 0 h 2277547"/>
              <a:gd name="connsiteX4" fmla="*/ 2209758 w 3583391"/>
              <a:gd name="connsiteY4" fmla="*/ 0 h 2277547"/>
              <a:gd name="connsiteX5" fmla="*/ 2842824 w 3583391"/>
              <a:gd name="connsiteY5" fmla="*/ 0 h 2277547"/>
              <a:gd name="connsiteX6" fmla="*/ 3583391 w 3583391"/>
              <a:gd name="connsiteY6" fmla="*/ 0 h 2277547"/>
              <a:gd name="connsiteX7" fmla="*/ 3583391 w 3583391"/>
              <a:gd name="connsiteY7" fmla="*/ 501060 h 2277547"/>
              <a:gd name="connsiteX8" fmla="*/ 3583391 w 3583391"/>
              <a:gd name="connsiteY8" fmla="*/ 1047672 h 2277547"/>
              <a:gd name="connsiteX9" fmla="*/ 3583391 w 3583391"/>
              <a:gd name="connsiteY9" fmla="*/ 1548732 h 2277547"/>
              <a:gd name="connsiteX10" fmla="*/ 3583391 w 3583391"/>
              <a:gd name="connsiteY10" fmla="*/ 2277547 h 2277547"/>
              <a:gd name="connsiteX11" fmla="*/ 3093661 w 3583391"/>
              <a:gd name="connsiteY11" fmla="*/ 2277547 h 2277547"/>
              <a:gd name="connsiteX12" fmla="*/ 2424761 w 3583391"/>
              <a:gd name="connsiteY12" fmla="*/ 2277547 h 2277547"/>
              <a:gd name="connsiteX13" fmla="*/ 1755862 w 3583391"/>
              <a:gd name="connsiteY13" fmla="*/ 2277547 h 2277547"/>
              <a:gd name="connsiteX14" fmla="*/ 1266131 w 3583391"/>
              <a:gd name="connsiteY14" fmla="*/ 2277547 h 2277547"/>
              <a:gd name="connsiteX15" fmla="*/ 740567 w 3583391"/>
              <a:gd name="connsiteY15" fmla="*/ 2277547 h 2277547"/>
              <a:gd name="connsiteX16" fmla="*/ 0 w 3583391"/>
              <a:gd name="connsiteY16" fmla="*/ 2277547 h 2277547"/>
              <a:gd name="connsiteX17" fmla="*/ 0 w 3583391"/>
              <a:gd name="connsiteY17" fmla="*/ 1708160 h 2277547"/>
              <a:gd name="connsiteX18" fmla="*/ 0 w 3583391"/>
              <a:gd name="connsiteY18" fmla="*/ 1138774 h 2277547"/>
              <a:gd name="connsiteX19" fmla="*/ 0 w 3583391"/>
              <a:gd name="connsiteY19" fmla="*/ 546611 h 2277547"/>
              <a:gd name="connsiteX20" fmla="*/ 0 w 3583391"/>
              <a:gd name="connsiteY20" fmla="*/ 0 h 227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83391" h="2277547" extrusionOk="0">
                <a:moveTo>
                  <a:pt x="0" y="0"/>
                </a:moveTo>
                <a:cubicBezTo>
                  <a:pt x="219840" y="-3830"/>
                  <a:pt x="392957" y="48360"/>
                  <a:pt x="561398" y="0"/>
                </a:cubicBezTo>
                <a:cubicBezTo>
                  <a:pt x="729839" y="-48360"/>
                  <a:pt x="829615" y="4363"/>
                  <a:pt x="1051128" y="0"/>
                </a:cubicBezTo>
                <a:cubicBezTo>
                  <a:pt x="1272641" y="-4363"/>
                  <a:pt x="1464142" y="31045"/>
                  <a:pt x="1612526" y="0"/>
                </a:cubicBezTo>
                <a:cubicBezTo>
                  <a:pt x="1760910" y="-31045"/>
                  <a:pt x="2030869" y="8345"/>
                  <a:pt x="2209758" y="0"/>
                </a:cubicBezTo>
                <a:cubicBezTo>
                  <a:pt x="2388647" y="-8345"/>
                  <a:pt x="2536373" y="69526"/>
                  <a:pt x="2842824" y="0"/>
                </a:cubicBezTo>
                <a:cubicBezTo>
                  <a:pt x="3149275" y="-69526"/>
                  <a:pt x="3218073" y="80778"/>
                  <a:pt x="3583391" y="0"/>
                </a:cubicBezTo>
                <a:cubicBezTo>
                  <a:pt x="3623847" y="127819"/>
                  <a:pt x="3570836" y="356975"/>
                  <a:pt x="3583391" y="501060"/>
                </a:cubicBezTo>
                <a:cubicBezTo>
                  <a:pt x="3595946" y="645145"/>
                  <a:pt x="3551812" y="819281"/>
                  <a:pt x="3583391" y="1047672"/>
                </a:cubicBezTo>
                <a:cubicBezTo>
                  <a:pt x="3614970" y="1276063"/>
                  <a:pt x="3578340" y="1397070"/>
                  <a:pt x="3583391" y="1548732"/>
                </a:cubicBezTo>
                <a:cubicBezTo>
                  <a:pt x="3588442" y="1700394"/>
                  <a:pt x="3539020" y="1941269"/>
                  <a:pt x="3583391" y="2277547"/>
                </a:cubicBezTo>
                <a:cubicBezTo>
                  <a:pt x="3373768" y="2324836"/>
                  <a:pt x="3241990" y="2275158"/>
                  <a:pt x="3093661" y="2277547"/>
                </a:cubicBezTo>
                <a:cubicBezTo>
                  <a:pt x="2945332" y="2279936"/>
                  <a:pt x="2678034" y="2197551"/>
                  <a:pt x="2424761" y="2277547"/>
                </a:cubicBezTo>
                <a:cubicBezTo>
                  <a:pt x="2171488" y="2357543"/>
                  <a:pt x="1919116" y="2262995"/>
                  <a:pt x="1755862" y="2277547"/>
                </a:cubicBezTo>
                <a:cubicBezTo>
                  <a:pt x="1592608" y="2292099"/>
                  <a:pt x="1379120" y="2277036"/>
                  <a:pt x="1266131" y="2277547"/>
                </a:cubicBezTo>
                <a:cubicBezTo>
                  <a:pt x="1153142" y="2278058"/>
                  <a:pt x="998758" y="2257139"/>
                  <a:pt x="740567" y="2277547"/>
                </a:cubicBezTo>
                <a:cubicBezTo>
                  <a:pt x="482376" y="2297955"/>
                  <a:pt x="206359" y="2229860"/>
                  <a:pt x="0" y="2277547"/>
                </a:cubicBezTo>
                <a:cubicBezTo>
                  <a:pt x="-6632" y="2042453"/>
                  <a:pt x="6205" y="1931646"/>
                  <a:pt x="0" y="1708160"/>
                </a:cubicBezTo>
                <a:cubicBezTo>
                  <a:pt x="-6205" y="1484674"/>
                  <a:pt x="26493" y="1414818"/>
                  <a:pt x="0" y="1138774"/>
                </a:cubicBezTo>
                <a:cubicBezTo>
                  <a:pt x="-26493" y="862730"/>
                  <a:pt x="23545" y="809226"/>
                  <a:pt x="0" y="546611"/>
                </a:cubicBezTo>
                <a:cubicBezTo>
                  <a:pt x="-23545" y="283996"/>
                  <a:pt x="26827" y="176374"/>
                  <a:pt x="0" y="0"/>
                </a:cubicBezTo>
                <a:close/>
              </a:path>
            </a:pathLst>
          </a:cu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1324749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latin typeface="Fira Sans Extra Condensed Medium" panose="020B0604020202020204" charset="0"/>
                <a:ea typeface="Times New Roman" panose="02020603050405020304" pitchFamily="18" charset="0"/>
              </a:rPr>
              <a:t>C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hức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năng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thể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hiện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phần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mềm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được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xây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dựng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với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4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chức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năng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sau</a:t>
            </a:r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Quản</a:t>
            </a:r>
            <a:r>
              <a:rPr lang="en-US" u="none" strike="noStrike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lý</a:t>
            </a:r>
            <a:r>
              <a:rPr lang="en-US" u="none" strike="noStrike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hệ</a:t>
            </a:r>
            <a:r>
              <a:rPr lang="en-US" u="none" strike="noStrike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thống</a:t>
            </a:r>
            <a:endParaRPr lang="en-US" u="none" strike="noStrike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Fira Sans Extra Condensed Medium" panose="020B0604020202020204" charset="0"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Quản</a:t>
            </a:r>
            <a:r>
              <a:rPr lang="en-US" u="none" strike="noStrike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lý</a:t>
            </a:r>
            <a:r>
              <a:rPr lang="en-US" u="none" strike="noStrike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nhà</a:t>
            </a:r>
            <a:r>
              <a:rPr lang="en-US" u="none" strike="noStrike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cung</a:t>
            </a:r>
            <a:r>
              <a:rPr lang="en-US" u="none" strike="noStrike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cấp</a:t>
            </a:r>
            <a:endParaRPr lang="en-US" u="none" strike="noStrike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Fira Sans Extra Condensed Medium" panose="020B0604020202020204" charset="0"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Quản</a:t>
            </a:r>
            <a:r>
              <a:rPr lang="en-US" u="none" strike="noStrike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lý</a:t>
            </a:r>
            <a:r>
              <a:rPr lang="en-US" u="none" strike="noStrike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sản</a:t>
            </a:r>
            <a:r>
              <a:rPr lang="en-US" u="none" strike="noStrike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phẩm</a:t>
            </a:r>
            <a:endParaRPr lang="en-US" u="none" strike="noStrike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Fira Sans Extra Condensed Medium" panose="020B0604020202020204" charset="0"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Báo</a:t>
            </a:r>
            <a:r>
              <a:rPr lang="en-US" u="none" strike="noStrike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cáo</a:t>
            </a:r>
            <a:r>
              <a:rPr lang="en-US" u="none" strike="noStrike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, </a:t>
            </a: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thống</a:t>
            </a:r>
            <a:r>
              <a:rPr lang="en-US" u="none" strike="noStrike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 </a:t>
            </a:r>
            <a:r>
              <a:rPr lang="en-US" u="none" strike="noStrike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Fira Sans Extra Condensed Medium" panose="020B0604020202020204" charset="0"/>
                <a:ea typeface="Times New Roman" panose="02020603050405020304" pitchFamily="18" charset="0"/>
              </a:rPr>
              <a:t>kê</a:t>
            </a:r>
            <a:endParaRPr lang="en-US" u="none" strike="noStrike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Fira Sans Extra Condensed Medium" panose="020B0604020202020204" charset="0"/>
              <a:ea typeface="Times New Roman" panose="02020603050405020304" pitchFamily="18" charset="0"/>
            </a:endParaRPr>
          </a:p>
          <a:p>
            <a:endParaRPr lang="en-US" sz="1600">
              <a:latin typeface="Fira Sans Extra Condensed Medium" panose="020B0604020202020204" charset="0"/>
            </a:endParaRPr>
          </a:p>
        </p:txBody>
      </p:sp>
      <p:grpSp>
        <p:nvGrpSpPr>
          <p:cNvPr id="117" name="Google Shape;2052;p30">
            <a:extLst>
              <a:ext uri="{FF2B5EF4-FFF2-40B4-BE49-F238E27FC236}">
                <a16:creationId xmlns:a16="http://schemas.microsoft.com/office/drawing/2014/main" id="{222E8891-E889-DE02-082C-B86D38E32F9A}"/>
              </a:ext>
            </a:extLst>
          </p:cNvPr>
          <p:cNvGrpSpPr/>
          <p:nvPr/>
        </p:nvGrpSpPr>
        <p:grpSpPr>
          <a:xfrm flipH="1">
            <a:off x="6468650" y="2230601"/>
            <a:ext cx="2646555" cy="2688839"/>
            <a:chOff x="5291599" y="959866"/>
            <a:chExt cx="3053802" cy="3392364"/>
          </a:xfrm>
        </p:grpSpPr>
        <p:sp>
          <p:nvSpPr>
            <p:cNvPr id="118" name="Google Shape;2053;p30">
              <a:extLst>
                <a:ext uri="{FF2B5EF4-FFF2-40B4-BE49-F238E27FC236}">
                  <a16:creationId xmlns:a16="http://schemas.microsoft.com/office/drawing/2014/main" id="{BB518C71-9164-1726-2D52-34E0F3B45E5D}"/>
                </a:ext>
              </a:extLst>
            </p:cNvPr>
            <p:cNvSpPr/>
            <p:nvPr/>
          </p:nvSpPr>
          <p:spPr>
            <a:xfrm>
              <a:off x="5364925" y="2575892"/>
              <a:ext cx="2386625" cy="1654725"/>
            </a:xfrm>
            <a:custGeom>
              <a:avLst/>
              <a:gdLst/>
              <a:ahLst/>
              <a:cxnLst/>
              <a:rect l="l" t="t" r="r" b="b"/>
              <a:pathLst>
                <a:path w="76177" h="52816" extrusionOk="0">
                  <a:moveTo>
                    <a:pt x="38660" y="23753"/>
                  </a:moveTo>
                  <a:lnTo>
                    <a:pt x="47685" y="29540"/>
                  </a:lnTo>
                  <a:lnTo>
                    <a:pt x="44435" y="31599"/>
                  </a:lnTo>
                  <a:cubicBezTo>
                    <a:pt x="43593" y="32130"/>
                    <a:pt x="42640" y="32395"/>
                    <a:pt x="41688" y="32395"/>
                  </a:cubicBezTo>
                  <a:cubicBezTo>
                    <a:pt x="40674" y="32395"/>
                    <a:pt x="39663" y="32094"/>
                    <a:pt x="38791" y="31492"/>
                  </a:cubicBezTo>
                  <a:lnTo>
                    <a:pt x="32588" y="27230"/>
                  </a:lnTo>
                  <a:lnTo>
                    <a:pt x="38660" y="23753"/>
                  </a:lnTo>
                  <a:close/>
                  <a:moveTo>
                    <a:pt x="29135" y="0"/>
                  </a:moveTo>
                  <a:cubicBezTo>
                    <a:pt x="28671" y="0"/>
                    <a:pt x="28290" y="393"/>
                    <a:pt x="28314" y="857"/>
                  </a:cubicBezTo>
                  <a:lnTo>
                    <a:pt x="28314" y="6215"/>
                  </a:lnTo>
                  <a:cubicBezTo>
                    <a:pt x="28314" y="7870"/>
                    <a:pt x="29159" y="9406"/>
                    <a:pt x="30552" y="10287"/>
                  </a:cubicBezTo>
                  <a:lnTo>
                    <a:pt x="43125" y="18264"/>
                  </a:lnTo>
                  <a:cubicBezTo>
                    <a:pt x="43304" y="18371"/>
                    <a:pt x="43411" y="18574"/>
                    <a:pt x="43399" y="18788"/>
                  </a:cubicBezTo>
                  <a:cubicBezTo>
                    <a:pt x="43399" y="19003"/>
                    <a:pt x="43280" y="19193"/>
                    <a:pt x="43101" y="19300"/>
                  </a:cubicBezTo>
                  <a:lnTo>
                    <a:pt x="38708" y="21812"/>
                  </a:lnTo>
                  <a:lnTo>
                    <a:pt x="25087" y="13073"/>
                  </a:lnTo>
                  <a:cubicBezTo>
                    <a:pt x="24539" y="12728"/>
                    <a:pt x="24206" y="12109"/>
                    <a:pt x="24206" y="11466"/>
                  </a:cubicBezTo>
                  <a:lnTo>
                    <a:pt x="24206" y="3751"/>
                  </a:lnTo>
                  <a:cubicBezTo>
                    <a:pt x="24218" y="3286"/>
                    <a:pt x="23849" y="2893"/>
                    <a:pt x="23372" y="2893"/>
                  </a:cubicBezTo>
                  <a:cubicBezTo>
                    <a:pt x="22908" y="2893"/>
                    <a:pt x="22527" y="3286"/>
                    <a:pt x="22551" y="3751"/>
                  </a:cubicBezTo>
                  <a:lnTo>
                    <a:pt x="22551" y="11466"/>
                  </a:lnTo>
                  <a:cubicBezTo>
                    <a:pt x="22551" y="12680"/>
                    <a:pt x="23170" y="13811"/>
                    <a:pt x="24194" y="14466"/>
                  </a:cubicBezTo>
                  <a:lnTo>
                    <a:pt x="37088" y="22741"/>
                  </a:lnTo>
                  <a:lnTo>
                    <a:pt x="31076" y="26194"/>
                  </a:lnTo>
                  <a:lnTo>
                    <a:pt x="18074" y="17264"/>
                  </a:lnTo>
                  <a:cubicBezTo>
                    <a:pt x="16574" y="16228"/>
                    <a:pt x="15681" y="14526"/>
                    <a:pt x="15681" y="12716"/>
                  </a:cubicBezTo>
                  <a:lnTo>
                    <a:pt x="15681" y="9382"/>
                  </a:lnTo>
                  <a:cubicBezTo>
                    <a:pt x="15693" y="8906"/>
                    <a:pt x="15324" y="8513"/>
                    <a:pt x="14848" y="8513"/>
                  </a:cubicBezTo>
                  <a:cubicBezTo>
                    <a:pt x="14383" y="8513"/>
                    <a:pt x="14002" y="8906"/>
                    <a:pt x="14026" y="9382"/>
                  </a:cubicBezTo>
                  <a:lnTo>
                    <a:pt x="14026" y="12716"/>
                  </a:lnTo>
                  <a:cubicBezTo>
                    <a:pt x="14026" y="15073"/>
                    <a:pt x="15193" y="17288"/>
                    <a:pt x="17134" y="18622"/>
                  </a:cubicBezTo>
                  <a:lnTo>
                    <a:pt x="30171" y="27587"/>
                  </a:lnTo>
                  <a:lnTo>
                    <a:pt x="30171" y="32254"/>
                  </a:lnTo>
                  <a:cubicBezTo>
                    <a:pt x="30171" y="32814"/>
                    <a:pt x="29885" y="33338"/>
                    <a:pt x="29421" y="33635"/>
                  </a:cubicBezTo>
                  <a:lnTo>
                    <a:pt x="5954" y="48720"/>
                  </a:lnTo>
                  <a:cubicBezTo>
                    <a:pt x="5936" y="48732"/>
                    <a:pt x="5915" y="48738"/>
                    <a:pt x="5894" y="48738"/>
                  </a:cubicBezTo>
                  <a:cubicBezTo>
                    <a:pt x="5873" y="48738"/>
                    <a:pt x="5852" y="48732"/>
                    <a:pt x="5835" y="48720"/>
                  </a:cubicBezTo>
                  <a:cubicBezTo>
                    <a:pt x="5799" y="48709"/>
                    <a:pt x="5775" y="48661"/>
                    <a:pt x="5775" y="48625"/>
                  </a:cubicBezTo>
                  <a:lnTo>
                    <a:pt x="5775" y="43029"/>
                  </a:lnTo>
                  <a:cubicBezTo>
                    <a:pt x="5775" y="42744"/>
                    <a:pt x="5632" y="42482"/>
                    <a:pt x="5394" y="42327"/>
                  </a:cubicBezTo>
                  <a:lnTo>
                    <a:pt x="1644" y="39957"/>
                  </a:lnTo>
                  <a:lnTo>
                    <a:pt x="1644" y="35874"/>
                  </a:lnTo>
                  <a:cubicBezTo>
                    <a:pt x="1644" y="35421"/>
                    <a:pt x="1274" y="35052"/>
                    <a:pt x="822" y="35052"/>
                  </a:cubicBezTo>
                  <a:cubicBezTo>
                    <a:pt x="370" y="35052"/>
                    <a:pt x="0" y="35421"/>
                    <a:pt x="0" y="35874"/>
                  </a:cubicBezTo>
                  <a:lnTo>
                    <a:pt x="0" y="40422"/>
                  </a:lnTo>
                  <a:cubicBezTo>
                    <a:pt x="0" y="40696"/>
                    <a:pt x="143" y="40958"/>
                    <a:pt x="381" y="41112"/>
                  </a:cubicBezTo>
                  <a:lnTo>
                    <a:pt x="4120" y="43482"/>
                  </a:lnTo>
                  <a:lnTo>
                    <a:pt x="4120" y="48625"/>
                  </a:lnTo>
                  <a:cubicBezTo>
                    <a:pt x="4120" y="49268"/>
                    <a:pt x="4477" y="49863"/>
                    <a:pt x="5049" y="50173"/>
                  </a:cubicBezTo>
                  <a:cubicBezTo>
                    <a:pt x="5311" y="50318"/>
                    <a:pt x="5601" y="50390"/>
                    <a:pt x="5893" y="50390"/>
                  </a:cubicBezTo>
                  <a:cubicBezTo>
                    <a:pt x="6224" y="50390"/>
                    <a:pt x="6555" y="50297"/>
                    <a:pt x="6847" y="50113"/>
                  </a:cubicBezTo>
                  <a:lnTo>
                    <a:pt x="30314" y="35028"/>
                  </a:lnTo>
                  <a:cubicBezTo>
                    <a:pt x="31254" y="34421"/>
                    <a:pt x="31826" y="33373"/>
                    <a:pt x="31826" y="32254"/>
                  </a:cubicBezTo>
                  <a:lnTo>
                    <a:pt x="31826" y="28718"/>
                  </a:lnTo>
                  <a:lnTo>
                    <a:pt x="37850" y="32849"/>
                  </a:lnTo>
                  <a:cubicBezTo>
                    <a:pt x="39010" y="33651"/>
                    <a:pt x="40354" y="34053"/>
                    <a:pt x="41700" y="34053"/>
                  </a:cubicBezTo>
                  <a:cubicBezTo>
                    <a:pt x="42953" y="34053"/>
                    <a:pt x="44208" y="33705"/>
                    <a:pt x="45316" y="33004"/>
                  </a:cubicBezTo>
                  <a:lnTo>
                    <a:pt x="48483" y="31004"/>
                  </a:lnTo>
                  <a:lnTo>
                    <a:pt x="48483" y="34671"/>
                  </a:lnTo>
                  <a:cubicBezTo>
                    <a:pt x="48471" y="35790"/>
                    <a:pt x="49042" y="36838"/>
                    <a:pt x="49995" y="37445"/>
                  </a:cubicBezTo>
                  <a:lnTo>
                    <a:pt x="73450" y="52530"/>
                  </a:lnTo>
                  <a:cubicBezTo>
                    <a:pt x="73741" y="52720"/>
                    <a:pt x="74072" y="52816"/>
                    <a:pt x="74402" y="52816"/>
                  </a:cubicBezTo>
                  <a:cubicBezTo>
                    <a:pt x="74694" y="52816"/>
                    <a:pt x="74985" y="52741"/>
                    <a:pt x="75248" y="52590"/>
                  </a:cubicBezTo>
                  <a:cubicBezTo>
                    <a:pt x="75819" y="52292"/>
                    <a:pt x="76177" y="51697"/>
                    <a:pt x="76177" y="51042"/>
                  </a:cubicBezTo>
                  <a:lnTo>
                    <a:pt x="76177" y="42446"/>
                  </a:lnTo>
                  <a:cubicBezTo>
                    <a:pt x="76177" y="41993"/>
                    <a:pt x="75808" y="41624"/>
                    <a:pt x="75343" y="41624"/>
                  </a:cubicBezTo>
                  <a:cubicBezTo>
                    <a:pt x="74891" y="41624"/>
                    <a:pt x="74522" y="41993"/>
                    <a:pt x="74522" y="42446"/>
                  </a:cubicBezTo>
                  <a:lnTo>
                    <a:pt x="74522" y="51042"/>
                  </a:lnTo>
                  <a:cubicBezTo>
                    <a:pt x="74522" y="51078"/>
                    <a:pt x="74498" y="51114"/>
                    <a:pt x="74462" y="51137"/>
                  </a:cubicBezTo>
                  <a:cubicBezTo>
                    <a:pt x="74444" y="51149"/>
                    <a:pt x="74423" y="51155"/>
                    <a:pt x="74403" y="51155"/>
                  </a:cubicBezTo>
                  <a:cubicBezTo>
                    <a:pt x="74382" y="51155"/>
                    <a:pt x="74361" y="51149"/>
                    <a:pt x="74343" y="51137"/>
                  </a:cubicBezTo>
                  <a:lnTo>
                    <a:pt x="50888" y="36040"/>
                  </a:lnTo>
                  <a:cubicBezTo>
                    <a:pt x="50412" y="35743"/>
                    <a:pt x="50126" y="35219"/>
                    <a:pt x="50126" y="34659"/>
                  </a:cubicBezTo>
                  <a:lnTo>
                    <a:pt x="50126" y="29944"/>
                  </a:lnTo>
                  <a:lnTo>
                    <a:pt x="66128" y="19824"/>
                  </a:lnTo>
                  <a:cubicBezTo>
                    <a:pt x="67211" y="19145"/>
                    <a:pt x="67890" y="17967"/>
                    <a:pt x="67949" y="16693"/>
                  </a:cubicBezTo>
                  <a:lnTo>
                    <a:pt x="68283" y="9430"/>
                  </a:lnTo>
                  <a:cubicBezTo>
                    <a:pt x="68283" y="8888"/>
                    <a:pt x="67866" y="8607"/>
                    <a:pt x="67450" y="8607"/>
                  </a:cubicBezTo>
                  <a:cubicBezTo>
                    <a:pt x="67061" y="8607"/>
                    <a:pt x="66674" y="8852"/>
                    <a:pt x="66628" y="9358"/>
                  </a:cubicBezTo>
                  <a:lnTo>
                    <a:pt x="66306" y="16609"/>
                  </a:lnTo>
                  <a:cubicBezTo>
                    <a:pt x="66271" y="17359"/>
                    <a:pt x="65866" y="18038"/>
                    <a:pt x="65247" y="18431"/>
                  </a:cubicBezTo>
                  <a:lnTo>
                    <a:pt x="49221" y="28563"/>
                  </a:lnTo>
                  <a:lnTo>
                    <a:pt x="40267" y="22824"/>
                  </a:lnTo>
                  <a:lnTo>
                    <a:pt x="43923" y="20729"/>
                  </a:lnTo>
                  <a:cubicBezTo>
                    <a:pt x="45387" y="19884"/>
                    <a:pt x="45435" y="17776"/>
                    <a:pt x="44006" y="16871"/>
                  </a:cubicBezTo>
                  <a:lnTo>
                    <a:pt x="31433" y="8894"/>
                  </a:lnTo>
                  <a:cubicBezTo>
                    <a:pt x="30516" y="8311"/>
                    <a:pt x="29957" y="7299"/>
                    <a:pt x="29969" y="6215"/>
                  </a:cubicBezTo>
                  <a:lnTo>
                    <a:pt x="29969" y="857"/>
                  </a:lnTo>
                  <a:cubicBezTo>
                    <a:pt x="29980" y="393"/>
                    <a:pt x="29611" y="0"/>
                    <a:pt x="29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54;p30">
              <a:extLst>
                <a:ext uri="{FF2B5EF4-FFF2-40B4-BE49-F238E27FC236}">
                  <a16:creationId xmlns:a16="http://schemas.microsoft.com/office/drawing/2014/main" id="{5CB1E7A8-69FD-BF45-5890-251B4EAA2F03}"/>
                </a:ext>
              </a:extLst>
            </p:cNvPr>
            <p:cNvSpPr/>
            <p:nvPr/>
          </p:nvSpPr>
          <p:spPr>
            <a:xfrm>
              <a:off x="5380590" y="2591933"/>
              <a:ext cx="2355295" cy="1622863"/>
            </a:xfrm>
            <a:custGeom>
              <a:avLst/>
              <a:gdLst/>
              <a:ahLst/>
              <a:cxnLst/>
              <a:rect l="l" t="t" r="r" b="b"/>
              <a:pathLst>
                <a:path w="75177" h="51799" extrusionOk="0">
                  <a:moveTo>
                    <a:pt x="38172" y="22670"/>
                  </a:moveTo>
                  <a:lnTo>
                    <a:pt x="48102" y="29039"/>
                  </a:lnTo>
                  <a:lnTo>
                    <a:pt x="44185" y="31504"/>
                  </a:lnTo>
                  <a:cubicBezTo>
                    <a:pt x="43270" y="32085"/>
                    <a:pt x="42227" y="32374"/>
                    <a:pt x="41186" y="32374"/>
                  </a:cubicBezTo>
                  <a:cubicBezTo>
                    <a:pt x="40072" y="32374"/>
                    <a:pt x="38959" y="32043"/>
                    <a:pt x="38005" y="31385"/>
                  </a:cubicBezTo>
                  <a:lnTo>
                    <a:pt x="31159" y="26682"/>
                  </a:lnTo>
                  <a:lnTo>
                    <a:pt x="38172" y="22670"/>
                  </a:lnTo>
                  <a:close/>
                  <a:moveTo>
                    <a:pt x="28635" y="0"/>
                  </a:moveTo>
                  <a:cubicBezTo>
                    <a:pt x="28459" y="0"/>
                    <a:pt x="28284" y="119"/>
                    <a:pt x="28302" y="357"/>
                  </a:cubicBezTo>
                  <a:lnTo>
                    <a:pt x="28302" y="5715"/>
                  </a:lnTo>
                  <a:cubicBezTo>
                    <a:pt x="28302" y="7192"/>
                    <a:pt x="29052" y="8573"/>
                    <a:pt x="30314" y="9358"/>
                  </a:cubicBezTo>
                  <a:lnTo>
                    <a:pt x="42875" y="17348"/>
                  </a:lnTo>
                  <a:cubicBezTo>
                    <a:pt x="43577" y="17788"/>
                    <a:pt x="43554" y="18812"/>
                    <a:pt x="42839" y="19217"/>
                  </a:cubicBezTo>
                  <a:lnTo>
                    <a:pt x="38196" y="21884"/>
                  </a:lnTo>
                  <a:lnTo>
                    <a:pt x="24325" y="12978"/>
                  </a:lnTo>
                  <a:cubicBezTo>
                    <a:pt x="23623" y="12537"/>
                    <a:pt x="23206" y="11775"/>
                    <a:pt x="23206" y="10954"/>
                  </a:cubicBezTo>
                  <a:lnTo>
                    <a:pt x="23206" y="3239"/>
                  </a:lnTo>
                  <a:cubicBezTo>
                    <a:pt x="23224" y="3006"/>
                    <a:pt x="23051" y="2890"/>
                    <a:pt x="22878" y="2890"/>
                  </a:cubicBezTo>
                  <a:cubicBezTo>
                    <a:pt x="22706" y="2890"/>
                    <a:pt x="22533" y="3006"/>
                    <a:pt x="22551" y="3239"/>
                  </a:cubicBezTo>
                  <a:lnTo>
                    <a:pt x="22551" y="10954"/>
                  </a:lnTo>
                  <a:cubicBezTo>
                    <a:pt x="22539" y="12002"/>
                    <a:pt x="23075" y="12978"/>
                    <a:pt x="23956" y="13538"/>
                  </a:cubicBezTo>
                  <a:lnTo>
                    <a:pt x="37541" y="22253"/>
                  </a:lnTo>
                  <a:lnTo>
                    <a:pt x="30552" y="26265"/>
                  </a:lnTo>
                  <a:lnTo>
                    <a:pt x="17288" y="17157"/>
                  </a:lnTo>
                  <a:cubicBezTo>
                    <a:pt x="15657" y="16038"/>
                    <a:pt x="14681" y="14180"/>
                    <a:pt x="14681" y="12204"/>
                  </a:cubicBezTo>
                  <a:lnTo>
                    <a:pt x="14681" y="8870"/>
                  </a:lnTo>
                  <a:cubicBezTo>
                    <a:pt x="14699" y="8632"/>
                    <a:pt x="14523" y="8513"/>
                    <a:pt x="14348" y="8513"/>
                  </a:cubicBezTo>
                  <a:cubicBezTo>
                    <a:pt x="14172" y="8513"/>
                    <a:pt x="13996" y="8632"/>
                    <a:pt x="14014" y="8870"/>
                  </a:cubicBezTo>
                  <a:lnTo>
                    <a:pt x="14014" y="12204"/>
                  </a:lnTo>
                  <a:cubicBezTo>
                    <a:pt x="14014" y="14407"/>
                    <a:pt x="15098" y="16466"/>
                    <a:pt x="16907" y="17717"/>
                  </a:cubicBezTo>
                  <a:lnTo>
                    <a:pt x="30159" y="26813"/>
                  </a:lnTo>
                  <a:lnTo>
                    <a:pt x="30159" y="31742"/>
                  </a:lnTo>
                  <a:cubicBezTo>
                    <a:pt x="30159" y="32468"/>
                    <a:pt x="29790" y="33147"/>
                    <a:pt x="29183" y="33540"/>
                  </a:cubicBezTo>
                  <a:lnTo>
                    <a:pt x="5727" y="48625"/>
                  </a:lnTo>
                  <a:cubicBezTo>
                    <a:pt x="5624" y="48692"/>
                    <a:pt x="5511" y="48723"/>
                    <a:pt x="5401" y="48723"/>
                  </a:cubicBezTo>
                  <a:cubicBezTo>
                    <a:pt x="5083" y="48723"/>
                    <a:pt x="4787" y="48467"/>
                    <a:pt x="4787" y="48113"/>
                  </a:cubicBezTo>
                  <a:lnTo>
                    <a:pt x="4787" y="42517"/>
                  </a:lnTo>
                  <a:cubicBezTo>
                    <a:pt x="4787" y="42398"/>
                    <a:pt x="4739" y="42291"/>
                    <a:pt x="4644" y="42232"/>
                  </a:cubicBezTo>
                  <a:lnTo>
                    <a:pt x="667" y="39719"/>
                  </a:lnTo>
                  <a:lnTo>
                    <a:pt x="667" y="35362"/>
                  </a:lnTo>
                  <a:cubicBezTo>
                    <a:pt x="667" y="35141"/>
                    <a:pt x="501" y="35031"/>
                    <a:pt x="334" y="35031"/>
                  </a:cubicBezTo>
                  <a:cubicBezTo>
                    <a:pt x="167" y="35031"/>
                    <a:pt x="1" y="35141"/>
                    <a:pt x="1" y="35362"/>
                  </a:cubicBezTo>
                  <a:lnTo>
                    <a:pt x="1" y="39910"/>
                  </a:lnTo>
                  <a:cubicBezTo>
                    <a:pt x="1" y="40017"/>
                    <a:pt x="48" y="40124"/>
                    <a:pt x="143" y="40184"/>
                  </a:cubicBezTo>
                  <a:lnTo>
                    <a:pt x="4120" y="42696"/>
                  </a:lnTo>
                  <a:lnTo>
                    <a:pt x="4120" y="48113"/>
                  </a:lnTo>
                  <a:cubicBezTo>
                    <a:pt x="4120" y="48578"/>
                    <a:pt x="4370" y="49006"/>
                    <a:pt x="4787" y="49232"/>
                  </a:cubicBezTo>
                  <a:cubicBezTo>
                    <a:pt x="4974" y="49337"/>
                    <a:pt x="5182" y="49388"/>
                    <a:pt x="5390" y="49388"/>
                  </a:cubicBezTo>
                  <a:cubicBezTo>
                    <a:pt x="5631" y="49388"/>
                    <a:pt x="5873" y="49319"/>
                    <a:pt x="6085" y="49185"/>
                  </a:cubicBezTo>
                  <a:lnTo>
                    <a:pt x="29540" y="34100"/>
                  </a:lnTo>
                  <a:cubicBezTo>
                    <a:pt x="30350" y="33576"/>
                    <a:pt x="30838" y="32695"/>
                    <a:pt x="30838" y="31742"/>
                  </a:cubicBezTo>
                  <a:lnTo>
                    <a:pt x="30838" y="27277"/>
                  </a:lnTo>
                  <a:lnTo>
                    <a:pt x="37636" y="31945"/>
                  </a:lnTo>
                  <a:cubicBezTo>
                    <a:pt x="38708" y="32677"/>
                    <a:pt x="39951" y="33047"/>
                    <a:pt x="41197" y="33047"/>
                  </a:cubicBezTo>
                  <a:cubicBezTo>
                    <a:pt x="42360" y="33047"/>
                    <a:pt x="43525" y="32725"/>
                    <a:pt x="44554" y="32076"/>
                  </a:cubicBezTo>
                  <a:lnTo>
                    <a:pt x="48471" y="29587"/>
                  </a:lnTo>
                  <a:lnTo>
                    <a:pt x="48471" y="34147"/>
                  </a:lnTo>
                  <a:cubicBezTo>
                    <a:pt x="48459" y="35100"/>
                    <a:pt x="48947" y="35993"/>
                    <a:pt x="49757" y="36505"/>
                  </a:cubicBezTo>
                  <a:lnTo>
                    <a:pt x="73212" y="51602"/>
                  </a:lnTo>
                  <a:cubicBezTo>
                    <a:pt x="73418" y="51733"/>
                    <a:pt x="73654" y="51799"/>
                    <a:pt x="73890" y="51799"/>
                  </a:cubicBezTo>
                  <a:cubicBezTo>
                    <a:pt x="74104" y="51799"/>
                    <a:pt x="74318" y="51745"/>
                    <a:pt x="74510" y="51637"/>
                  </a:cubicBezTo>
                  <a:cubicBezTo>
                    <a:pt x="74927" y="51423"/>
                    <a:pt x="75177" y="50995"/>
                    <a:pt x="75177" y="50530"/>
                  </a:cubicBezTo>
                  <a:lnTo>
                    <a:pt x="75177" y="41934"/>
                  </a:lnTo>
                  <a:cubicBezTo>
                    <a:pt x="75177" y="41755"/>
                    <a:pt x="75022" y="41600"/>
                    <a:pt x="74843" y="41600"/>
                  </a:cubicBezTo>
                  <a:cubicBezTo>
                    <a:pt x="74665" y="41600"/>
                    <a:pt x="74510" y="41743"/>
                    <a:pt x="74510" y="41934"/>
                  </a:cubicBezTo>
                  <a:lnTo>
                    <a:pt x="74510" y="50530"/>
                  </a:lnTo>
                  <a:cubicBezTo>
                    <a:pt x="74510" y="50885"/>
                    <a:pt x="74218" y="51135"/>
                    <a:pt x="73902" y="51135"/>
                  </a:cubicBezTo>
                  <a:cubicBezTo>
                    <a:pt x="73795" y="51135"/>
                    <a:pt x="73684" y="51106"/>
                    <a:pt x="73581" y="51042"/>
                  </a:cubicBezTo>
                  <a:lnTo>
                    <a:pt x="50114" y="35945"/>
                  </a:lnTo>
                  <a:cubicBezTo>
                    <a:pt x="49507" y="35552"/>
                    <a:pt x="49138" y="34873"/>
                    <a:pt x="49138" y="34147"/>
                  </a:cubicBezTo>
                  <a:lnTo>
                    <a:pt x="49138" y="29170"/>
                  </a:lnTo>
                  <a:lnTo>
                    <a:pt x="65354" y="18907"/>
                  </a:lnTo>
                  <a:cubicBezTo>
                    <a:pt x="66306" y="18300"/>
                    <a:pt x="66902" y="17276"/>
                    <a:pt x="66949" y="16157"/>
                  </a:cubicBezTo>
                  <a:lnTo>
                    <a:pt x="67283" y="8906"/>
                  </a:lnTo>
                  <a:cubicBezTo>
                    <a:pt x="67283" y="8686"/>
                    <a:pt x="67116" y="8572"/>
                    <a:pt x="66949" y="8572"/>
                  </a:cubicBezTo>
                  <a:cubicBezTo>
                    <a:pt x="66791" y="8572"/>
                    <a:pt x="66633" y="8674"/>
                    <a:pt x="66616" y="8882"/>
                  </a:cubicBezTo>
                  <a:lnTo>
                    <a:pt x="66295" y="16133"/>
                  </a:lnTo>
                  <a:cubicBezTo>
                    <a:pt x="66247" y="17038"/>
                    <a:pt x="65771" y="17859"/>
                    <a:pt x="65009" y="18348"/>
                  </a:cubicBezTo>
                  <a:lnTo>
                    <a:pt x="48721" y="28647"/>
                  </a:lnTo>
                  <a:lnTo>
                    <a:pt x="38815" y="22289"/>
                  </a:lnTo>
                  <a:lnTo>
                    <a:pt x="43173" y="19800"/>
                  </a:lnTo>
                  <a:cubicBezTo>
                    <a:pt x="44316" y="19133"/>
                    <a:pt x="44351" y="17490"/>
                    <a:pt x="43232" y="16776"/>
                  </a:cubicBezTo>
                  <a:lnTo>
                    <a:pt x="30671" y="8799"/>
                  </a:lnTo>
                  <a:cubicBezTo>
                    <a:pt x="29611" y="8132"/>
                    <a:pt x="28968" y="6965"/>
                    <a:pt x="28968" y="5715"/>
                  </a:cubicBezTo>
                  <a:lnTo>
                    <a:pt x="28968" y="357"/>
                  </a:lnTo>
                  <a:cubicBezTo>
                    <a:pt x="28986" y="119"/>
                    <a:pt x="28811" y="0"/>
                    <a:pt x="2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55;p30">
              <a:extLst>
                <a:ext uri="{FF2B5EF4-FFF2-40B4-BE49-F238E27FC236}">
                  <a16:creationId xmlns:a16="http://schemas.microsoft.com/office/drawing/2014/main" id="{B723BF65-D598-D14C-33CA-C842DDE52A64}"/>
                </a:ext>
              </a:extLst>
            </p:cNvPr>
            <p:cNvSpPr/>
            <p:nvPr/>
          </p:nvSpPr>
          <p:spPr>
            <a:xfrm>
              <a:off x="5804357" y="1539975"/>
              <a:ext cx="1101563" cy="1167262"/>
            </a:xfrm>
            <a:custGeom>
              <a:avLst/>
              <a:gdLst/>
              <a:ahLst/>
              <a:cxnLst/>
              <a:rect l="l" t="t" r="r" b="b"/>
              <a:pathLst>
                <a:path w="35160" h="37257" extrusionOk="0">
                  <a:moveTo>
                    <a:pt x="34096" y="0"/>
                  </a:moveTo>
                  <a:cubicBezTo>
                    <a:pt x="33880" y="0"/>
                    <a:pt x="33661" y="86"/>
                    <a:pt x="33492" y="275"/>
                  </a:cubicBezTo>
                  <a:cubicBezTo>
                    <a:pt x="33338" y="430"/>
                    <a:pt x="33266" y="645"/>
                    <a:pt x="33278" y="871"/>
                  </a:cubicBezTo>
                  <a:lnTo>
                    <a:pt x="33421" y="3502"/>
                  </a:lnTo>
                  <a:cubicBezTo>
                    <a:pt x="33480" y="5014"/>
                    <a:pt x="32695" y="6443"/>
                    <a:pt x="31397" y="7229"/>
                  </a:cubicBezTo>
                  <a:lnTo>
                    <a:pt x="3536" y="23874"/>
                  </a:lnTo>
                  <a:cubicBezTo>
                    <a:pt x="1345" y="25183"/>
                    <a:pt x="12" y="27541"/>
                    <a:pt x="0" y="30089"/>
                  </a:cubicBezTo>
                  <a:lnTo>
                    <a:pt x="0" y="36435"/>
                  </a:lnTo>
                  <a:cubicBezTo>
                    <a:pt x="0" y="36887"/>
                    <a:pt x="369" y="37256"/>
                    <a:pt x="822" y="37256"/>
                  </a:cubicBezTo>
                  <a:cubicBezTo>
                    <a:pt x="1274" y="37256"/>
                    <a:pt x="1643" y="36887"/>
                    <a:pt x="1643" y="36435"/>
                  </a:cubicBezTo>
                  <a:lnTo>
                    <a:pt x="1643" y="30089"/>
                  </a:lnTo>
                  <a:cubicBezTo>
                    <a:pt x="1655" y="28124"/>
                    <a:pt x="2691" y="26302"/>
                    <a:pt x="4370" y="25290"/>
                  </a:cubicBezTo>
                  <a:lnTo>
                    <a:pt x="8489" y="22826"/>
                  </a:lnTo>
                  <a:lnTo>
                    <a:pt x="8489" y="32303"/>
                  </a:lnTo>
                  <a:cubicBezTo>
                    <a:pt x="8513" y="32744"/>
                    <a:pt x="8870" y="33089"/>
                    <a:pt x="9323" y="33089"/>
                  </a:cubicBezTo>
                  <a:cubicBezTo>
                    <a:pt x="9763" y="33089"/>
                    <a:pt x="10120" y="32744"/>
                    <a:pt x="10144" y="32303"/>
                  </a:cubicBezTo>
                  <a:lnTo>
                    <a:pt x="10144" y="21838"/>
                  </a:lnTo>
                  <a:lnTo>
                    <a:pt x="13823" y="19647"/>
                  </a:lnTo>
                  <a:lnTo>
                    <a:pt x="13823" y="28803"/>
                  </a:lnTo>
                  <a:cubicBezTo>
                    <a:pt x="13799" y="29279"/>
                    <a:pt x="14168" y="29660"/>
                    <a:pt x="14645" y="29660"/>
                  </a:cubicBezTo>
                  <a:cubicBezTo>
                    <a:pt x="15109" y="29660"/>
                    <a:pt x="15490" y="29279"/>
                    <a:pt x="15466" y="28803"/>
                  </a:cubicBezTo>
                  <a:lnTo>
                    <a:pt x="15466" y="18659"/>
                  </a:lnTo>
                  <a:lnTo>
                    <a:pt x="32242" y="8646"/>
                  </a:lnTo>
                  <a:cubicBezTo>
                    <a:pt x="34076" y="7550"/>
                    <a:pt x="35159" y="5550"/>
                    <a:pt x="35076" y="3431"/>
                  </a:cubicBezTo>
                  <a:lnTo>
                    <a:pt x="34921" y="787"/>
                  </a:lnTo>
                  <a:cubicBezTo>
                    <a:pt x="34898" y="305"/>
                    <a:pt x="34503" y="0"/>
                    <a:pt x="3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56;p30">
              <a:extLst>
                <a:ext uri="{FF2B5EF4-FFF2-40B4-BE49-F238E27FC236}">
                  <a16:creationId xmlns:a16="http://schemas.microsoft.com/office/drawing/2014/main" id="{E7BD8CA6-7665-3253-06BC-186383342634}"/>
                </a:ext>
              </a:extLst>
            </p:cNvPr>
            <p:cNvSpPr/>
            <p:nvPr/>
          </p:nvSpPr>
          <p:spPr>
            <a:xfrm>
              <a:off x="5819645" y="1555577"/>
              <a:ext cx="1070609" cy="1136370"/>
            </a:xfrm>
            <a:custGeom>
              <a:avLst/>
              <a:gdLst/>
              <a:ahLst/>
              <a:cxnLst/>
              <a:rect l="l" t="t" r="r" b="b"/>
              <a:pathLst>
                <a:path w="34172" h="36271" extrusionOk="0">
                  <a:moveTo>
                    <a:pt x="33626" y="0"/>
                  </a:moveTo>
                  <a:cubicBezTo>
                    <a:pt x="33452" y="0"/>
                    <a:pt x="33278" y="120"/>
                    <a:pt x="33290" y="349"/>
                  </a:cubicBezTo>
                  <a:lnTo>
                    <a:pt x="33433" y="2992"/>
                  </a:lnTo>
                  <a:cubicBezTo>
                    <a:pt x="33492" y="4695"/>
                    <a:pt x="32623" y="6290"/>
                    <a:pt x="31171" y="7159"/>
                  </a:cubicBezTo>
                  <a:lnTo>
                    <a:pt x="3298" y="23792"/>
                  </a:lnTo>
                  <a:cubicBezTo>
                    <a:pt x="1262" y="25019"/>
                    <a:pt x="12" y="27221"/>
                    <a:pt x="0" y="29591"/>
                  </a:cubicBezTo>
                  <a:lnTo>
                    <a:pt x="0" y="35937"/>
                  </a:lnTo>
                  <a:cubicBezTo>
                    <a:pt x="0" y="36115"/>
                    <a:pt x="155" y="36270"/>
                    <a:pt x="334" y="36270"/>
                  </a:cubicBezTo>
                  <a:cubicBezTo>
                    <a:pt x="524" y="36270"/>
                    <a:pt x="667" y="36115"/>
                    <a:pt x="667" y="35937"/>
                  </a:cubicBezTo>
                  <a:lnTo>
                    <a:pt x="667" y="29591"/>
                  </a:lnTo>
                  <a:cubicBezTo>
                    <a:pt x="667" y="27448"/>
                    <a:pt x="1798" y="25471"/>
                    <a:pt x="3632" y="24364"/>
                  </a:cubicBezTo>
                  <a:lnTo>
                    <a:pt x="8501" y="21459"/>
                  </a:lnTo>
                  <a:lnTo>
                    <a:pt x="8501" y="31805"/>
                  </a:lnTo>
                  <a:cubicBezTo>
                    <a:pt x="8501" y="32025"/>
                    <a:pt x="8668" y="32136"/>
                    <a:pt x="8835" y="32136"/>
                  </a:cubicBezTo>
                  <a:cubicBezTo>
                    <a:pt x="9001" y="32136"/>
                    <a:pt x="9168" y="32025"/>
                    <a:pt x="9168" y="31805"/>
                  </a:cubicBezTo>
                  <a:lnTo>
                    <a:pt x="9168" y="21161"/>
                  </a:lnTo>
                  <a:cubicBezTo>
                    <a:pt x="9156" y="21125"/>
                    <a:pt x="9156" y="21101"/>
                    <a:pt x="9144" y="21078"/>
                  </a:cubicBezTo>
                  <a:lnTo>
                    <a:pt x="13823" y="18292"/>
                  </a:lnTo>
                  <a:lnTo>
                    <a:pt x="13823" y="28317"/>
                  </a:lnTo>
                  <a:cubicBezTo>
                    <a:pt x="13805" y="28549"/>
                    <a:pt x="13978" y="28665"/>
                    <a:pt x="14152" y="28665"/>
                  </a:cubicBezTo>
                  <a:cubicBezTo>
                    <a:pt x="14326" y="28665"/>
                    <a:pt x="14502" y="28549"/>
                    <a:pt x="14490" y="28317"/>
                  </a:cubicBezTo>
                  <a:lnTo>
                    <a:pt x="14490" y="17982"/>
                  </a:lnTo>
                  <a:cubicBezTo>
                    <a:pt x="14490" y="17946"/>
                    <a:pt x="14478" y="17923"/>
                    <a:pt x="14466" y="17899"/>
                  </a:cubicBezTo>
                  <a:lnTo>
                    <a:pt x="31504" y="7731"/>
                  </a:lnTo>
                  <a:cubicBezTo>
                    <a:pt x="33171" y="6731"/>
                    <a:pt x="34171" y="4897"/>
                    <a:pt x="34100" y="2968"/>
                  </a:cubicBezTo>
                  <a:lnTo>
                    <a:pt x="33957" y="313"/>
                  </a:lnTo>
                  <a:cubicBezTo>
                    <a:pt x="33945" y="102"/>
                    <a:pt x="33786" y="0"/>
                    <a:pt x="3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57;p30">
              <a:extLst>
                <a:ext uri="{FF2B5EF4-FFF2-40B4-BE49-F238E27FC236}">
                  <a16:creationId xmlns:a16="http://schemas.microsoft.com/office/drawing/2014/main" id="{A20361B3-87E4-BC6F-7271-9C8A632D523B}"/>
                </a:ext>
              </a:extLst>
            </p:cNvPr>
            <p:cNvSpPr/>
            <p:nvPr/>
          </p:nvSpPr>
          <p:spPr>
            <a:xfrm>
              <a:off x="6638418" y="3338332"/>
              <a:ext cx="1706984" cy="992284"/>
            </a:xfrm>
            <a:custGeom>
              <a:avLst/>
              <a:gdLst/>
              <a:ahLst/>
              <a:cxnLst/>
              <a:rect l="l" t="t" r="r" b="b"/>
              <a:pathLst>
                <a:path w="54484" h="31672" extrusionOk="0">
                  <a:moveTo>
                    <a:pt x="0" y="19277"/>
                  </a:moveTo>
                  <a:lnTo>
                    <a:pt x="0" y="19336"/>
                  </a:lnTo>
                  <a:cubicBezTo>
                    <a:pt x="0" y="19574"/>
                    <a:pt x="167" y="19824"/>
                    <a:pt x="500" y="20015"/>
                  </a:cubicBezTo>
                  <a:lnTo>
                    <a:pt x="20015" y="31278"/>
                  </a:lnTo>
                  <a:cubicBezTo>
                    <a:pt x="20682" y="31671"/>
                    <a:pt x="21777" y="31671"/>
                    <a:pt x="22456" y="31278"/>
                  </a:cubicBezTo>
                  <a:lnTo>
                    <a:pt x="53983" y="13074"/>
                  </a:lnTo>
                  <a:cubicBezTo>
                    <a:pt x="54305" y="12883"/>
                    <a:pt x="54483" y="12633"/>
                    <a:pt x="54483" y="12395"/>
                  </a:cubicBezTo>
                  <a:lnTo>
                    <a:pt x="54483" y="12335"/>
                  </a:lnTo>
                  <a:cubicBezTo>
                    <a:pt x="54472" y="12085"/>
                    <a:pt x="54305" y="11847"/>
                    <a:pt x="53983" y="11657"/>
                  </a:cubicBezTo>
                  <a:lnTo>
                    <a:pt x="34469" y="393"/>
                  </a:lnTo>
                  <a:cubicBezTo>
                    <a:pt x="33802" y="1"/>
                    <a:pt x="32707" y="1"/>
                    <a:pt x="32028" y="393"/>
                  </a:cubicBezTo>
                  <a:lnTo>
                    <a:pt x="500" y="18598"/>
                  </a:lnTo>
                  <a:cubicBezTo>
                    <a:pt x="179" y="18789"/>
                    <a:pt x="12" y="19027"/>
                    <a:pt x="0" y="192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58;p30">
              <a:extLst>
                <a:ext uri="{FF2B5EF4-FFF2-40B4-BE49-F238E27FC236}">
                  <a16:creationId xmlns:a16="http://schemas.microsoft.com/office/drawing/2014/main" id="{284312E4-499D-0D4F-0012-4E0743D636B7}"/>
                </a:ext>
              </a:extLst>
            </p:cNvPr>
            <p:cNvSpPr/>
            <p:nvPr/>
          </p:nvSpPr>
          <p:spPr>
            <a:xfrm>
              <a:off x="6637666" y="3725161"/>
              <a:ext cx="1707736" cy="627070"/>
            </a:xfrm>
            <a:custGeom>
              <a:avLst/>
              <a:gdLst/>
              <a:ahLst/>
              <a:cxnLst/>
              <a:rect l="l" t="t" r="r" b="b"/>
              <a:pathLst>
                <a:path w="54508" h="20015" extrusionOk="0">
                  <a:moveTo>
                    <a:pt x="24" y="6953"/>
                  </a:moveTo>
                  <a:lnTo>
                    <a:pt x="24" y="7620"/>
                  </a:lnTo>
                  <a:cubicBezTo>
                    <a:pt x="1" y="7894"/>
                    <a:pt x="167" y="8156"/>
                    <a:pt x="524" y="8370"/>
                  </a:cubicBezTo>
                  <a:lnTo>
                    <a:pt x="20039" y="19622"/>
                  </a:lnTo>
                  <a:cubicBezTo>
                    <a:pt x="20706" y="20015"/>
                    <a:pt x="21801" y="20015"/>
                    <a:pt x="22480" y="19622"/>
                  </a:cubicBezTo>
                  <a:lnTo>
                    <a:pt x="54007" y="1417"/>
                  </a:lnTo>
                  <a:cubicBezTo>
                    <a:pt x="54174" y="1322"/>
                    <a:pt x="54329" y="1191"/>
                    <a:pt x="54424" y="1024"/>
                  </a:cubicBezTo>
                  <a:cubicBezTo>
                    <a:pt x="54460" y="905"/>
                    <a:pt x="54496" y="822"/>
                    <a:pt x="54507" y="798"/>
                  </a:cubicBezTo>
                  <a:lnTo>
                    <a:pt x="54507" y="798"/>
                  </a:lnTo>
                  <a:lnTo>
                    <a:pt x="54507" y="774"/>
                  </a:lnTo>
                  <a:lnTo>
                    <a:pt x="54507" y="0"/>
                  </a:lnTo>
                  <a:cubicBezTo>
                    <a:pt x="54496" y="250"/>
                    <a:pt x="54329" y="500"/>
                    <a:pt x="54007" y="679"/>
                  </a:cubicBezTo>
                  <a:lnTo>
                    <a:pt x="22480" y="18895"/>
                  </a:lnTo>
                  <a:cubicBezTo>
                    <a:pt x="21813" y="19288"/>
                    <a:pt x="20717" y="19288"/>
                    <a:pt x="20039" y="18895"/>
                  </a:cubicBezTo>
                  <a:lnTo>
                    <a:pt x="524" y="7632"/>
                  </a:lnTo>
                  <a:cubicBezTo>
                    <a:pt x="191" y="7442"/>
                    <a:pt x="24" y="7192"/>
                    <a:pt x="24" y="69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59;p30">
              <a:extLst>
                <a:ext uri="{FF2B5EF4-FFF2-40B4-BE49-F238E27FC236}">
                  <a16:creationId xmlns:a16="http://schemas.microsoft.com/office/drawing/2014/main" id="{E1F5F7BF-14F7-B071-B68B-6422D6F7C1AC}"/>
                </a:ext>
              </a:extLst>
            </p:cNvPr>
            <p:cNvSpPr/>
            <p:nvPr/>
          </p:nvSpPr>
          <p:spPr>
            <a:xfrm>
              <a:off x="6727207" y="3386831"/>
              <a:ext cx="1499579" cy="881094"/>
            </a:xfrm>
            <a:custGeom>
              <a:avLst/>
              <a:gdLst/>
              <a:ahLst/>
              <a:cxnLst/>
              <a:rect l="l" t="t" r="r" b="b"/>
              <a:pathLst>
                <a:path w="47864" h="28123" extrusionOk="0">
                  <a:moveTo>
                    <a:pt x="18526" y="28123"/>
                  </a:moveTo>
                  <a:lnTo>
                    <a:pt x="0" y="17062"/>
                  </a:lnTo>
                  <a:lnTo>
                    <a:pt x="29337" y="0"/>
                  </a:lnTo>
                  <a:lnTo>
                    <a:pt x="47863" y="110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60;p30">
              <a:extLst>
                <a:ext uri="{FF2B5EF4-FFF2-40B4-BE49-F238E27FC236}">
                  <a16:creationId xmlns:a16="http://schemas.microsoft.com/office/drawing/2014/main" id="{583DBBCF-CDC9-6DBE-B97A-B2F30D9BC3F4}"/>
                </a:ext>
              </a:extLst>
            </p:cNvPr>
            <p:cNvSpPr/>
            <p:nvPr/>
          </p:nvSpPr>
          <p:spPr>
            <a:xfrm>
              <a:off x="7090883" y="3719177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2"/>
                  </a:moveTo>
                  <a:lnTo>
                    <a:pt x="1751" y="1"/>
                  </a:lnTo>
                  <a:lnTo>
                    <a:pt x="3513" y="882"/>
                  </a:lnTo>
                  <a:lnTo>
                    <a:pt x="1751" y="1763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61;p30">
              <a:extLst>
                <a:ext uri="{FF2B5EF4-FFF2-40B4-BE49-F238E27FC236}">
                  <a16:creationId xmlns:a16="http://schemas.microsoft.com/office/drawing/2014/main" id="{1294B621-3262-B0B0-07D9-A7D25CFE8DE7}"/>
                </a:ext>
              </a:extLst>
            </p:cNvPr>
            <p:cNvSpPr/>
            <p:nvPr/>
          </p:nvSpPr>
          <p:spPr>
            <a:xfrm>
              <a:off x="7090883" y="3526718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1"/>
                  </a:moveTo>
                  <a:lnTo>
                    <a:pt x="1751" y="0"/>
                  </a:lnTo>
                  <a:lnTo>
                    <a:pt x="3513" y="881"/>
                  </a:lnTo>
                  <a:lnTo>
                    <a:pt x="1751" y="1762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062;p30">
              <a:extLst>
                <a:ext uri="{FF2B5EF4-FFF2-40B4-BE49-F238E27FC236}">
                  <a16:creationId xmlns:a16="http://schemas.microsoft.com/office/drawing/2014/main" id="{2AFEE0B2-456A-E0D5-EC1D-21318A358849}"/>
                </a:ext>
              </a:extLst>
            </p:cNvPr>
            <p:cNvSpPr/>
            <p:nvPr/>
          </p:nvSpPr>
          <p:spPr>
            <a:xfrm>
              <a:off x="7090883" y="3169340"/>
              <a:ext cx="110094" cy="55266"/>
            </a:xfrm>
            <a:custGeom>
              <a:avLst/>
              <a:gdLst/>
              <a:ahLst/>
              <a:cxnLst/>
              <a:rect l="l" t="t" r="r" b="b"/>
              <a:pathLst>
                <a:path w="3514" h="1764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063;p30">
              <a:extLst>
                <a:ext uri="{FF2B5EF4-FFF2-40B4-BE49-F238E27FC236}">
                  <a16:creationId xmlns:a16="http://schemas.microsoft.com/office/drawing/2014/main" id="{801988B0-7A2E-7685-44A2-80EA27CC35EF}"/>
                </a:ext>
              </a:extLst>
            </p:cNvPr>
            <p:cNvSpPr/>
            <p:nvPr/>
          </p:nvSpPr>
          <p:spPr>
            <a:xfrm>
              <a:off x="7090883" y="3554320"/>
              <a:ext cx="54859" cy="220093"/>
            </a:xfrm>
            <a:custGeom>
              <a:avLst/>
              <a:gdLst/>
              <a:ahLst/>
              <a:cxnLst/>
              <a:rect l="l" t="t" r="r" b="b"/>
              <a:pathLst>
                <a:path w="1751" h="7025" extrusionOk="0">
                  <a:moveTo>
                    <a:pt x="1" y="0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64;p30">
              <a:extLst>
                <a:ext uri="{FF2B5EF4-FFF2-40B4-BE49-F238E27FC236}">
                  <a16:creationId xmlns:a16="http://schemas.microsoft.com/office/drawing/2014/main" id="{1DE13E92-2981-C0F7-3ED7-F753C851E308}"/>
                </a:ext>
              </a:extLst>
            </p:cNvPr>
            <p:cNvSpPr/>
            <p:nvPr/>
          </p:nvSpPr>
          <p:spPr>
            <a:xfrm>
              <a:off x="7145710" y="3554320"/>
              <a:ext cx="55266" cy="220093"/>
            </a:xfrm>
            <a:custGeom>
              <a:avLst/>
              <a:gdLst/>
              <a:ahLst/>
              <a:cxnLst/>
              <a:rect l="l" t="t" r="r" b="b"/>
              <a:pathLst>
                <a:path w="1764" h="7025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65;p30">
              <a:extLst>
                <a:ext uri="{FF2B5EF4-FFF2-40B4-BE49-F238E27FC236}">
                  <a16:creationId xmlns:a16="http://schemas.microsoft.com/office/drawing/2014/main" id="{C03986BA-56BE-B1C7-D8AA-8723A5E7FECF}"/>
                </a:ext>
              </a:extLst>
            </p:cNvPr>
            <p:cNvSpPr/>
            <p:nvPr/>
          </p:nvSpPr>
          <p:spPr>
            <a:xfrm>
              <a:off x="7090883" y="3911666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62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66;p30">
              <a:extLst>
                <a:ext uri="{FF2B5EF4-FFF2-40B4-BE49-F238E27FC236}">
                  <a16:creationId xmlns:a16="http://schemas.microsoft.com/office/drawing/2014/main" id="{C3D8B6B5-BC99-D5C1-EBEB-6386B0D84932}"/>
                </a:ext>
              </a:extLst>
            </p:cNvPr>
            <p:cNvSpPr/>
            <p:nvPr/>
          </p:nvSpPr>
          <p:spPr>
            <a:xfrm>
              <a:off x="7090883" y="3746778"/>
              <a:ext cx="54859" cy="220125"/>
            </a:xfrm>
            <a:custGeom>
              <a:avLst/>
              <a:gdLst/>
              <a:ahLst/>
              <a:cxnLst/>
              <a:rect l="l" t="t" r="r" b="b"/>
              <a:pathLst>
                <a:path w="1751" h="7026" extrusionOk="0">
                  <a:moveTo>
                    <a:pt x="1" y="1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67;p30">
              <a:extLst>
                <a:ext uri="{FF2B5EF4-FFF2-40B4-BE49-F238E27FC236}">
                  <a16:creationId xmlns:a16="http://schemas.microsoft.com/office/drawing/2014/main" id="{CE877D00-5F0C-7FF5-4A83-000E27D837EB}"/>
                </a:ext>
              </a:extLst>
            </p:cNvPr>
            <p:cNvSpPr/>
            <p:nvPr/>
          </p:nvSpPr>
          <p:spPr>
            <a:xfrm>
              <a:off x="7145710" y="3746778"/>
              <a:ext cx="55266" cy="220125"/>
            </a:xfrm>
            <a:custGeom>
              <a:avLst/>
              <a:gdLst/>
              <a:ahLst/>
              <a:cxnLst/>
              <a:rect l="l" t="t" r="r" b="b"/>
              <a:pathLst>
                <a:path w="1764" h="7026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68;p30">
              <a:extLst>
                <a:ext uri="{FF2B5EF4-FFF2-40B4-BE49-F238E27FC236}">
                  <a16:creationId xmlns:a16="http://schemas.microsoft.com/office/drawing/2014/main" id="{766F0FDE-305A-D84A-40F7-213EEDF4E5E5}"/>
                </a:ext>
              </a:extLst>
            </p:cNvPr>
            <p:cNvSpPr/>
            <p:nvPr/>
          </p:nvSpPr>
          <p:spPr>
            <a:xfrm>
              <a:off x="7090883" y="3196973"/>
              <a:ext cx="54859" cy="384983"/>
            </a:xfrm>
            <a:custGeom>
              <a:avLst/>
              <a:gdLst/>
              <a:ahLst/>
              <a:cxnLst/>
              <a:rect l="l" t="t" r="r" b="b"/>
              <a:pathLst>
                <a:path w="1751" h="12288" extrusionOk="0">
                  <a:moveTo>
                    <a:pt x="1" y="0"/>
                  </a:moveTo>
                  <a:lnTo>
                    <a:pt x="1" y="11406"/>
                  </a:lnTo>
                  <a:lnTo>
                    <a:pt x="1751" y="12287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69;p30">
              <a:extLst>
                <a:ext uri="{FF2B5EF4-FFF2-40B4-BE49-F238E27FC236}">
                  <a16:creationId xmlns:a16="http://schemas.microsoft.com/office/drawing/2014/main" id="{DE4127EA-2149-6B97-3A0C-A3C91E24B8D7}"/>
                </a:ext>
              </a:extLst>
            </p:cNvPr>
            <p:cNvSpPr/>
            <p:nvPr/>
          </p:nvSpPr>
          <p:spPr>
            <a:xfrm>
              <a:off x="7145710" y="3196973"/>
              <a:ext cx="55266" cy="384983"/>
            </a:xfrm>
            <a:custGeom>
              <a:avLst/>
              <a:gdLst/>
              <a:ahLst/>
              <a:cxnLst/>
              <a:rect l="l" t="t" r="r" b="b"/>
              <a:pathLst>
                <a:path w="1764" h="12288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12287"/>
                  </a:lnTo>
                  <a:lnTo>
                    <a:pt x="1763" y="11406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70;p30">
              <a:extLst>
                <a:ext uri="{FF2B5EF4-FFF2-40B4-BE49-F238E27FC236}">
                  <a16:creationId xmlns:a16="http://schemas.microsoft.com/office/drawing/2014/main" id="{1F2C325A-D58C-F54A-55B2-E5A4C74EF799}"/>
                </a:ext>
              </a:extLst>
            </p:cNvPr>
            <p:cNvSpPr/>
            <p:nvPr/>
          </p:nvSpPr>
          <p:spPr>
            <a:xfrm>
              <a:off x="7357969" y="3676662"/>
              <a:ext cx="195123" cy="97374"/>
            </a:xfrm>
            <a:custGeom>
              <a:avLst/>
              <a:gdLst/>
              <a:ahLst/>
              <a:cxnLst/>
              <a:rect l="l" t="t" r="r" b="b"/>
              <a:pathLst>
                <a:path w="6228" h="3108" extrusionOk="0">
                  <a:moveTo>
                    <a:pt x="1" y="1548"/>
                  </a:moveTo>
                  <a:lnTo>
                    <a:pt x="3120" y="0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71;p30">
              <a:extLst>
                <a:ext uri="{FF2B5EF4-FFF2-40B4-BE49-F238E27FC236}">
                  <a16:creationId xmlns:a16="http://schemas.microsoft.com/office/drawing/2014/main" id="{A3AFE217-84BE-C1E7-8779-8A41DBC0028C}"/>
                </a:ext>
              </a:extLst>
            </p:cNvPr>
            <p:cNvSpPr/>
            <p:nvPr/>
          </p:nvSpPr>
          <p:spPr>
            <a:xfrm>
              <a:off x="7357969" y="3433074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1" y="1548"/>
                  </a:moveTo>
                  <a:lnTo>
                    <a:pt x="3120" y="1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72;p30">
              <a:extLst>
                <a:ext uri="{FF2B5EF4-FFF2-40B4-BE49-F238E27FC236}">
                  <a16:creationId xmlns:a16="http://schemas.microsoft.com/office/drawing/2014/main" id="{5280B056-A10E-3005-980D-5FF078BF3E57}"/>
                </a:ext>
              </a:extLst>
            </p:cNvPr>
            <p:cNvSpPr/>
            <p:nvPr/>
          </p:nvSpPr>
          <p:spPr>
            <a:xfrm>
              <a:off x="7357969" y="3043269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08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73;p30">
              <a:extLst>
                <a:ext uri="{FF2B5EF4-FFF2-40B4-BE49-F238E27FC236}">
                  <a16:creationId xmlns:a16="http://schemas.microsoft.com/office/drawing/2014/main" id="{62458E22-3695-1DBC-D700-68284126A242}"/>
                </a:ext>
              </a:extLst>
            </p:cNvPr>
            <p:cNvSpPr/>
            <p:nvPr/>
          </p:nvSpPr>
          <p:spPr>
            <a:xfrm>
              <a:off x="7357969" y="3481572"/>
              <a:ext cx="97750" cy="292466"/>
            </a:xfrm>
            <a:custGeom>
              <a:avLst/>
              <a:gdLst/>
              <a:ahLst/>
              <a:cxnLst/>
              <a:rect l="l" t="t" r="r" b="b"/>
              <a:pathLst>
                <a:path w="3120" h="9335" extrusionOk="0">
                  <a:moveTo>
                    <a:pt x="1" y="0"/>
                  </a:moveTo>
                  <a:lnTo>
                    <a:pt x="1" y="7775"/>
                  </a:lnTo>
                  <a:lnTo>
                    <a:pt x="3120" y="9335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74;p30">
              <a:extLst>
                <a:ext uri="{FF2B5EF4-FFF2-40B4-BE49-F238E27FC236}">
                  <a16:creationId xmlns:a16="http://schemas.microsoft.com/office/drawing/2014/main" id="{D19B90C1-A24D-7F07-D12A-95C8448D1B51}"/>
                </a:ext>
              </a:extLst>
            </p:cNvPr>
            <p:cNvSpPr/>
            <p:nvPr/>
          </p:nvSpPr>
          <p:spPr>
            <a:xfrm>
              <a:off x="7455718" y="3481572"/>
              <a:ext cx="97374" cy="292466"/>
            </a:xfrm>
            <a:custGeom>
              <a:avLst/>
              <a:gdLst/>
              <a:ahLst/>
              <a:cxnLst/>
              <a:rect l="l" t="t" r="r" b="b"/>
              <a:pathLst>
                <a:path w="3108" h="9335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9335"/>
                  </a:lnTo>
                  <a:lnTo>
                    <a:pt x="3108" y="7775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75;p30">
              <a:extLst>
                <a:ext uri="{FF2B5EF4-FFF2-40B4-BE49-F238E27FC236}">
                  <a16:creationId xmlns:a16="http://schemas.microsoft.com/office/drawing/2014/main" id="{DD8CC36F-94F1-B956-4D17-6F094CBF0C02}"/>
                </a:ext>
              </a:extLst>
            </p:cNvPr>
            <p:cNvSpPr/>
            <p:nvPr/>
          </p:nvSpPr>
          <p:spPr>
            <a:xfrm>
              <a:off x="7357969" y="3822502"/>
              <a:ext cx="195123" cy="97781"/>
            </a:xfrm>
            <a:custGeom>
              <a:avLst/>
              <a:gdLst/>
              <a:ahLst/>
              <a:cxnLst/>
              <a:rect l="l" t="t" r="r" b="b"/>
              <a:pathLst>
                <a:path w="6228" h="3121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20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76;p30">
              <a:extLst>
                <a:ext uri="{FF2B5EF4-FFF2-40B4-BE49-F238E27FC236}">
                  <a16:creationId xmlns:a16="http://schemas.microsoft.com/office/drawing/2014/main" id="{C567A8E1-CB39-5D57-24A5-BEFCBC4D5375}"/>
                </a:ext>
              </a:extLst>
            </p:cNvPr>
            <p:cNvSpPr/>
            <p:nvPr/>
          </p:nvSpPr>
          <p:spPr>
            <a:xfrm>
              <a:off x="7357969" y="3725161"/>
              <a:ext cx="97750" cy="195123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1" y="0"/>
                  </a:moveTo>
                  <a:lnTo>
                    <a:pt x="1" y="4667"/>
                  </a:lnTo>
                  <a:lnTo>
                    <a:pt x="3120" y="6227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77;p30">
              <a:extLst>
                <a:ext uri="{FF2B5EF4-FFF2-40B4-BE49-F238E27FC236}">
                  <a16:creationId xmlns:a16="http://schemas.microsoft.com/office/drawing/2014/main" id="{C373303B-5A28-91AC-3B8D-83A39D6166C1}"/>
                </a:ext>
              </a:extLst>
            </p:cNvPr>
            <p:cNvSpPr/>
            <p:nvPr/>
          </p:nvSpPr>
          <p:spPr>
            <a:xfrm>
              <a:off x="7455718" y="3725161"/>
              <a:ext cx="97374" cy="195123"/>
            </a:xfrm>
            <a:custGeom>
              <a:avLst/>
              <a:gdLst/>
              <a:ahLst/>
              <a:cxnLst/>
              <a:rect l="l" t="t" r="r" b="b"/>
              <a:pathLst>
                <a:path w="3108" h="6228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6227"/>
                  </a:lnTo>
                  <a:lnTo>
                    <a:pt x="3108" y="4667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78;p30">
              <a:extLst>
                <a:ext uri="{FF2B5EF4-FFF2-40B4-BE49-F238E27FC236}">
                  <a16:creationId xmlns:a16="http://schemas.microsoft.com/office/drawing/2014/main" id="{4F2F15E8-300C-CEF3-35C6-B51BB0AC7DA4}"/>
                </a:ext>
              </a:extLst>
            </p:cNvPr>
            <p:cNvSpPr/>
            <p:nvPr/>
          </p:nvSpPr>
          <p:spPr>
            <a:xfrm>
              <a:off x="7357969" y="3092144"/>
              <a:ext cx="97750" cy="438338"/>
            </a:xfrm>
            <a:custGeom>
              <a:avLst/>
              <a:gdLst/>
              <a:ahLst/>
              <a:cxnLst/>
              <a:rect l="l" t="t" r="r" b="b"/>
              <a:pathLst>
                <a:path w="3120" h="13991" extrusionOk="0">
                  <a:moveTo>
                    <a:pt x="1" y="0"/>
                  </a:moveTo>
                  <a:lnTo>
                    <a:pt x="1" y="12430"/>
                  </a:lnTo>
                  <a:lnTo>
                    <a:pt x="3120" y="13990"/>
                  </a:lnTo>
                  <a:lnTo>
                    <a:pt x="3120" y="154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79;p30">
              <a:extLst>
                <a:ext uri="{FF2B5EF4-FFF2-40B4-BE49-F238E27FC236}">
                  <a16:creationId xmlns:a16="http://schemas.microsoft.com/office/drawing/2014/main" id="{F6A0FFA3-E34A-3AC9-229F-3DF9D3943558}"/>
                </a:ext>
              </a:extLst>
            </p:cNvPr>
            <p:cNvSpPr/>
            <p:nvPr/>
          </p:nvSpPr>
          <p:spPr>
            <a:xfrm>
              <a:off x="7455718" y="3092144"/>
              <a:ext cx="97374" cy="438338"/>
            </a:xfrm>
            <a:custGeom>
              <a:avLst/>
              <a:gdLst/>
              <a:ahLst/>
              <a:cxnLst/>
              <a:rect l="l" t="t" r="r" b="b"/>
              <a:pathLst>
                <a:path w="3108" h="13991" extrusionOk="0">
                  <a:moveTo>
                    <a:pt x="3108" y="0"/>
                  </a:moveTo>
                  <a:lnTo>
                    <a:pt x="0" y="1548"/>
                  </a:lnTo>
                  <a:lnTo>
                    <a:pt x="0" y="13990"/>
                  </a:lnTo>
                  <a:lnTo>
                    <a:pt x="3108" y="12430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80;p30">
              <a:extLst>
                <a:ext uri="{FF2B5EF4-FFF2-40B4-BE49-F238E27FC236}">
                  <a16:creationId xmlns:a16="http://schemas.microsoft.com/office/drawing/2014/main" id="{53739282-A9B9-DB2B-7C57-CC7F3D245C93}"/>
                </a:ext>
              </a:extLst>
            </p:cNvPr>
            <p:cNvSpPr/>
            <p:nvPr/>
          </p:nvSpPr>
          <p:spPr>
            <a:xfrm>
              <a:off x="7640721" y="3581921"/>
              <a:ext cx="110062" cy="54859"/>
            </a:xfrm>
            <a:custGeom>
              <a:avLst/>
              <a:gdLst/>
              <a:ahLst/>
              <a:cxnLst/>
              <a:rect l="l" t="t" r="r" b="b"/>
              <a:pathLst>
                <a:path w="3513" h="1751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50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81;p30">
              <a:extLst>
                <a:ext uri="{FF2B5EF4-FFF2-40B4-BE49-F238E27FC236}">
                  <a16:creationId xmlns:a16="http://schemas.microsoft.com/office/drawing/2014/main" id="{775D75F3-854C-18F1-31F2-3F9BB9180EB6}"/>
                </a:ext>
              </a:extLst>
            </p:cNvPr>
            <p:cNvSpPr/>
            <p:nvPr/>
          </p:nvSpPr>
          <p:spPr>
            <a:xfrm>
              <a:off x="7640721" y="3499461"/>
              <a:ext cx="110062" cy="54890"/>
            </a:xfrm>
            <a:custGeom>
              <a:avLst/>
              <a:gdLst/>
              <a:ahLst/>
              <a:cxnLst/>
              <a:rect l="l" t="t" r="r" b="b"/>
              <a:pathLst>
                <a:path w="3513" h="1752" extrusionOk="0">
                  <a:moveTo>
                    <a:pt x="1751" y="1"/>
                  </a:moveTo>
                  <a:lnTo>
                    <a:pt x="1" y="870"/>
                  </a:lnTo>
                  <a:lnTo>
                    <a:pt x="1751" y="1751"/>
                  </a:lnTo>
                  <a:lnTo>
                    <a:pt x="3513" y="870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E8B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82;p30">
              <a:extLst>
                <a:ext uri="{FF2B5EF4-FFF2-40B4-BE49-F238E27FC236}">
                  <a16:creationId xmlns:a16="http://schemas.microsoft.com/office/drawing/2014/main" id="{9C5CF089-ABAD-6C94-E2AC-C4721D8C6AFA}"/>
                </a:ext>
              </a:extLst>
            </p:cNvPr>
            <p:cNvSpPr/>
            <p:nvPr/>
          </p:nvSpPr>
          <p:spPr>
            <a:xfrm>
              <a:off x="7640721" y="333422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83;p30">
              <a:extLst>
                <a:ext uri="{FF2B5EF4-FFF2-40B4-BE49-F238E27FC236}">
                  <a16:creationId xmlns:a16="http://schemas.microsoft.com/office/drawing/2014/main" id="{9C4F8A83-1BE0-8254-BA0B-1ECCA2F231C4}"/>
                </a:ext>
              </a:extLst>
            </p:cNvPr>
            <p:cNvSpPr/>
            <p:nvPr/>
          </p:nvSpPr>
          <p:spPr>
            <a:xfrm>
              <a:off x="7640721" y="3526718"/>
              <a:ext cx="54859" cy="110062"/>
            </a:xfrm>
            <a:custGeom>
              <a:avLst/>
              <a:gdLst/>
              <a:ahLst/>
              <a:cxnLst/>
              <a:rect l="l" t="t" r="r" b="b"/>
              <a:pathLst>
                <a:path w="1751" h="3513" extrusionOk="0">
                  <a:moveTo>
                    <a:pt x="1" y="0"/>
                  </a:moveTo>
                  <a:lnTo>
                    <a:pt x="1" y="2643"/>
                  </a:lnTo>
                  <a:lnTo>
                    <a:pt x="1751" y="3512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84;p30">
              <a:extLst>
                <a:ext uri="{FF2B5EF4-FFF2-40B4-BE49-F238E27FC236}">
                  <a16:creationId xmlns:a16="http://schemas.microsoft.com/office/drawing/2014/main" id="{9F17E98F-B2E9-FCAF-65E5-3A167EB6B48C}"/>
                </a:ext>
              </a:extLst>
            </p:cNvPr>
            <p:cNvSpPr/>
            <p:nvPr/>
          </p:nvSpPr>
          <p:spPr>
            <a:xfrm>
              <a:off x="7695548" y="3526718"/>
              <a:ext cx="55235" cy="110062"/>
            </a:xfrm>
            <a:custGeom>
              <a:avLst/>
              <a:gdLst/>
              <a:ahLst/>
              <a:cxnLst/>
              <a:rect l="l" t="t" r="r" b="b"/>
              <a:pathLst>
                <a:path w="1763" h="3513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3512"/>
                  </a:lnTo>
                  <a:lnTo>
                    <a:pt x="1763" y="2643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85;p30">
              <a:extLst>
                <a:ext uri="{FF2B5EF4-FFF2-40B4-BE49-F238E27FC236}">
                  <a16:creationId xmlns:a16="http://schemas.microsoft.com/office/drawing/2014/main" id="{DB023A5E-C324-BFE8-8D73-3754498FF9C6}"/>
                </a:ext>
              </a:extLst>
            </p:cNvPr>
            <p:cNvSpPr/>
            <p:nvPr/>
          </p:nvSpPr>
          <p:spPr>
            <a:xfrm>
              <a:off x="7640721" y="363674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0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86;p30">
              <a:extLst>
                <a:ext uri="{FF2B5EF4-FFF2-40B4-BE49-F238E27FC236}">
                  <a16:creationId xmlns:a16="http://schemas.microsoft.com/office/drawing/2014/main" id="{A5A56465-1D5C-7540-1D36-B225E8CFC0E3}"/>
                </a:ext>
              </a:extLst>
            </p:cNvPr>
            <p:cNvSpPr/>
            <p:nvPr/>
          </p:nvSpPr>
          <p:spPr>
            <a:xfrm>
              <a:off x="7640721" y="3609523"/>
              <a:ext cx="54859" cy="82461"/>
            </a:xfrm>
            <a:custGeom>
              <a:avLst/>
              <a:gdLst/>
              <a:ahLst/>
              <a:cxnLst/>
              <a:rect l="l" t="t" r="r" b="b"/>
              <a:pathLst>
                <a:path w="1751" h="2632" extrusionOk="0">
                  <a:moveTo>
                    <a:pt x="1" y="0"/>
                  </a:moveTo>
                  <a:lnTo>
                    <a:pt x="1" y="1751"/>
                  </a:lnTo>
                  <a:lnTo>
                    <a:pt x="1751" y="2632"/>
                  </a:lnTo>
                  <a:lnTo>
                    <a:pt x="1751" y="86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87;p30">
              <a:extLst>
                <a:ext uri="{FF2B5EF4-FFF2-40B4-BE49-F238E27FC236}">
                  <a16:creationId xmlns:a16="http://schemas.microsoft.com/office/drawing/2014/main" id="{8C49C5C5-6684-853A-2BF8-818C2FB7B49A}"/>
                </a:ext>
              </a:extLst>
            </p:cNvPr>
            <p:cNvSpPr/>
            <p:nvPr/>
          </p:nvSpPr>
          <p:spPr>
            <a:xfrm>
              <a:off x="7695548" y="3609523"/>
              <a:ext cx="55235" cy="82461"/>
            </a:xfrm>
            <a:custGeom>
              <a:avLst/>
              <a:gdLst/>
              <a:ahLst/>
              <a:cxnLst/>
              <a:rect l="l" t="t" r="r" b="b"/>
              <a:pathLst>
                <a:path w="1763" h="2632" extrusionOk="0">
                  <a:moveTo>
                    <a:pt x="1763" y="0"/>
                  </a:moveTo>
                  <a:lnTo>
                    <a:pt x="1" y="869"/>
                  </a:lnTo>
                  <a:lnTo>
                    <a:pt x="1" y="2632"/>
                  </a:lnTo>
                  <a:lnTo>
                    <a:pt x="1763" y="1751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88;p30">
              <a:extLst>
                <a:ext uri="{FF2B5EF4-FFF2-40B4-BE49-F238E27FC236}">
                  <a16:creationId xmlns:a16="http://schemas.microsoft.com/office/drawing/2014/main" id="{1D2C7292-4948-F8C3-F820-CE5BED704E9A}"/>
                </a:ext>
              </a:extLst>
            </p:cNvPr>
            <p:cNvSpPr/>
            <p:nvPr/>
          </p:nvSpPr>
          <p:spPr>
            <a:xfrm>
              <a:off x="7640721" y="3361830"/>
              <a:ext cx="54859" cy="192523"/>
            </a:xfrm>
            <a:custGeom>
              <a:avLst/>
              <a:gdLst/>
              <a:ahLst/>
              <a:cxnLst/>
              <a:rect l="l" t="t" r="r" b="b"/>
              <a:pathLst>
                <a:path w="1751" h="6145" extrusionOk="0">
                  <a:moveTo>
                    <a:pt x="1" y="1"/>
                  </a:moveTo>
                  <a:lnTo>
                    <a:pt x="1" y="5263"/>
                  </a:lnTo>
                  <a:lnTo>
                    <a:pt x="1751" y="6144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89;p30">
              <a:extLst>
                <a:ext uri="{FF2B5EF4-FFF2-40B4-BE49-F238E27FC236}">
                  <a16:creationId xmlns:a16="http://schemas.microsoft.com/office/drawing/2014/main" id="{AA5B1EF3-ABA3-E372-8967-534DE9B481DA}"/>
                </a:ext>
              </a:extLst>
            </p:cNvPr>
            <p:cNvSpPr/>
            <p:nvPr/>
          </p:nvSpPr>
          <p:spPr>
            <a:xfrm>
              <a:off x="7695548" y="3361830"/>
              <a:ext cx="55235" cy="192523"/>
            </a:xfrm>
            <a:custGeom>
              <a:avLst/>
              <a:gdLst/>
              <a:ahLst/>
              <a:cxnLst/>
              <a:rect l="l" t="t" r="r" b="b"/>
              <a:pathLst>
                <a:path w="1763" h="6145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6144"/>
                  </a:lnTo>
                  <a:lnTo>
                    <a:pt x="1763" y="5263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90;p30">
              <a:extLst>
                <a:ext uri="{FF2B5EF4-FFF2-40B4-BE49-F238E27FC236}">
                  <a16:creationId xmlns:a16="http://schemas.microsoft.com/office/drawing/2014/main" id="{75D7FA19-252F-3140-2646-154E9AE6C73D}"/>
                </a:ext>
              </a:extLst>
            </p:cNvPr>
            <p:cNvSpPr/>
            <p:nvPr/>
          </p:nvSpPr>
          <p:spPr>
            <a:xfrm>
              <a:off x="7145710" y="3939268"/>
              <a:ext cx="277584" cy="139168"/>
            </a:xfrm>
            <a:custGeom>
              <a:avLst/>
              <a:gdLst/>
              <a:ahLst/>
              <a:cxnLst/>
              <a:rect l="l" t="t" r="r" b="b"/>
              <a:pathLst>
                <a:path w="8860" h="4442" extrusionOk="0">
                  <a:moveTo>
                    <a:pt x="1" y="881"/>
                  </a:moveTo>
                  <a:lnTo>
                    <a:pt x="1763" y="0"/>
                  </a:lnTo>
                  <a:lnTo>
                    <a:pt x="8859" y="3560"/>
                  </a:lnTo>
                  <a:lnTo>
                    <a:pt x="7097" y="4441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91;p30">
              <a:extLst>
                <a:ext uri="{FF2B5EF4-FFF2-40B4-BE49-F238E27FC236}">
                  <a16:creationId xmlns:a16="http://schemas.microsoft.com/office/drawing/2014/main" id="{222FAF6E-883D-08CB-A513-C2514AC9F343}"/>
                </a:ext>
              </a:extLst>
            </p:cNvPr>
            <p:cNvSpPr/>
            <p:nvPr/>
          </p:nvSpPr>
          <p:spPr>
            <a:xfrm>
              <a:off x="7455718" y="3871376"/>
              <a:ext cx="318939" cy="155585"/>
            </a:xfrm>
            <a:custGeom>
              <a:avLst/>
              <a:gdLst/>
              <a:ahLst/>
              <a:cxnLst/>
              <a:rect l="l" t="t" r="r" b="b"/>
              <a:pathLst>
                <a:path w="10180" h="4966" extrusionOk="0">
                  <a:moveTo>
                    <a:pt x="0" y="1560"/>
                  </a:moveTo>
                  <a:lnTo>
                    <a:pt x="3108" y="0"/>
                  </a:lnTo>
                  <a:lnTo>
                    <a:pt x="10180" y="3406"/>
                  </a:lnTo>
                  <a:lnTo>
                    <a:pt x="7072" y="4965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92;p30">
              <a:extLst>
                <a:ext uri="{FF2B5EF4-FFF2-40B4-BE49-F238E27FC236}">
                  <a16:creationId xmlns:a16="http://schemas.microsoft.com/office/drawing/2014/main" id="{72A35CC2-BFE9-0038-5251-1D278856D2F5}"/>
                </a:ext>
              </a:extLst>
            </p:cNvPr>
            <p:cNvSpPr/>
            <p:nvPr/>
          </p:nvSpPr>
          <p:spPr>
            <a:xfrm>
              <a:off x="7695548" y="3664350"/>
              <a:ext cx="258911" cy="123879"/>
            </a:xfrm>
            <a:custGeom>
              <a:avLst/>
              <a:gdLst/>
              <a:ahLst/>
              <a:cxnLst/>
              <a:rect l="l" t="t" r="r" b="b"/>
              <a:pathLst>
                <a:path w="8264" h="3954" extrusionOk="0">
                  <a:moveTo>
                    <a:pt x="1" y="882"/>
                  </a:moveTo>
                  <a:lnTo>
                    <a:pt x="1763" y="1"/>
                  </a:lnTo>
                  <a:lnTo>
                    <a:pt x="8264" y="3084"/>
                  </a:lnTo>
                  <a:lnTo>
                    <a:pt x="6502" y="3953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2093;p30">
              <a:extLst>
                <a:ext uri="{FF2B5EF4-FFF2-40B4-BE49-F238E27FC236}">
                  <a16:creationId xmlns:a16="http://schemas.microsoft.com/office/drawing/2014/main" id="{3FC342A5-4ED9-D2AF-3564-BCD18E290A5A}"/>
                </a:ext>
              </a:extLst>
            </p:cNvPr>
            <p:cNvGrpSpPr/>
            <p:nvPr/>
          </p:nvGrpSpPr>
          <p:grpSpPr>
            <a:xfrm>
              <a:off x="6442393" y="959866"/>
              <a:ext cx="1070613" cy="981751"/>
              <a:chOff x="4490263" y="2648600"/>
              <a:chExt cx="1265350" cy="1160325"/>
            </a:xfrm>
          </p:grpSpPr>
          <p:sp>
            <p:nvSpPr>
              <p:cNvPr id="179" name="Google Shape;2094;p30">
                <a:extLst>
                  <a:ext uri="{FF2B5EF4-FFF2-40B4-BE49-F238E27FC236}">
                    <a16:creationId xmlns:a16="http://schemas.microsoft.com/office/drawing/2014/main" id="{79E31557-C16D-F305-8863-200DD6207882}"/>
                  </a:ext>
                </a:extLst>
              </p:cNvPr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095;p30">
                <a:extLst>
                  <a:ext uri="{FF2B5EF4-FFF2-40B4-BE49-F238E27FC236}">
                    <a16:creationId xmlns:a16="http://schemas.microsoft.com/office/drawing/2014/main" id="{C9BE3FFD-772B-02A7-708B-882046DB8BE8}"/>
                  </a:ext>
                </a:extLst>
              </p:cNvPr>
              <p:cNvSpPr/>
              <p:nvPr/>
            </p:nvSpPr>
            <p:spPr>
              <a:xfrm>
                <a:off x="4752488" y="2648600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096;p30">
                <a:extLst>
                  <a:ext uri="{FF2B5EF4-FFF2-40B4-BE49-F238E27FC236}">
                    <a16:creationId xmlns:a16="http://schemas.microsoft.com/office/drawing/2014/main" id="{29B60596-7856-8AF2-2605-432F7C97B6A7}"/>
                  </a:ext>
                </a:extLst>
              </p:cNvPr>
              <p:cNvSpPr/>
              <p:nvPr/>
            </p:nvSpPr>
            <p:spPr>
              <a:xfrm>
                <a:off x="5117413" y="2973650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097;p30">
                <a:extLst>
                  <a:ext uri="{FF2B5EF4-FFF2-40B4-BE49-F238E27FC236}">
                    <a16:creationId xmlns:a16="http://schemas.microsoft.com/office/drawing/2014/main" id="{E290B087-E269-76D3-60A3-497DDC908828}"/>
                  </a:ext>
                </a:extLst>
              </p:cNvPr>
              <p:cNvSpPr/>
              <p:nvPr/>
            </p:nvSpPr>
            <p:spPr>
              <a:xfrm>
                <a:off x="5331738" y="3307925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098;p30">
                <a:extLst>
                  <a:ext uri="{FF2B5EF4-FFF2-40B4-BE49-F238E27FC236}">
                    <a16:creationId xmlns:a16="http://schemas.microsoft.com/office/drawing/2014/main" id="{A4D464BE-1F81-4693-AF25-CB5117285F0E}"/>
                  </a:ext>
                </a:extLst>
              </p:cNvPr>
              <p:cNvSpPr/>
              <p:nvPr/>
            </p:nvSpPr>
            <p:spPr>
              <a:xfrm>
                <a:off x="4490263" y="2787600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2099;p30">
              <a:extLst>
                <a:ext uri="{FF2B5EF4-FFF2-40B4-BE49-F238E27FC236}">
                  <a16:creationId xmlns:a16="http://schemas.microsoft.com/office/drawing/2014/main" id="{D197A797-758A-174D-BB74-C7B0E7585247}"/>
                </a:ext>
              </a:extLst>
            </p:cNvPr>
            <p:cNvGrpSpPr/>
            <p:nvPr/>
          </p:nvGrpSpPr>
          <p:grpSpPr>
            <a:xfrm>
              <a:off x="6179624" y="2401670"/>
              <a:ext cx="195129" cy="225349"/>
              <a:chOff x="3669150" y="2223718"/>
              <a:chExt cx="436237" cy="503799"/>
            </a:xfrm>
          </p:grpSpPr>
          <p:sp>
            <p:nvSpPr>
              <p:cNvPr id="176" name="Google Shape;2100;p30">
                <a:extLst>
                  <a:ext uri="{FF2B5EF4-FFF2-40B4-BE49-F238E27FC236}">
                    <a16:creationId xmlns:a16="http://schemas.microsoft.com/office/drawing/2014/main" id="{6757233C-B744-907C-F1CF-E8EF3F382B0B}"/>
                  </a:ext>
                </a:extLst>
              </p:cNvPr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101;p30">
                <a:extLst>
                  <a:ext uri="{FF2B5EF4-FFF2-40B4-BE49-F238E27FC236}">
                    <a16:creationId xmlns:a16="http://schemas.microsoft.com/office/drawing/2014/main" id="{43210886-3AC8-453C-4898-0E9B28C007FD}"/>
                  </a:ext>
                </a:extLst>
              </p:cNvPr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102;p30">
                <a:extLst>
                  <a:ext uri="{FF2B5EF4-FFF2-40B4-BE49-F238E27FC236}">
                    <a16:creationId xmlns:a16="http://schemas.microsoft.com/office/drawing/2014/main" id="{54D2BE0F-05C1-80A8-B9F8-037840AE6806}"/>
                  </a:ext>
                </a:extLst>
              </p:cNvPr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2103;p30">
              <a:extLst>
                <a:ext uri="{FF2B5EF4-FFF2-40B4-BE49-F238E27FC236}">
                  <a16:creationId xmlns:a16="http://schemas.microsoft.com/office/drawing/2014/main" id="{494BF51B-1408-584F-31E1-BA834242135D}"/>
                </a:ext>
              </a:extLst>
            </p:cNvPr>
            <p:cNvGrpSpPr/>
            <p:nvPr/>
          </p:nvGrpSpPr>
          <p:grpSpPr>
            <a:xfrm>
              <a:off x="5732749" y="2655655"/>
              <a:ext cx="195129" cy="225349"/>
              <a:chOff x="3669150" y="2223718"/>
              <a:chExt cx="436237" cy="503799"/>
            </a:xfrm>
          </p:grpSpPr>
          <p:sp>
            <p:nvSpPr>
              <p:cNvPr id="173" name="Google Shape;2104;p30">
                <a:extLst>
                  <a:ext uri="{FF2B5EF4-FFF2-40B4-BE49-F238E27FC236}">
                    <a16:creationId xmlns:a16="http://schemas.microsoft.com/office/drawing/2014/main" id="{C51C329E-1B64-A0A9-BF8D-42DBF91EEB3C}"/>
                  </a:ext>
                </a:extLst>
              </p:cNvPr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105;p30">
                <a:extLst>
                  <a:ext uri="{FF2B5EF4-FFF2-40B4-BE49-F238E27FC236}">
                    <a16:creationId xmlns:a16="http://schemas.microsoft.com/office/drawing/2014/main" id="{1B5ADD54-D082-448C-2B35-EC8CFC7F7B0E}"/>
                  </a:ext>
                </a:extLst>
              </p:cNvPr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106;p30">
                <a:extLst>
                  <a:ext uri="{FF2B5EF4-FFF2-40B4-BE49-F238E27FC236}">
                    <a16:creationId xmlns:a16="http://schemas.microsoft.com/office/drawing/2014/main" id="{CBCA09A1-DFDF-AC17-35B8-A45021A018AB}"/>
                  </a:ext>
                </a:extLst>
              </p:cNvPr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2107;p30">
              <a:extLst>
                <a:ext uri="{FF2B5EF4-FFF2-40B4-BE49-F238E27FC236}">
                  <a16:creationId xmlns:a16="http://schemas.microsoft.com/office/drawing/2014/main" id="{EEB74C28-7C79-CC9C-430A-D4AECA9271A2}"/>
                </a:ext>
              </a:extLst>
            </p:cNvPr>
            <p:cNvGrpSpPr/>
            <p:nvPr/>
          </p:nvGrpSpPr>
          <p:grpSpPr>
            <a:xfrm>
              <a:off x="6002016" y="2499062"/>
              <a:ext cx="195129" cy="225349"/>
              <a:chOff x="3669150" y="2223718"/>
              <a:chExt cx="436237" cy="503799"/>
            </a:xfrm>
          </p:grpSpPr>
          <p:sp>
            <p:nvSpPr>
              <p:cNvPr id="170" name="Google Shape;2108;p30">
                <a:extLst>
                  <a:ext uri="{FF2B5EF4-FFF2-40B4-BE49-F238E27FC236}">
                    <a16:creationId xmlns:a16="http://schemas.microsoft.com/office/drawing/2014/main" id="{6A6F953F-E22A-C0CF-7A60-F67D47479429}"/>
                  </a:ext>
                </a:extLst>
              </p:cNvPr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109;p30">
                <a:extLst>
                  <a:ext uri="{FF2B5EF4-FFF2-40B4-BE49-F238E27FC236}">
                    <a16:creationId xmlns:a16="http://schemas.microsoft.com/office/drawing/2014/main" id="{FDE76B9D-075F-9CAC-FDC1-EF08EB36547C}"/>
                  </a:ext>
                </a:extLst>
              </p:cNvPr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110;p30">
                <a:extLst>
                  <a:ext uri="{FF2B5EF4-FFF2-40B4-BE49-F238E27FC236}">
                    <a16:creationId xmlns:a16="http://schemas.microsoft.com/office/drawing/2014/main" id="{6109C184-A6A4-84DC-09C6-ACFDE2632199}"/>
                  </a:ext>
                </a:extLst>
              </p:cNvPr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2111;p30">
              <a:extLst>
                <a:ext uri="{FF2B5EF4-FFF2-40B4-BE49-F238E27FC236}">
                  <a16:creationId xmlns:a16="http://schemas.microsoft.com/office/drawing/2014/main" id="{74B03580-5509-FB8C-68C0-D2EA50232BB7}"/>
                </a:ext>
              </a:extLst>
            </p:cNvPr>
            <p:cNvGrpSpPr/>
            <p:nvPr/>
          </p:nvGrpSpPr>
          <p:grpSpPr>
            <a:xfrm>
              <a:off x="5291599" y="3513868"/>
              <a:ext cx="195129" cy="225349"/>
              <a:chOff x="3669150" y="2223718"/>
              <a:chExt cx="436237" cy="503799"/>
            </a:xfrm>
          </p:grpSpPr>
          <p:sp>
            <p:nvSpPr>
              <p:cNvPr id="167" name="Google Shape;2112;p30">
                <a:extLst>
                  <a:ext uri="{FF2B5EF4-FFF2-40B4-BE49-F238E27FC236}">
                    <a16:creationId xmlns:a16="http://schemas.microsoft.com/office/drawing/2014/main" id="{A88F42E4-6085-1CA3-45DD-49269450EF95}"/>
                  </a:ext>
                </a:extLst>
              </p:cNvPr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113;p30">
                <a:extLst>
                  <a:ext uri="{FF2B5EF4-FFF2-40B4-BE49-F238E27FC236}">
                    <a16:creationId xmlns:a16="http://schemas.microsoft.com/office/drawing/2014/main" id="{4D563A13-6B0A-F444-6DB9-0C2D6A0F3327}"/>
                  </a:ext>
                </a:extLst>
              </p:cNvPr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114;p30">
                <a:extLst>
                  <a:ext uri="{FF2B5EF4-FFF2-40B4-BE49-F238E27FC236}">
                    <a16:creationId xmlns:a16="http://schemas.microsoft.com/office/drawing/2014/main" id="{91F37564-CF37-6C40-BB65-7D7F03644416}"/>
                  </a:ext>
                </a:extLst>
              </p:cNvPr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2115;p30">
              <a:extLst>
                <a:ext uri="{FF2B5EF4-FFF2-40B4-BE49-F238E27FC236}">
                  <a16:creationId xmlns:a16="http://schemas.microsoft.com/office/drawing/2014/main" id="{740E35EB-B961-CA87-9F0F-07F7035060E5}"/>
                </a:ext>
              </a:extLst>
            </p:cNvPr>
            <p:cNvGrpSpPr/>
            <p:nvPr/>
          </p:nvGrpSpPr>
          <p:grpSpPr>
            <a:xfrm>
              <a:off x="7379424" y="2683577"/>
              <a:ext cx="195129" cy="225349"/>
              <a:chOff x="3669150" y="2223718"/>
              <a:chExt cx="436237" cy="503799"/>
            </a:xfrm>
          </p:grpSpPr>
          <p:sp>
            <p:nvSpPr>
              <p:cNvPr id="164" name="Google Shape;2116;p30">
                <a:extLst>
                  <a:ext uri="{FF2B5EF4-FFF2-40B4-BE49-F238E27FC236}">
                    <a16:creationId xmlns:a16="http://schemas.microsoft.com/office/drawing/2014/main" id="{F25F64DD-9297-231C-3A25-16209D962AC8}"/>
                  </a:ext>
                </a:extLst>
              </p:cNvPr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117;p30">
                <a:extLst>
                  <a:ext uri="{FF2B5EF4-FFF2-40B4-BE49-F238E27FC236}">
                    <a16:creationId xmlns:a16="http://schemas.microsoft.com/office/drawing/2014/main" id="{C22DE114-02F3-D9CD-24D8-1B64C4226F29}"/>
                  </a:ext>
                </a:extLst>
              </p:cNvPr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118;p30">
                <a:extLst>
                  <a:ext uri="{FF2B5EF4-FFF2-40B4-BE49-F238E27FC236}">
                    <a16:creationId xmlns:a16="http://schemas.microsoft.com/office/drawing/2014/main" id="{6DEED18E-3BD6-05DA-4204-D3A5E9366664}"/>
                  </a:ext>
                </a:extLst>
              </p:cNvPr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800">
                <a:ln w="0">
                  <a:solidFill>
                    <a:srgbClr val="E86EEB"/>
                  </a:solidFill>
                </a:ln>
                <a:solidFill>
                  <a:srgbClr val="9358F1"/>
                </a:solidFill>
                <a:effectLst>
                  <a:reflection blurRad="6350" stA="53000" endA="300" endPos="35500" dir="5400000" sy="-90000" algn="bl" rotWithShape="0"/>
                </a:effectLst>
              </a:rPr>
              <a:t>1.5. </a:t>
            </a:r>
            <a:r>
              <a:rPr lang="en-US" sz="2800">
                <a:ln w="0">
                  <a:solidFill>
                    <a:srgbClr val="E86EEB"/>
                  </a:solidFill>
                </a:ln>
                <a:solidFill>
                  <a:srgbClr val="9358F1"/>
                </a:solidFill>
                <a:effectLst>
                  <a:reflection blurRad="6350" stA="53000" endA="300" endPos="35500" dir="5400000" sy="-90000" algn="bl" rotWithShape="0"/>
                </a:effectLst>
              </a:rPr>
              <a:t>XÂY DỰNG KẾ HOẠCH DỰ ÁN</a:t>
            </a:r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455744" y="2581553"/>
            <a:ext cx="1772164" cy="909791"/>
            <a:chOff x="462911" y="2685318"/>
            <a:chExt cx="1772164" cy="909791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err="1">
                  <a:solidFill>
                    <a:schemeClr val="lt2"/>
                  </a:solidFill>
                  <a:latin typeface="Fira Sans Extra Condensed SemiBold"/>
                </a:rPr>
                <a:t>thông</a:t>
              </a:r>
              <a:r>
                <a:rPr lang="en-US" sz="1600">
                  <a:solidFill>
                    <a:schemeClr val="lt2"/>
                  </a:solidFill>
                  <a:latin typeface="Fira Sans Extra Condensed SemiBold"/>
                </a:rPr>
                <a:t> tin </a:t>
              </a:r>
              <a:r>
                <a:rPr lang="en-US" sz="1600" err="1">
                  <a:solidFill>
                    <a:schemeClr val="lt2"/>
                  </a:solidFill>
                  <a:latin typeface="Fira Sans Extra Condensed SemiBold"/>
                </a:rPr>
                <a:t>sản</a:t>
              </a:r>
              <a:r>
                <a:rPr lang="en-US" sz="1600">
                  <a:solidFill>
                    <a:schemeClr val="lt2"/>
                  </a:solidFill>
                  <a:latin typeface="Fira Sans Extra Condensed SemiBold"/>
                </a:rPr>
                <a:t> </a:t>
              </a:r>
              <a:r>
                <a:rPr lang="en-US" sz="1600" err="1">
                  <a:solidFill>
                    <a:schemeClr val="lt2"/>
                  </a:solidFill>
                  <a:latin typeface="Fira Sans Extra Condensed SemiBold"/>
                </a:rPr>
                <a:t>phẩm</a:t>
              </a:r>
              <a:endParaRPr sz="1600">
                <a:solidFill>
                  <a:schemeClr val="lt2"/>
                </a:solidFill>
                <a:latin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313220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Bao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gồm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: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mã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sản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phẩm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tên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sản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phẩm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loại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sản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phẩm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hãng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mẫu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giá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miêu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tả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sản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phẩm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  <a:endParaRPr sz="12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267629" y="1439125"/>
            <a:ext cx="1967521" cy="732011"/>
            <a:chOff x="267629" y="1439125"/>
            <a:chExt cx="1967521" cy="732011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267629" y="1439125"/>
              <a:ext cx="1967496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err="1">
                  <a:solidFill>
                    <a:schemeClr val="lt2"/>
                  </a:solidFill>
                  <a:latin typeface="Fira Sans Extra Condensed SemiBold"/>
                </a:rPr>
                <a:t>thông</a:t>
              </a:r>
              <a:r>
                <a:rPr lang="en-US" sz="1600">
                  <a:solidFill>
                    <a:schemeClr val="lt2"/>
                  </a:solidFill>
                  <a:latin typeface="Fira Sans Extra Condensed SemiBold"/>
                </a:rPr>
                <a:t> tin </a:t>
              </a:r>
              <a:r>
                <a:rPr lang="en-US" sz="1600" err="1">
                  <a:solidFill>
                    <a:schemeClr val="lt2"/>
                  </a:solidFill>
                  <a:latin typeface="Fira Sans Extra Condensed SemiBold"/>
                </a:rPr>
                <a:t>khách</a:t>
              </a:r>
              <a:r>
                <a:rPr lang="en-US" sz="1600">
                  <a:solidFill>
                    <a:schemeClr val="lt2"/>
                  </a:solidFill>
                  <a:latin typeface="Fira Sans Extra Condensed SemiBold"/>
                </a:rPr>
                <a:t> </a:t>
              </a:r>
              <a:r>
                <a:rPr lang="en-US" sz="1600" err="1">
                  <a:solidFill>
                    <a:schemeClr val="lt2"/>
                  </a:solidFill>
                  <a:latin typeface="Fira Sans Extra Condensed SemiBold"/>
                </a:rPr>
                <a:t>hàng</a:t>
              </a:r>
              <a:endParaRPr sz="1600">
                <a:solidFill>
                  <a:schemeClr val="lt2"/>
                </a:solidFill>
                <a:latin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708236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Bao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gồm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: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mã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khách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hàng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họ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và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tên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sđt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CCCD.</a:t>
              </a:r>
              <a:endParaRPr sz="12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477375" y="3934772"/>
            <a:ext cx="1772121" cy="761035"/>
            <a:chOff x="463029" y="3930938"/>
            <a:chExt cx="1772121" cy="761035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nhân</a:t>
              </a: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viên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229073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Bao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gồm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: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mã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nhân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viên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họ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và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tên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CCCD,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địa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chỉ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sđt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chức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vụ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6901802" y="1506675"/>
            <a:ext cx="1796916" cy="724095"/>
            <a:chOff x="6884109" y="2677730"/>
            <a:chExt cx="1796916" cy="724095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884109" y="2677730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thống</a:t>
              </a: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kê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200">
                  <a:latin typeface="Roboto"/>
                  <a:ea typeface="Roboto"/>
                  <a:cs typeface="Roboto"/>
                  <a:sym typeface="Roboto"/>
                </a:rPr>
                <a:t>Bao gồm: doanh thu, sản phẩm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6957095" y="2578360"/>
            <a:ext cx="1772123" cy="716412"/>
            <a:chOff x="6908977" y="3930938"/>
            <a:chExt cx="1772123" cy="716412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tài</a:t>
              </a: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khoản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9000" y="4184450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Bao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gồm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: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tài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khoản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mật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khẩu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3342818" y="3968189"/>
            <a:ext cx="2146770" cy="798207"/>
            <a:chOff x="2401519" y="3930938"/>
            <a:chExt cx="2146770" cy="798207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401892" y="3930938"/>
              <a:ext cx="2146397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thông</a:t>
              </a: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tin </a:t>
              </a:r>
              <a:r>
                <a:rPr lang="en-GB" sz="180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nhà</a:t>
              </a: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cung</a:t>
              </a: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cấp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401519" y="4266245"/>
              <a:ext cx="2146397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Bao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gồm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: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mã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cung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cấp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tên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hàng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địa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chỉ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số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lượng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phân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phối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6926618" y="3914362"/>
            <a:ext cx="1941579" cy="857679"/>
            <a:chOff x="4760341" y="3930938"/>
            <a:chExt cx="1941579" cy="857679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941578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thông</a:t>
              </a: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tin </a:t>
              </a:r>
              <a:r>
                <a:rPr lang="en-GB" sz="180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đơn</a:t>
              </a: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hàng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1" y="4325717"/>
              <a:ext cx="1941577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Bao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gồm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: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mã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hóa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đơn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sản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phẩm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số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lượng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đơn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giá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khuyến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mãi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thành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20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tiền</a:t>
              </a:r>
              <a:r>
                <a:rPr lang="en-US" sz="120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  <a:endParaRPr sz="120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avLst/>
            <a:gdLst/>
            <a:ahLst/>
            <a:cxnLst/>
            <a:rect l="l" t="t" r="r" b="b"/>
            <a:pathLst>
              <a:path w="127529" h="70504" extrusionOk="0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avLst/>
            <a:gdLst/>
            <a:ahLst/>
            <a:cxnLst/>
            <a:rect l="l" t="t" r="r" b="b"/>
            <a:pathLst>
              <a:path w="126921" h="69989" extrusionOk="0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avLst/>
            <a:gdLst/>
            <a:ahLst/>
            <a:cxnLst/>
            <a:rect l="l" t="t" r="r" b="b"/>
            <a:pathLst>
              <a:path w="28874" h="12693" extrusionOk="0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avLst/>
            <a:gdLst/>
            <a:ahLst/>
            <a:cxnLst/>
            <a:rect l="l" t="t" r="r" b="b"/>
            <a:pathLst>
              <a:path w="28874" h="16677" extrusionOk="0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avLst/>
            <a:gdLst/>
            <a:ahLst/>
            <a:cxnLst/>
            <a:rect l="l" t="t" r="r" b="b"/>
            <a:pathLst>
              <a:path w="28207" h="16276" extrusionOk="0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avLst/>
            <a:gdLst/>
            <a:ahLst/>
            <a:cxnLst/>
            <a:rect l="l" t="t" r="r" b="b"/>
            <a:pathLst>
              <a:path w="2144" h="1200" extrusionOk="0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avLst/>
            <a:gdLst/>
            <a:ahLst/>
            <a:cxnLst/>
            <a:rect l="l" t="t" r="r" b="b"/>
            <a:pathLst>
              <a:path w="2144" h="1207" extrusionOk="0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avLst/>
            <a:gdLst/>
            <a:ahLst/>
            <a:cxnLst/>
            <a:rect l="l" t="t" r="r" b="b"/>
            <a:pathLst>
              <a:path w="2145" h="1205" extrusionOk="0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avLst/>
            <a:gdLst/>
            <a:ahLst/>
            <a:cxnLst/>
            <a:rect l="l" t="t" r="r" b="b"/>
            <a:pathLst>
              <a:path w="2145" h="1201" extrusionOk="0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avLst/>
            <a:gdLst/>
            <a:ahLst/>
            <a:cxnLst/>
            <a:rect l="l" t="t" r="r" b="b"/>
            <a:pathLst>
              <a:path w="2144" h="1204" extrusionOk="0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avLst/>
            <a:gdLst/>
            <a:ahLst/>
            <a:cxnLst/>
            <a:rect l="l" t="t" r="r" b="b"/>
            <a:pathLst>
              <a:path w="2144" h="1196" extrusionOk="0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avLst/>
            <a:gdLst/>
            <a:ahLst/>
            <a:cxnLst/>
            <a:rect l="l" t="t" r="r" b="b"/>
            <a:pathLst>
              <a:path w="2215" h="1262" extrusionOk="0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avLst/>
            <a:gdLst/>
            <a:ahLst/>
            <a:cxnLst/>
            <a:rect l="l" t="t" r="r" b="b"/>
            <a:pathLst>
              <a:path w="3061" h="1745" extrusionOk="0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avLst/>
            <a:gdLst/>
            <a:ahLst/>
            <a:cxnLst/>
            <a:rect l="l" t="t" r="r" b="b"/>
            <a:pathLst>
              <a:path w="3299" h="1889" extrusionOk="0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avLst/>
            <a:gdLst/>
            <a:ahLst/>
            <a:cxnLst/>
            <a:rect l="l" t="t" r="r" b="b"/>
            <a:pathLst>
              <a:path w="2215" h="1266" extrusionOk="0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avLst/>
            <a:gdLst/>
            <a:ahLst/>
            <a:cxnLst/>
            <a:rect l="l" t="t" r="r" b="b"/>
            <a:pathLst>
              <a:path w="3061" h="1747" extrusionOk="0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avLst/>
            <a:gdLst/>
            <a:ahLst/>
            <a:cxnLst/>
            <a:rect l="l" t="t" r="r" b="b"/>
            <a:pathLst>
              <a:path w="3311" h="1890" extrusionOk="0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avLst/>
            <a:gdLst/>
            <a:ahLst/>
            <a:cxnLst/>
            <a:rect l="l" t="t" r="r" b="b"/>
            <a:pathLst>
              <a:path w="2216" h="1272" extrusionOk="0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avLst/>
            <a:gdLst/>
            <a:ahLst/>
            <a:cxnLst/>
            <a:rect l="l" t="t" r="r" b="b"/>
            <a:pathLst>
              <a:path w="2216" h="1271" extrusionOk="0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avLst/>
            <a:gdLst/>
            <a:ahLst/>
            <a:cxnLst/>
            <a:rect l="l" t="t" r="r" b="b"/>
            <a:pathLst>
              <a:path w="2227" h="1260" extrusionOk="0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avLst/>
            <a:gdLst/>
            <a:ahLst/>
            <a:cxnLst/>
            <a:rect l="l" t="t" r="r" b="b"/>
            <a:pathLst>
              <a:path w="1846" h="1040" extrusionOk="0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avLst/>
            <a:gdLst/>
            <a:ahLst/>
            <a:cxnLst/>
            <a:rect l="l" t="t" r="r" b="b"/>
            <a:pathLst>
              <a:path w="1847" h="1039" extrusionOk="0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avLst/>
            <a:gdLst/>
            <a:ahLst/>
            <a:cxnLst/>
            <a:rect l="l" t="t" r="r" b="b"/>
            <a:pathLst>
              <a:path w="1835" h="1043" extrusionOk="0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avLst/>
            <a:gdLst/>
            <a:ahLst/>
            <a:cxnLst/>
            <a:rect l="l" t="t" r="r" b="b"/>
            <a:pathLst>
              <a:path w="1834" h="1044" extrusionOk="0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avLst/>
            <a:gdLst/>
            <a:ahLst/>
            <a:cxnLst/>
            <a:rect l="l" t="t" r="r" b="b"/>
            <a:pathLst>
              <a:path w="1847" h="1045" extrusionOk="0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avLst/>
            <a:gdLst/>
            <a:ahLst/>
            <a:cxnLst/>
            <a:rect l="l" t="t" r="r" b="b"/>
            <a:pathLst>
              <a:path w="1870" h="1063" extrusionOk="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avLst/>
            <a:gdLst/>
            <a:ahLst/>
            <a:cxnLst/>
            <a:rect l="l" t="t" r="r" b="b"/>
            <a:pathLst>
              <a:path w="1870" h="1057" extrusionOk="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avLst/>
            <a:gdLst/>
            <a:ahLst/>
            <a:cxnLst/>
            <a:rect l="l" t="t" r="r" b="b"/>
            <a:pathLst>
              <a:path w="1870" h="1059" extrusionOk="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avLst/>
            <a:gdLst/>
            <a:ahLst/>
            <a:cxnLst/>
            <a:rect l="l" t="t" r="r" b="b"/>
            <a:pathLst>
              <a:path w="1870" h="1058" extrusionOk="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avLst/>
            <a:gdLst/>
            <a:ahLst/>
            <a:cxnLst/>
            <a:rect l="l" t="t" r="r" b="b"/>
            <a:pathLst>
              <a:path w="1882" h="1063" extrusionOk="0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avLst/>
            <a:gdLst/>
            <a:ahLst/>
            <a:cxnLst/>
            <a:rect l="l" t="t" r="r" b="b"/>
            <a:pathLst>
              <a:path w="1870" h="1061" extrusionOk="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avLst/>
            <a:gdLst/>
            <a:ahLst/>
            <a:cxnLst/>
            <a:rect l="l" t="t" r="r" b="b"/>
            <a:pathLst>
              <a:path w="2013" h="1157" extrusionOk="0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avLst/>
            <a:gdLst/>
            <a:ahLst/>
            <a:cxnLst/>
            <a:rect l="l" t="t" r="r" b="b"/>
            <a:pathLst>
              <a:path w="2025" h="1151" extrusionOk="0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avLst/>
            <a:gdLst/>
            <a:ahLst/>
            <a:cxnLst/>
            <a:rect l="l" t="t" r="r" b="b"/>
            <a:pathLst>
              <a:path w="2025" h="1154" extrusionOk="0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avLst/>
            <a:gdLst/>
            <a:ahLst/>
            <a:cxnLst/>
            <a:rect l="l" t="t" r="r" b="b"/>
            <a:pathLst>
              <a:path w="2025" h="1159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avLst/>
            <a:gdLst/>
            <a:ahLst/>
            <a:cxnLst/>
            <a:rect l="l" t="t" r="r" b="b"/>
            <a:pathLst>
              <a:path w="2013" h="1160" extrusionOk="0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avLst/>
            <a:gdLst/>
            <a:ahLst/>
            <a:cxnLst/>
            <a:rect l="l" t="t" r="r" b="b"/>
            <a:pathLst>
              <a:path w="2026" h="1154" extrusionOk="0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avLst/>
            <a:gdLst/>
            <a:ahLst/>
            <a:cxnLst/>
            <a:rect l="l" t="t" r="r" b="b"/>
            <a:pathLst>
              <a:path w="2228" h="1263" extrusionOk="0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avLst/>
            <a:gdLst/>
            <a:ahLst/>
            <a:cxnLst/>
            <a:rect l="l" t="t" r="r" b="b"/>
            <a:pathLst>
              <a:path w="2215" h="1269" extrusionOk="0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avLst/>
            <a:gdLst/>
            <a:ahLst/>
            <a:cxnLst/>
            <a:rect l="l" t="t" r="r" b="b"/>
            <a:pathLst>
              <a:path w="2215" h="1263" extrusionOk="0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avLst/>
            <a:gdLst/>
            <a:ahLst/>
            <a:cxnLst/>
            <a:rect l="l" t="t" r="r" b="b"/>
            <a:pathLst>
              <a:path w="10657" h="6133" extrusionOk="0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avLst/>
            <a:gdLst/>
            <a:ahLst/>
            <a:cxnLst/>
            <a:rect l="l" t="t" r="r" b="b"/>
            <a:pathLst>
              <a:path w="12765" h="7443" extrusionOk="0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avLst/>
            <a:gdLst/>
            <a:ahLst/>
            <a:cxnLst/>
            <a:rect l="l" t="t" r="r" b="b"/>
            <a:pathLst>
              <a:path w="12765" h="7365" extrusionOk="0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avLst/>
            <a:gdLst/>
            <a:ahLst/>
            <a:cxnLst/>
            <a:rect l="l" t="t" r="r" b="b"/>
            <a:pathLst>
              <a:path w="6311" h="6764" extrusionOk="0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avLst/>
            <a:gdLst/>
            <a:ahLst/>
            <a:cxnLst/>
            <a:rect l="l" t="t" r="r" b="b"/>
            <a:pathLst>
              <a:path w="6323" h="3643" extrusionOk="0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avLst/>
            <a:gdLst/>
            <a:ahLst/>
            <a:cxnLst/>
            <a:rect l="l" t="t" r="r" b="b"/>
            <a:pathLst>
              <a:path w="22087" h="28791" extrusionOk="0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avLst/>
            <a:gdLst/>
            <a:ahLst/>
            <a:cxnLst/>
            <a:rect l="l" t="t" r="r" b="b"/>
            <a:pathLst>
              <a:path w="21468" h="28373" extrusionOk="0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avLst/>
            <a:gdLst/>
            <a:ahLst/>
            <a:cxnLst/>
            <a:rect l="l" t="t" r="r" b="b"/>
            <a:pathLst>
              <a:path w="20515" h="27195" extrusionOk="0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avLst/>
            <a:gdLst/>
            <a:ahLst/>
            <a:cxnLst/>
            <a:rect l="l" t="t" r="r" b="b"/>
            <a:pathLst>
              <a:path w="1716" h="989" extrusionOk="0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avLst/>
              <a:gdLst/>
              <a:ahLst/>
              <a:cxnLst/>
              <a:rect l="l" t="t" r="r" b="b"/>
              <a:pathLst>
                <a:path w="20158" h="11740" extrusionOk="0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avLst/>
              <a:gdLst/>
              <a:ahLst/>
              <a:cxnLst/>
              <a:rect l="l" t="t" r="r" b="b"/>
              <a:pathLst>
                <a:path w="20146" h="11752" extrusionOk="0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avLst/>
              <a:gdLst/>
              <a:ahLst/>
              <a:cxnLst/>
              <a:rect l="l" t="t" r="r" b="b"/>
              <a:pathLst>
                <a:path w="17599" h="10157" extrusionOk="0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avLst/>
              <a:gdLst/>
              <a:ahLst/>
              <a:cxnLst/>
              <a:rect l="l" t="t" r="r" b="b"/>
              <a:pathLst>
                <a:path w="1478" h="847" extrusionOk="0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56699" y="223023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2. </a:t>
            </a:r>
            <a:r>
              <a:rPr lang="en-GB" sz="20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Quản</a:t>
            </a: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20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lý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6302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1. </a:t>
            </a:r>
            <a:r>
              <a:rPr lang="en-GB" sz="20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Quản</a:t>
            </a: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20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lý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77396" y="361298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3. </a:t>
            </a:r>
            <a:r>
              <a:rPr lang="en-GB" sz="20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Quản</a:t>
            </a: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20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lý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6907593" y="111744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7. </a:t>
            </a:r>
            <a:r>
              <a:rPr lang="en-GB" sz="20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Báo</a:t>
            </a: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20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cáo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6926618" y="2210999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6. </a:t>
            </a:r>
            <a:r>
              <a:rPr lang="en-GB" sz="20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Quản</a:t>
            </a: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20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lý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3373703" y="3625751"/>
            <a:ext cx="2148745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4. </a:t>
            </a:r>
            <a:r>
              <a:rPr lang="en-GB" sz="20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Quản</a:t>
            </a: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20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lý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6908875" y="354700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5. </a:t>
            </a:r>
            <a:r>
              <a:rPr lang="en-GB" sz="20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Quản</a:t>
            </a: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GB" sz="200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lý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5603787" y="1249319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641DAB1E407489AAFBD1506E4FFBC" ma:contentTypeVersion="8" ma:contentTypeDescription="Create a new document." ma:contentTypeScope="" ma:versionID="6bec33d44c856215be12929763324cfa">
  <xsd:schema xmlns:xsd="http://www.w3.org/2001/XMLSchema" xmlns:xs="http://www.w3.org/2001/XMLSchema" xmlns:p="http://schemas.microsoft.com/office/2006/metadata/properties" xmlns:ns3="8683049d-06c7-46e4-8cec-289ad8842f90" targetNamespace="http://schemas.microsoft.com/office/2006/metadata/properties" ma:root="true" ma:fieldsID="53ca20a5770499ab32684a17b0ae4f94" ns3:_="">
    <xsd:import namespace="8683049d-06c7-46e4-8cec-289ad8842f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3049d-06c7-46e4-8cec-289ad8842f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3423B4-A02A-482D-8561-72F249BEEE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2B289D-5930-4309-8639-D7F5E822C3A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8683049d-06c7-46e4-8cec-289ad8842f9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E41DE4F-AC2C-426E-BD88-140AE6C0EE47}">
  <ds:schemaRefs>
    <ds:schemaRef ds:uri="8683049d-06c7-46e4-8cec-289ad8842f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865</Words>
  <Application>Microsoft Office PowerPoint</Application>
  <PresentationFormat>On-screen Show (16:9)</PresentationFormat>
  <Paragraphs>143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Roboto</vt:lpstr>
      <vt:lpstr>Fira Sans Extra Condensed SemiBold</vt:lpstr>
      <vt:lpstr>Times New Roman Bold</vt:lpstr>
      <vt:lpstr>Times New Roman</vt:lpstr>
      <vt:lpstr>Fira Sans Extra Condensed Medium</vt:lpstr>
      <vt:lpstr>Wingdings</vt:lpstr>
      <vt:lpstr>Arial</vt:lpstr>
      <vt:lpstr>Data Migration Process Infographics by Slidesgo</vt:lpstr>
      <vt:lpstr>TIỂU LUẬN  </vt:lpstr>
      <vt:lpstr>THÀNH VIÊN NHÓM</vt:lpstr>
      <vt:lpstr>NỘI DUNG </vt:lpstr>
      <vt:lpstr>01. KHẢO SÁT BÀI TOÁN</vt:lpstr>
      <vt:lpstr>1.1. MÔ TẢ YÊU CẦU BÀI TOÁN</vt:lpstr>
      <vt:lpstr>1.2. PHÁT BIỂU BÀI TOÁN</vt:lpstr>
      <vt:lpstr>PowerPoint Presentation</vt:lpstr>
      <vt:lpstr>PowerPoint Presentation</vt:lpstr>
      <vt:lpstr>1.5. XÂY DỰNG KẾ HOẠCH DỰ ÁN</vt:lpstr>
      <vt:lpstr>02. ĐẶC TẢ YÊU CẦU BÀI TOÁN</vt:lpstr>
      <vt:lpstr>SƠ ĐỒ USE CASE TỔNG QUÁT</vt:lpstr>
      <vt:lpstr>PowerPoint Presentation</vt:lpstr>
      <vt:lpstr>USE CASE QUẢN LÝ</vt:lpstr>
      <vt:lpstr>03. PHÂN TÍCH YÊU CẦU</vt:lpstr>
      <vt:lpstr>SƠ ĐỒ CDM</vt:lpstr>
      <vt:lpstr>SƠ ĐỒ PDM</vt:lpstr>
      <vt:lpstr>04. THIẾT KẾ GIAO DIỆN </vt:lpstr>
      <vt:lpstr>GIAO DIỆN APP BÁN LINH KIỆN MÁY TÍNH</vt:lpstr>
      <vt:lpstr>GIAO DIỆN CHÍNH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TIỂU LUẬN  </dc:title>
  <cp:lastModifiedBy>Nhung Huynh Ngoc</cp:lastModifiedBy>
  <cp:revision>3</cp:revision>
  <dcterms:modified xsi:type="dcterms:W3CDTF">2022-06-19T06:58:33Z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0x01010052C641DAB1E407489AAFBD1506E4FFBC</vt:lpwstr>
  </property>
</Properties>
</file>