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24"/>
  </p:notesMasterIdLst>
  <p:sldIdLst>
    <p:sldId id="273" r:id="rId2"/>
    <p:sldId id="263" r:id="rId3"/>
    <p:sldId id="260" r:id="rId4"/>
    <p:sldId id="276" r:id="rId5"/>
    <p:sldId id="261" r:id="rId6"/>
    <p:sldId id="262" r:id="rId7"/>
    <p:sldId id="264" r:id="rId8"/>
    <p:sldId id="265" r:id="rId9"/>
    <p:sldId id="266" r:id="rId10"/>
    <p:sldId id="257" r:id="rId11"/>
    <p:sldId id="268" r:id="rId12"/>
    <p:sldId id="267" r:id="rId13"/>
    <p:sldId id="269" r:id="rId14"/>
    <p:sldId id="270" r:id="rId15"/>
    <p:sldId id="271" r:id="rId16"/>
    <p:sldId id="272" r:id="rId17"/>
    <p:sldId id="277" r:id="rId18"/>
    <p:sldId id="278" r:id="rId19"/>
    <p:sldId id="279" r:id="rId20"/>
    <p:sldId id="280" r:id="rId21"/>
    <p:sldId id="274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F9414-BFB6-4AA6-A390-EF8720E13E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5BFE79-820B-4206-B636-BBEBCEA4788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en-US" smtClean="0"/>
            <a:t>G(V,E)=V+E</a:t>
          </a:r>
          <a:endParaRPr lang="en-US"/>
        </a:p>
      </dgm:t>
    </dgm:pt>
    <dgm:pt modelId="{2ABDBE61-3C00-4427-9A56-5541B2755B2D}" type="parTrans" cxnId="{423766F9-CFC9-411C-8D90-D03FC1FF15F7}">
      <dgm:prSet/>
      <dgm:spPr/>
      <dgm:t>
        <a:bodyPr/>
        <a:lstStyle/>
        <a:p>
          <a:endParaRPr lang="en-US"/>
        </a:p>
      </dgm:t>
    </dgm:pt>
    <dgm:pt modelId="{4CB5434E-6531-4BBB-8A4C-87CF6382AC5F}" type="sibTrans" cxnId="{423766F9-CFC9-411C-8D90-D03FC1FF15F7}">
      <dgm:prSet/>
      <dgm:spPr/>
      <dgm:t>
        <a:bodyPr/>
        <a:lstStyle/>
        <a:p>
          <a:endParaRPr lang="en-US"/>
        </a:p>
      </dgm:t>
    </dgm:pt>
    <dgm:pt modelId="{BFDDC957-6C30-4FFE-85E1-C12CE328734B}" type="pres">
      <dgm:prSet presAssocID="{754F9414-BFB6-4AA6-A390-EF8720E13E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2714A0-91E4-4031-8B0C-E1C77F1F37DF}" type="pres">
      <dgm:prSet presAssocID="{B85BFE79-820B-4206-B636-BBEBCEA4788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766F9-CFC9-411C-8D90-D03FC1FF15F7}" srcId="{754F9414-BFB6-4AA6-A390-EF8720E13E71}" destId="{B85BFE79-820B-4206-B636-BBEBCEA47886}" srcOrd="0" destOrd="0" parTransId="{2ABDBE61-3C00-4427-9A56-5541B2755B2D}" sibTransId="{4CB5434E-6531-4BBB-8A4C-87CF6382AC5F}"/>
    <dgm:cxn modelId="{41B7B7CA-B00D-4DC3-A83B-E0E2CC4A3109}" type="presOf" srcId="{754F9414-BFB6-4AA6-A390-EF8720E13E71}" destId="{BFDDC957-6C30-4FFE-85E1-C12CE328734B}" srcOrd="0" destOrd="0" presId="urn:microsoft.com/office/officeart/2005/8/layout/vList2"/>
    <dgm:cxn modelId="{37BBE3D6-A7DE-4BFB-9CEB-D8C34BC53432}" type="presOf" srcId="{B85BFE79-820B-4206-B636-BBEBCEA47886}" destId="{FB2714A0-91E4-4031-8B0C-E1C77F1F37DF}" srcOrd="0" destOrd="0" presId="urn:microsoft.com/office/officeart/2005/8/layout/vList2"/>
    <dgm:cxn modelId="{3692566F-74F3-4254-83AF-59AECA681395}" type="presParOf" srcId="{BFDDC957-6C30-4FFE-85E1-C12CE328734B}" destId="{FB2714A0-91E4-4031-8B0C-E1C77F1F37D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3E36E8-83E5-462F-B2F7-A2057DA1A423}" type="doc">
      <dgm:prSet loTypeId="urn:microsoft.com/office/officeart/2005/8/layout/hList7#1" loCatId="process" qsTypeId="urn:microsoft.com/office/officeart/2005/8/quickstyle/simple1" qsCatId="simple" csTypeId="urn:microsoft.com/office/officeart/2005/8/colors/accent1_2" csCatId="accent1" phldr="1"/>
      <dgm:spPr/>
    </dgm:pt>
    <dgm:pt modelId="{A324FE0F-2F0B-472C-A050-A8B61CEA8BD8}">
      <dgm:prSet phldrT="[Text]" custT="1"/>
      <dgm:spPr/>
      <dgm:t>
        <a:bodyPr/>
        <a:lstStyle/>
        <a:p>
          <a:r>
            <a:rPr lang="en-US" sz="3200" smtClean="0"/>
            <a:t>Đầy đủ</a:t>
          </a:r>
        </a:p>
        <a:p>
          <a:r>
            <a:rPr lang="en-US" sz="3200" smtClean="0"/>
            <a:t>(Kn)</a:t>
          </a:r>
          <a:endParaRPr lang="en-US" sz="3200"/>
        </a:p>
      </dgm:t>
    </dgm:pt>
    <dgm:pt modelId="{DD1392D2-745F-458C-88AB-CDCE78CF3931}" type="parTrans" cxnId="{5692519D-D5C7-4EF5-A92D-8C8061704EB2}">
      <dgm:prSet/>
      <dgm:spPr/>
      <dgm:t>
        <a:bodyPr/>
        <a:lstStyle/>
        <a:p>
          <a:endParaRPr lang="en-US"/>
        </a:p>
      </dgm:t>
    </dgm:pt>
    <dgm:pt modelId="{0A5DF4AB-395B-47A9-8F04-9DB537152C39}" type="sibTrans" cxnId="{5692519D-D5C7-4EF5-A92D-8C8061704EB2}">
      <dgm:prSet/>
      <dgm:spPr/>
      <dgm:t>
        <a:bodyPr/>
        <a:lstStyle/>
        <a:p>
          <a:endParaRPr lang="en-US"/>
        </a:p>
      </dgm:t>
    </dgm:pt>
    <dgm:pt modelId="{4EE9BA0A-D6F5-4050-B0C9-EC68BA852699}">
      <dgm:prSet phldrT="[Text]" custT="1"/>
      <dgm:spPr/>
      <dgm:t>
        <a:bodyPr/>
        <a:lstStyle/>
        <a:p>
          <a:r>
            <a:rPr lang="en-US" sz="3200" smtClean="0"/>
            <a:t>Vòng</a:t>
          </a:r>
        </a:p>
        <a:p>
          <a:r>
            <a:rPr lang="en-US" sz="3200" smtClean="0"/>
            <a:t>(Cn)</a:t>
          </a:r>
          <a:endParaRPr lang="en-US" sz="3200"/>
        </a:p>
      </dgm:t>
    </dgm:pt>
    <dgm:pt modelId="{6D67C8C2-1614-4CEC-B40A-0226A7DB4FD2}" type="parTrans" cxnId="{BF4248FA-79B5-437F-9784-63E695A5C5CD}">
      <dgm:prSet/>
      <dgm:spPr/>
      <dgm:t>
        <a:bodyPr/>
        <a:lstStyle/>
        <a:p>
          <a:endParaRPr lang="en-US"/>
        </a:p>
      </dgm:t>
    </dgm:pt>
    <dgm:pt modelId="{D45B659D-9092-437A-9E6D-2E94F14CA0FA}" type="sibTrans" cxnId="{BF4248FA-79B5-437F-9784-63E695A5C5CD}">
      <dgm:prSet/>
      <dgm:spPr/>
      <dgm:t>
        <a:bodyPr/>
        <a:lstStyle/>
        <a:p>
          <a:endParaRPr lang="en-US"/>
        </a:p>
      </dgm:t>
    </dgm:pt>
    <dgm:pt modelId="{DFC11611-1C6D-4200-8338-43267422F3DC}">
      <dgm:prSet phldrT="[Text]" custT="1"/>
      <dgm:spPr/>
      <dgm:t>
        <a:bodyPr/>
        <a:lstStyle/>
        <a:p>
          <a:r>
            <a:rPr lang="en-US" sz="2800" smtClean="0"/>
            <a:t>Bánh xe</a:t>
          </a:r>
        </a:p>
        <a:p>
          <a:r>
            <a:rPr lang="en-US" sz="2800" smtClean="0"/>
            <a:t>(Wn)</a:t>
          </a:r>
          <a:endParaRPr lang="en-US" sz="2800"/>
        </a:p>
      </dgm:t>
    </dgm:pt>
    <dgm:pt modelId="{745F09B2-4429-4646-9337-2E09ED1D9D65}" type="parTrans" cxnId="{E9188A2D-A03C-41DE-9C54-EEDFD8024D15}">
      <dgm:prSet/>
      <dgm:spPr/>
      <dgm:t>
        <a:bodyPr/>
        <a:lstStyle/>
        <a:p>
          <a:endParaRPr lang="en-US"/>
        </a:p>
      </dgm:t>
    </dgm:pt>
    <dgm:pt modelId="{BEF5BCA5-C549-4595-A722-2006F64D092F}" type="sibTrans" cxnId="{E9188A2D-A03C-41DE-9C54-EEDFD8024D15}">
      <dgm:prSet/>
      <dgm:spPr/>
      <dgm:t>
        <a:bodyPr/>
        <a:lstStyle/>
        <a:p>
          <a:endParaRPr lang="en-US"/>
        </a:p>
      </dgm:t>
    </dgm:pt>
    <dgm:pt modelId="{058EFC5D-39DE-43F3-8000-4B3C5B2389D9}">
      <dgm:prSet phldrT="[Text]" custT="1"/>
      <dgm:spPr/>
      <dgm:t>
        <a:bodyPr/>
        <a:lstStyle/>
        <a:p>
          <a:r>
            <a:rPr lang="en-US" sz="2800" smtClean="0"/>
            <a:t>Hai phía</a:t>
          </a:r>
        </a:p>
        <a:p>
          <a:r>
            <a:rPr lang="en-US" sz="2800" smtClean="0"/>
            <a:t>(Kn,m)</a:t>
          </a:r>
          <a:endParaRPr lang="en-US" sz="2800"/>
        </a:p>
      </dgm:t>
    </dgm:pt>
    <dgm:pt modelId="{1B2B663D-D7F9-4A59-85C7-17B8E96EF0B3}" type="parTrans" cxnId="{9FAAC3C9-4770-4DE1-959E-A73609898A6C}">
      <dgm:prSet/>
      <dgm:spPr/>
      <dgm:t>
        <a:bodyPr/>
        <a:lstStyle/>
        <a:p>
          <a:endParaRPr lang="en-US"/>
        </a:p>
      </dgm:t>
    </dgm:pt>
    <dgm:pt modelId="{D42871D5-D011-45E0-A6CC-03B405097AA2}" type="sibTrans" cxnId="{9FAAC3C9-4770-4DE1-959E-A73609898A6C}">
      <dgm:prSet/>
      <dgm:spPr/>
      <dgm:t>
        <a:bodyPr/>
        <a:lstStyle/>
        <a:p>
          <a:endParaRPr lang="en-US"/>
        </a:p>
      </dgm:t>
    </dgm:pt>
    <dgm:pt modelId="{02901047-C5F6-492B-A8B2-DE7C007D7AF2}" type="pres">
      <dgm:prSet presAssocID="{3A3E36E8-83E5-462F-B2F7-A2057DA1A423}" presName="Name0" presStyleCnt="0">
        <dgm:presLayoutVars>
          <dgm:dir/>
          <dgm:resizeHandles val="exact"/>
        </dgm:presLayoutVars>
      </dgm:prSet>
      <dgm:spPr/>
    </dgm:pt>
    <dgm:pt modelId="{3FA31688-82D5-4928-A650-425CECC3286D}" type="pres">
      <dgm:prSet presAssocID="{3A3E36E8-83E5-462F-B2F7-A2057DA1A423}" presName="fgShape" presStyleLbl="fgShp" presStyleIdx="0" presStyleCnt="1"/>
      <dgm:spPr/>
    </dgm:pt>
    <dgm:pt modelId="{840ADEE1-87F1-4167-AB2F-815A162555C0}" type="pres">
      <dgm:prSet presAssocID="{3A3E36E8-83E5-462F-B2F7-A2057DA1A423}" presName="linComp" presStyleCnt="0"/>
      <dgm:spPr/>
    </dgm:pt>
    <dgm:pt modelId="{B4C50659-BEB8-4B55-A1EB-33341E23D04F}" type="pres">
      <dgm:prSet presAssocID="{A324FE0F-2F0B-472C-A050-A8B61CEA8BD8}" presName="compNode" presStyleCnt="0"/>
      <dgm:spPr/>
    </dgm:pt>
    <dgm:pt modelId="{0D8FE68B-DF0F-4F3F-B9F4-6FE0CF3DA54F}" type="pres">
      <dgm:prSet presAssocID="{A324FE0F-2F0B-472C-A050-A8B61CEA8BD8}" presName="bkgdShape" presStyleLbl="node1" presStyleIdx="0" presStyleCnt="4"/>
      <dgm:spPr/>
      <dgm:t>
        <a:bodyPr/>
        <a:lstStyle/>
        <a:p>
          <a:endParaRPr lang="en-US"/>
        </a:p>
      </dgm:t>
    </dgm:pt>
    <dgm:pt modelId="{5E7CC113-D4BF-4338-BFA8-1F967AAC18CB}" type="pres">
      <dgm:prSet presAssocID="{A324FE0F-2F0B-472C-A050-A8B61CEA8BD8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C163C-843B-4FA8-BBA6-A455F1147992}" type="pres">
      <dgm:prSet presAssocID="{A324FE0F-2F0B-472C-A050-A8B61CEA8BD8}" presName="invisiNode" presStyleLbl="node1" presStyleIdx="0" presStyleCnt="4"/>
      <dgm:spPr/>
    </dgm:pt>
    <dgm:pt modelId="{7D36A2CE-DD99-4C38-9BD3-1D19F368B963}" type="pres">
      <dgm:prSet presAssocID="{A324FE0F-2F0B-472C-A050-A8B61CEA8BD8}" presName="imagNode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4E27263-DBD2-4322-98AD-72D954816648}" type="pres">
      <dgm:prSet presAssocID="{0A5DF4AB-395B-47A9-8F04-9DB537152C3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DA37FBF-895E-4472-967E-09086D3E011E}" type="pres">
      <dgm:prSet presAssocID="{4EE9BA0A-D6F5-4050-B0C9-EC68BA852699}" presName="compNode" presStyleCnt="0"/>
      <dgm:spPr/>
    </dgm:pt>
    <dgm:pt modelId="{1B8AC94C-AA92-4A2B-9A53-FBC61395A94D}" type="pres">
      <dgm:prSet presAssocID="{4EE9BA0A-D6F5-4050-B0C9-EC68BA852699}" presName="bkgdShape" presStyleLbl="node1" presStyleIdx="1" presStyleCnt="4"/>
      <dgm:spPr/>
      <dgm:t>
        <a:bodyPr/>
        <a:lstStyle/>
        <a:p>
          <a:endParaRPr lang="en-US"/>
        </a:p>
      </dgm:t>
    </dgm:pt>
    <dgm:pt modelId="{3660288D-1833-4AD4-AE60-62D675C19E84}" type="pres">
      <dgm:prSet presAssocID="{4EE9BA0A-D6F5-4050-B0C9-EC68BA852699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47C40-F208-4009-AE84-9232E9EC36B7}" type="pres">
      <dgm:prSet presAssocID="{4EE9BA0A-D6F5-4050-B0C9-EC68BA852699}" presName="invisiNode" presStyleLbl="node1" presStyleIdx="1" presStyleCnt="4"/>
      <dgm:spPr/>
    </dgm:pt>
    <dgm:pt modelId="{2AA53B4F-EA50-4186-A62B-AADE0A0B7DBF}" type="pres">
      <dgm:prSet presAssocID="{4EE9BA0A-D6F5-4050-B0C9-EC68BA852699}" presName="imagNode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5756E185-F6D3-43DC-8DD7-76C45E5A0842}" type="pres">
      <dgm:prSet presAssocID="{D45B659D-9092-437A-9E6D-2E94F14CA0F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EFF0AB0-FAD7-4C98-9CCD-F1D09D8DA48E}" type="pres">
      <dgm:prSet presAssocID="{DFC11611-1C6D-4200-8338-43267422F3DC}" presName="compNode" presStyleCnt="0"/>
      <dgm:spPr/>
    </dgm:pt>
    <dgm:pt modelId="{2B9B33C3-DA0D-48CA-9180-CFA9C8A73A6C}" type="pres">
      <dgm:prSet presAssocID="{DFC11611-1C6D-4200-8338-43267422F3DC}" presName="bkgdShape" presStyleLbl="node1" presStyleIdx="2" presStyleCnt="4"/>
      <dgm:spPr/>
      <dgm:t>
        <a:bodyPr/>
        <a:lstStyle/>
        <a:p>
          <a:endParaRPr lang="en-US"/>
        </a:p>
      </dgm:t>
    </dgm:pt>
    <dgm:pt modelId="{5151F030-F569-40D6-B772-8E6DDE2FEB9B}" type="pres">
      <dgm:prSet presAssocID="{DFC11611-1C6D-4200-8338-43267422F3DC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F8D5C-1517-45CE-8562-3135471699D4}" type="pres">
      <dgm:prSet presAssocID="{DFC11611-1C6D-4200-8338-43267422F3DC}" presName="invisiNode" presStyleLbl="node1" presStyleIdx="2" presStyleCnt="4"/>
      <dgm:spPr/>
    </dgm:pt>
    <dgm:pt modelId="{56642331-8324-4694-9B16-54D39C7EC886}" type="pres">
      <dgm:prSet presAssocID="{DFC11611-1C6D-4200-8338-43267422F3DC}" presName="imagNode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B30A6F39-315F-4438-A3AE-336B19DA257E}" type="pres">
      <dgm:prSet presAssocID="{BEF5BCA5-C549-4595-A722-2006F64D092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BA79F4E-4061-4D0E-A3C9-7D3FEE0E35DC}" type="pres">
      <dgm:prSet presAssocID="{058EFC5D-39DE-43F3-8000-4B3C5B2389D9}" presName="compNode" presStyleCnt="0"/>
      <dgm:spPr/>
    </dgm:pt>
    <dgm:pt modelId="{467B5427-5219-41B4-BA27-0F50FFA01B72}" type="pres">
      <dgm:prSet presAssocID="{058EFC5D-39DE-43F3-8000-4B3C5B2389D9}" presName="bkgdShape" presStyleLbl="node1" presStyleIdx="3" presStyleCnt="4"/>
      <dgm:spPr/>
      <dgm:t>
        <a:bodyPr/>
        <a:lstStyle/>
        <a:p>
          <a:endParaRPr lang="en-US"/>
        </a:p>
      </dgm:t>
    </dgm:pt>
    <dgm:pt modelId="{4699C08C-A734-4ED6-93D3-FAC08140C3F5}" type="pres">
      <dgm:prSet presAssocID="{058EFC5D-39DE-43F3-8000-4B3C5B2389D9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86EC0-D2FA-474E-9E44-20B4F2F2AEE2}" type="pres">
      <dgm:prSet presAssocID="{058EFC5D-39DE-43F3-8000-4B3C5B2389D9}" presName="invisiNode" presStyleLbl="node1" presStyleIdx="3" presStyleCnt="4"/>
      <dgm:spPr/>
    </dgm:pt>
    <dgm:pt modelId="{7F6C1B4C-8F93-4E88-9686-7D2AAEB461F1}" type="pres">
      <dgm:prSet presAssocID="{058EFC5D-39DE-43F3-8000-4B3C5B2389D9}" presName="imagNode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BF4248FA-79B5-437F-9784-63E695A5C5CD}" srcId="{3A3E36E8-83E5-462F-B2F7-A2057DA1A423}" destId="{4EE9BA0A-D6F5-4050-B0C9-EC68BA852699}" srcOrd="1" destOrd="0" parTransId="{6D67C8C2-1614-4CEC-B40A-0226A7DB4FD2}" sibTransId="{D45B659D-9092-437A-9E6D-2E94F14CA0FA}"/>
    <dgm:cxn modelId="{814C26D6-67A6-4520-9B3A-C08709B5C6AA}" type="presOf" srcId="{058EFC5D-39DE-43F3-8000-4B3C5B2389D9}" destId="{467B5427-5219-41B4-BA27-0F50FFA01B72}" srcOrd="0" destOrd="0" presId="urn:microsoft.com/office/officeart/2005/8/layout/hList7#1"/>
    <dgm:cxn modelId="{3133375F-B044-4BC0-9040-2BE2B15D73E0}" type="presOf" srcId="{3A3E36E8-83E5-462F-B2F7-A2057DA1A423}" destId="{02901047-C5F6-492B-A8B2-DE7C007D7AF2}" srcOrd="0" destOrd="0" presId="urn:microsoft.com/office/officeart/2005/8/layout/hList7#1"/>
    <dgm:cxn modelId="{5692519D-D5C7-4EF5-A92D-8C8061704EB2}" srcId="{3A3E36E8-83E5-462F-B2F7-A2057DA1A423}" destId="{A324FE0F-2F0B-472C-A050-A8B61CEA8BD8}" srcOrd="0" destOrd="0" parTransId="{DD1392D2-745F-458C-88AB-CDCE78CF3931}" sibTransId="{0A5DF4AB-395B-47A9-8F04-9DB537152C39}"/>
    <dgm:cxn modelId="{E9188A2D-A03C-41DE-9C54-EEDFD8024D15}" srcId="{3A3E36E8-83E5-462F-B2F7-A2057DA1A423}" destId="{DFC11611-1C6D-4200-8338-43267422F3DC}" srcOrd="2" destOrd="0" parTransId="{745F09B2-4429-4646-9337-2E09ED1D9D65}" sibTransId="{BEF5BCA5-C549-4595-A722-2006F64D092F}"/>
    <dgm:cxn modelId="{51FE71B5-1999-4739-AA8E-78109BF18B29}" type="presOf" srcId="{A324FE0F-2F0B-472C-A050-A8B61CEA8BD8}" destId="{5E7CC113-D4BF-4338-BFA8-1F967AAC18CB}" srcOrd="1" destOrd="0" presId="urn:microsoft.com/office/officeart/2005/8/layout/hList7#1"/>
    <dgm:cxn modelId="{79BF8211-AFC2-4379-ABBF-011F5D62C7A6}" type="presOf" srcId="{DFC11611-1C6D-4200-8338-43267422F3DC}" destId="{5151F030-F569-40D6-B772-8E6DDE2FEB9B}" srcOrd="1" destOrd="0" presId="urn:microsoft.com/office/officeart/2005/8/layout/hList7#1"/>
    <dgm:cxn modelId="{67E2ECCE-8D62-4173-9557-DAEAEB1607D7}" type="presOf" srcId="{A324FE0F-2F0B-472C-A050-A8B61CEA8BD8}" destId="{0D8FE68B-DF0F-4F3F-B9F4-6FE0CF3DA54F}" srcOrd="0" destOrd="0" presId="urn:microsoft.com/office/officeart/2005/8/layout/hList7#1"/>
    <dgm:cxn modelId="{A993E384-54A0-4F0A-BFCC-2701BC011E49}" type="presOf" srcId="{058EFC5D-39DE-43F3-8000-4B3C5B2389D9}" destId="{4699C08C-A734-4ED6-93D3-FAC08140C3F5}" srcOrd="1" destOrd="0" presId="urn:microsoft.com/office/officeart/2005/8/layout/hList7#1"/>
    <dgm:cxn modelId="{8AD96930-5940-4DD1-8FB1-05C78207F117}" type="presOf" srcId="{D45B659D-9092-437A-9E6D-2E94F14CA0FA}" destId="{5756E185-F6D3-43DC-8DD7-76C45E5A0842}" srcOrd="0" destOrd="0" presId="urn:microsoft.com/office/officeart/2005/8/layout/hList7#1"/>
    <dgm:cxn modelId="{DD4AD2A3-AF9A-4505-87B9-BA3524B5790D}" type="presOf" srcId="{4EE9BA0A-D6F5-4050-B0C9-EC68BA852699}" destId="{3660288D-1833-4AD4-AE60-62D675C19E84}" srcOrd="1" destOrd="0" presId="urn:microsoft.com/office/officeart/2005/8/layout/hList7#1"/>
    <dgm:cxn modelId="{14078A38-33B6-4AF4-81A9-41CE12859510}" type="presOf" srcId="{BEF5BCA5-C549-4595-A722-2006F64D092F}" destId="{B30A6F39-315F-4438-A3AE-336B19DA257E}" srcOrd="0" destOrd="0" presId="urn:microsoft.com/office/officeart/2005/8/layout/hList7#1"/>
    <dgm:cxn modelId="{9FAAC3C9-4770-4DE1-959E-A73609898A6C}" srcId="{3A3E36E8-83E5-462F-B2F7-A2057DA1A423}" destId="{058EFC5D-39DE-43F3-8000-4B3C5B2389D9}" srcOrd="3" destOrd="0" parTransId="{1B2B663D-D7F9-4A59-85C7-17B8E96EF0B3}" sibTransId="{D42871D5-D011-45E0-A6CC-03B405097AA2}"/>
    <dgm:cxn modelId="{021A3105-2BC5-4797-B8B2-0B64AD4CDC44}" type="presOf" srcId="{0A5DF4AB-395B-47A9-8F04-9DB537152C39}" destId="{C4E27263-DBD2-4322-98AD-72D954816648}" srcOrd="0" destOrd="0" presId="urn:microsoft.com/office/officeart/2005/8/layout/hList7#1"/>
    <dgm:cxn modelId="{6CDE9563-AE59-4345-954C-CA3D0E3BBF8D}" type="presOf" srcId="{DFC11611-1C6D-4200-8338-43267422F3DC}" destId="{2B9B33C3-DA0D-48CA-9180-CFA9C8A73A6C}" srcOrd="0" destOrd="0" presId="urn:microsoft.com/office/officeart/2005/8/layout/hList7#1"/>
    <dgm:cxn modelId="{CB947714-1171-4FCA-8E11-BABB0E85731C}" type="presOf" srcId="{4EE9BA0A-D6F5-4050-B0C9-EC68BA852699}" destId="{1B8AC94C-AA92-4A2B-9A53-FBC61395A94D}" srcOrd="0" destOrd="0" presId="urn:microsoft.com/office/officeart/2005/8/layout/hList7#1"/>
    <dgm:cxn modelId="{01D4BF5D-C2B3-4C6E-8BD0-B6F05AD45CE6}" type="presParOf" srcId="{02901047-C5F6-492B-A8B2-DE7C007D7AF2}" destId="{3FA31688-82D5-4928-A650-425CECC3286D}" srcOrd="0" destOrd="0" presId="urn:microsoft.com/office/officeart/2005/8/layout/hList7#1"/>
    <dgm:cxn modelId="{6B652672-215A-406E-ACED-97F870697295}" type="presParOf" srcId="{02901047-C5F6-492B-A8B2-DE7C007D7AF2}" destId="{840ADEE1-87F1-4167-AB2F-815A162555C0}" srcOrd="1" destOrd="0" presId="urn:microsoft.com/office/officeart/2005/8/layout/hList7#1"/>
    <dgm:cxn modelId="{7AFDD47A-B8B3-41E1-8B7B-6711AF743D33}" type="presParOf" srcId="{840ADEE1-87F1-4167-AB2F-815A162555C0}" destId="{B4C50659-BEB8-4B55-A1EB-33341E23D04F}" srcOrd="0" destOrd="0" presId="urn:microsoft.com/office/officeart/2005/8/layout/hList7#1"/>
    <dgm:cxn modelId="{A6405AB3-18A8-4C8F-8989-058845E3060A}" type="presParOf" srcId="{B4C50659-BEB8-4B55-A1EB-33341E23D04F}" destId="{0D8FE68B-DF0F-4F3F-B9F4-6FE0CF3DA54F}" srcOrd="0" destOrd="0" presId="urn:microsoft.com/office/officeart/2005/8/layout/hList7#1"/>
    <dgm:cxn modelId="{134BD87A-E2C2-493E-9A5B-B29D56CC6F6B}" type="presParOf" srcId="{B4C50659-BEB8-4B55-A1EB-33341E23D04F}" destId="{5E7CC113-D4BF-4338-BFA8-1F967AAC18CB}" srcOrd="1" destOrd="0" presId="urn:microsoft.com/office/officeart/2005/8/layout/hList7#1"/>
    <dgm:cxn modelId="{D918ABE3-A65E-42EF-A081-FF9154CA63C2}" type="presParOf" srcId="{B4C50659-BEB8-4B55-A1EB-33341E23D04F}" destId="{5DBC163C-843B-4FA8-BBA6-A455F1147992}" srcOrd="2" destOrd="0" presId="urn:microsoft.com/office/officeart/2005/8/layout/hList7#1"/>
    <dgm:cxn modelId="{74F24F92-D04B-4BEF-9E76-C9F0EEDB645B}" type="presParOf" srcId="{B4C50659-BEB8-4B55-A1EB-33341E23D04F}" destId="{7D36A2CE-DD99-4C38-9BD3-1D19F368B963}" srcOrd="3" destOrd="0" presId="urn:microsoft.com/office/officeart/2005/8/layout/hList7#1"/>
    <dgm:cxn modelId="{B4FC65D7-40FF-457A-B937-2678DB9FDC96}" type="presParOf" srcId="{840ADEE1-87F1-4167-AB2F-815A162555C0}" destId="{C4E27263-DBD2-4322-98AD-72D954816648}" srcOrd="1" destOrd="0" presId="urn:microsoft.com/office/officeart/2005/8/layout/hList7#1"/>
    <dgm:cxn modelId="{43092486-D593-417B-91A3-8CBC8F7CA399}" type="presParOf" srcId="{840ADEE1-87F1-4167-AB2F-815A162555C0}" destId="{8DA37FBF-895E-4472-967E-09086D3E011E}" srcOrd="2" destOrd="0" presId="urn:microsoft.com/office/officeart/2005/8/layout/hList7#1"/>
    <dgm:cxn modelId="{55F0651B-64F8-4E7C-A04E-3BC14A1038E7}" type="presParOf" srcId="{8DA37FBF-895E-4472-967E-09086D3E011E}" destId="{1B8AC94C-AA92-4A2B-9A53-FBC61395A94D}" srcOrd="0" destOrd="0" presId="urn:microsoft.com/office/officeart/2005/8/layout/hList7#1"/>
    <dgm:cxn modelId="{6F216607-9CDF-417C-BE8D-A3A5FF8EDC70}" type="presParOf" srcId="{8DA37FBF-895E-4472-967E-09086D3E011E}" destId="{3660288D-1833-4AD4-AE60-62D675C19E84}" srcOrd="1" destOrd="0" presId="urn:microsoft.com/office/officeart/2005/8/layout/hList7#1"/>
    <dgm:cxn modelId="{F71B5EFF-8AD9-4B1A-B068-E8D17EBD90B0}" type="presParOf" srcId="{8DA37FBF-895E-4472-967E-09086D3E011E}" destId="{71647C40-F208-4009-AE84-9232E9EC36B7}" srcOrd="2" destOrd="0" presId="urn:microsoft.com/office/officeart/2005/8/layout/hList7#1"/>
    <dgm:cxn modelId="{BE60D342-7C2E-4FC8-ADA4-99223BF81E36}" type="presParOf" srcId="{8DA37FBF-895E-4472-967E-09086D3E011E}" destId="{2AA53B4F-EA50-4186-A62B-AADE0A0B7DBF}" srcOrd="3" destOrd="0" presId="urn:microsoft.com/office/officeart/2005/8/layout/hList7#1"/>
    <dgm:cxn modelId="{A97A2DF6-807F-4E8C-85B4-60FE547F7541}" type="presParOf" srcId="{840ADEE1-87F1-4167-AB2F-815A162555C0}" destId="{5756E185-F6D3-43DC-8DD7-76C45E5A0842}" srcOrd="3" destOrd="0" presId="urn:microsoft.com/office/officeart/2005/8/layout/hList7#1"/>
    <dgm:cxn modelId="{FA519125-3F9D-4E0E-8A95-C87E4488B7B5}" type="presParOf" srcId="{840ADEE1-87F1-4167-AB2F-815A162555C0}" destId="{8EFF0AB0-FAD7-4C98-9CCD-F1D09D8DA48E}" srcOrd="4" destOrd="0" presId="urn:microsoft.com/office/officeart/2005/8/layout/hList7#1"/>
    <dgm:cxn modelId="{C23CD15E-D027-42AA-855B-3A8BE2F336CA}" type="presParOf" srcId="{8EFF0AB0-FAD7-4C98-9CCD-F1D09D8DA48E}" destId="{2B9B33C3-DA0D-48CA-9180-CFA9C8A73A6C}" srcOrd="0" destOrd="0" presId="urn:microsoft.com/office/officeart/2005/8/layout/hList7#1"/>
    <dgm:cxn modelId="{AEF494F0-7F4B-4369-AB99-DF63BAEA1A2E}" type="presParOf" srcId="{8EFF0AB0-FAD7-4C98-9CCD-F1D09D8DA48E}" destId="{5151F030-F569-40D6-B772-8E6DDE2FEB9B}" srcOrd="1" destOrd="0" presId="urn:microsoft.com/office/officeart/2005/8/layout/hList7#1"/>
    <dgm:cxn modelId="{709395DA-7771-4351-8A03-63A6CA451055}" type="presParOf" srcId="{8EFF0AB0-FAD7-4C98-9CCD-F1D09D8DA48E}" destId="{F33F8D5C-1517-45CE-8562-3135471699D4}" srcOrd="2" destOrd="0" presId="urn:microsoft.com/office/officeart/2005/8/layout/hList7#1"/>
    <dgm:cxn modelId="{9C8619C6-E378-49B1-9A4E-CB1BE0F60F6D}" type="presParOf" srcId="{8EFF0AB0-FAD7-4C98-9CCD-F1D09D8DA48E}" destId="{56642331-8324-4694-9B16-54D39C7EC886}" srcOrd="3" destOrd="0" presId="urn:microsoft.com/office/officeart/2005/8/layout/hList7#1"/>
    <dgm:cxn modelId="{6CCB4AA6-2049-46FD-BFF2-CC10111D6CEC}" type="presParOf" srcId="{840ADEE1-87F1-4167-AB2F-815A162555C0}" destId="{B30A6F39-315F-4438-A3AE-336B19DA257E}" srcOrd="5" destOrd="0" presId="urn:microsoft.com/office/officeart/2005/8/layout/hList7#1"/>
    <dgm:cxn modelId="{0230CDB3-E2DC-44E0-BBBB-62C53022B241}" type="presParOf" srcId="{840ADEE1-87F1-4167-AB2F-815A162555C0}" destId="{BBA79F4E-4061-4D0E-A3C9-7D3FEE0E35DC}" srcOrd="6" destOrd="0" presId="urn:microsoft.com/office/officeart/2005/8/layout/hList7#1"/>
    <dgm:cxn modelId="{8656FFDC-8B83-4180-979F-4A828048B3BE}" type="presParOf" srcId="{BBA79F4E-4061-4D0E-A3C9-7D3FEE0E35DC}" destId="{467B5427-5219-41B4-BA27-0F50FFA01B72}" srcOrd="0" destOrd="0" presId="urn:microsoft.com/office/officeart/2005/8/layout/hList7#1"/>
    <dgm:cxn modelId="{B68EAB2A-DC5E-4E42-829C-33F933785A24}" type="presParOf" srcId="{BBA79F4E-4061-4D0E-A3C9-7D3FEE0E35DC}" destId="{4699C08C-A734-4ED6-93D3-FAC08140C3F5}" srcOrd="1" destOrd="0" presId="urn:microsoft.com/office/officeart/2005/8/layout/hList7#1"/>
    <dgm:cxn modelId="{30FAF56D-45B6-45FA-9E82-FF294912D6E2}" type="presParOf" srcId="{BBA79F4E-4061-4D0E-A3C9-7D3FEE0E35DC}" destId="{26786EC0-D2FA-474E-9E44-20B4F2F2AEE2}" srcOrd="2" destOrd="0" presId="urn:microsoft.com/office/officeart/2005/8/layout/hList7#1"/>
    <dgm:cxn modelId="{DCAC04FA-A176-4B83-BA1C-C6DC7052170E}" type="presParOf" srcId="{BBA79F4E-4061-4D0E-A3C9-7D3FEE0E35DC}" destId="{7F6C1B4C-8F93-4E88-9686-7D2AAEB461F1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1E2D4E-A5CE-4D0E-91F8-81BDAB59A682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CCE352-E22B-4788-BEB4-3D642A2CB940}">
      <dgm:prSet phldrT="[Text]"/>
      <dgm:spPr/>
      <dgm:t>
        <a:bodyPr/>
        <a:lstStyle/>
        <a:p>
          <a:r>
            <a:rPr lang="en-US" smtClean="0"/>
            <a:t>Đồ thị</a:t>
          </a:r>
          <a:endParaRPr lang="en-US"/>
        </a:p>
      </dgm:t>
    </dgm:pt>
    <dgm:pt modelId="{4960E9E5-ABB3-4AC4-9F36-1125ED0E12D9}" type="parTrans" cxnId="{EA6DC13C-2656-4BD9-B57F-80BC90213736}">
      <dgm:prSet/>
      <dgm:spPr/>
      <dgm:t>
        <a:bodyPr/>
        <a:lstStyle/>
        <a:p>
          <a:endParaRPr lang="en-US"/>
        </a:p>
      </dgm:t>
    </dgm:pt>
    <dgm:pt modelId="{7BDE04B1-F36A-4CDF-AE51-55407989E157}" type="sibTrans" cxnId="{EA6DC13C-2656-4BD9-B57F-80BC90213736}">
      <dgm:prSet/>
      <dgm:spPr/>
      <dgm:t>
        <a:bodyPr/>
        <a:lstStyle/>
        <a:p>
          <a:endParaRPr lang="en-US"/>
        </a:p>
      </dgm:t>
    </dgm:pt>
    <dgm:pt modelId="{827EF057-5A7E-4496-8B62-1CC12178688E}">
      <dgm:prSet phldrT="[Text]"/>
      <dgm:spPr/>
      <dgm:t>
        <a:bodyPr/>
        <a:lstStyle/>
        <a:p>
          <a:r>
            <a:rPr lang="en-US" smtClean="0"/>
            <a:t>Có hướng</a:t>
          </a:r>
          <a:endParaRPr lang="en-US"/>
        </a:p>
      </dgm:t>
    </dgm:pt>
    <dgm:pt modelId="{1B3D44EF-8C94-4875-9345-F3D6259E03A1}" type="parTrans" cxnId="{180379F4-83E5-4786-B6DF-655EBE048334}">
      <dgm:prSet/>
      <dgm:spPr/>
      <dgm:t>
        <a:bodyPr/>
        <a:lstStyle/>
        <a:p>
          <a:endParaRPr lang="en-US"/>
        </a:p>
      </dgm:t>
    </dgm:pt>
    <dgm:pt modelId="{AF2BBC31-B868-4B32-ACB3-DCFD2ABF9C93}" type="sibTrans" cxnId="{180379F4-83E5-4786-B6DF-655EBE048334}">
      <dgm:prSet/>
      <dgm:spPr/>
      <dgm:t>
        <a:bodyPr/>
        <a:lstStyle/>
        <a:p>
          <a:endParaRPr lang="en-US"/>
        </a:p>
      </dgm:t>
    </dgm:pt>
    <dgm:pt modelId="{4A2E6E95-568F-4994-8F4A-A227ACEF2AE9}">
      <dgm:prSet phldrT="[Text]"/>
      <dgm:spPr/>
      <dgm:t>
        <a:bodyPr/>
        <a:lstStyle/>
        <a:p>
          <a:r>
            <a:rPr lang="en-US" smtClean="0"/>
            <a:t>Đơn</a:t>
          </a:r>
          <a:endParaRPr lang="en-US"/>
        </a:p>
      </dgm:t>
    </dgm:pt>
    <dgm:pt modelId="{2BA0A1A8-3B68-424B-9A94-3D0ABC5EDD5A}" type="parTrans" cxnId="{0FAC1F48-202D-44AD-96EC-96F5FAC5D9F4}">
      <dgm:prSet/>
      <dgm:spPr/>
      <dgm:t>
        <a:bodyPr/>
        <a:lstStyle/>
        <a:p>
          <a:endParaRPr lang="en-US"/>
        </a:p>
      </dgm:t>
    </dgm:pt>
    <dgm:pt modelId="{83539113-02B3-4D4E-853E-C9FDF4B8407D}" type="sibTrans" cxnId="{0FAC1F48-202D-44AD-96EC-96F5FAC5D9F4}">
      <dgm:prSet/>
      <dgm:spPr/>
      <dgm:t>
        <a:bodyPr/>
        <a:lstStyle/>
        <a:p>
          <a:endParaRPr lang="en-US"/>
        </a:p>
      </dgm:t>
    </dgm:pt>
    <dgm:pt modelId="{6779D097-01A2-4D32-8B48-15EE7A121E44}">
      <dgm:prSet phldrT="[Text]"/>
      <dgm:spPr/>
      <dgm:t>
        <a:bodyPr/>
        <a:lstStyle/>
        <a:p>
          <a:r>
            <a:rPr lang="en-US" smtClean="0"/>
            <a:t>Đa</a:t>
          </a:r>
          <a:endParaRPr lang="en-US"/>
        </a:p>
      </dgm:t>
    </dgm:pt>
    <dgm:pt modelId="{A96938F3-D371-4FC1-AD17-93B0F96086AC}" type="parTrans" cxnId="{241D7926-501F-42A6-B2CE-7ACDDDD0772E}">
      <dgm:prSet/>
      <dgm:spPr/>
      <dgm:t>
        <a:bodyPr/>
        <a:lstStyle/>
        <a:p>
          <a:endParaRPr lang="en-US"/>
        </a:p>
      </dgm:t>
    </dgm:pt>
    <dgm:pt modelId="{BBA7C589-5248-44DC-8746-CAD93F110F2F}" type="sibTrans" cxnId="{241D7926-501F-42A6-B2CE-7ACDDDD0772E}">
      <dgm:prSet/>
      <dgm:spPr/>
      <dgm:t>
        <a:bodyPr/>
        <a:lstStyle/>
        <a:p>
          <a:endParaRPr lang="en-US"/>
        </a:p>
      </dgm:t>
    </dgm:pt>
    <dgm:pt modelId="{70923A17-378E-45B1-95FA-B34A56B5C9D6}">
      <dgm:prSet phldrT="[Text]"/>
      <dgm:spPr/>
      <dgm:t>
        <a:bodyPr/>
        <a:lstStyle/>
        <a:p>
          <a:r>
            <a:rPr lang="en-US" smtClean="0"/>
            <a:t>Vô hướng</a:t>
          </a:r>
          <a:endParaRPr lang="en-US"/>
        </a:p>
      </dgm:t>
    </dgm:pt>
    <dgm:pt modelId="{850BDE19-2026-412A-BC1F-7AB451979B97}" type="parTrans" cxnId="{FAC623E0-10B2-41C5-8249-B37FC0D8F09C}">
      <dgm:prSet/>
      <dgm:spPr/>
      <dgm:t>
        <a:bodyPr/>
        <a:lstStyle/>
        <a:p>
          <a:endParaRPr lang="en-US"/>
        </a:p>
      </dgm:t>
    </dgm:pt>
    <dgm:pt modelId="{5E6E9688-2076-4930-8D3B-78FD72133BC1}" type="sibTrans" cxnId="{FAC623E0-10B2-41C5-8249-B37FC0D8F09C}">
      <dgm:prSet/>
      <dgm:spPr/>
      <dgm:t>
        <a:bodyPr/>
        <a:lstStyle/>
        <a:p>
          <a:endParaRPr lang="en-US"/>
        </a:p>
      </dgm:t>
    </dgm:pt>
    <dgm:pt modelId="{5192209D-0DA1-4405-9916-F84E9E09DA37}">
      <dgm:prSet phldrT="[Text]"/>
      <dgm:spPr/>
      <dgm:t>
        <a:bodyPr/>
        <a:lstStyle/>
        <a:p>
          <a:r>
            <a:rPr lang="en-US" smtClean="0"/>
            <a:t>Đơn</a:t>
          </a:r>
          <a:endParaRPr lang="en-US"/>
        </a:p>
      </dgm:t>
    </dgm:pt>
    <dgm:pt modelId="{2CB1CA18-A411-4B00-A52C-0397FAF45014}" type="parTrans" cxnId="{25374FF5-096F-4D83-A238-F5DC7C60D785}">
      <dgm:prSet/>
      <dgm:spPr/>
      <dgm:t>
        <a:bodyPr/>
        <a:lstStyle/>
        <a:p>
          <a:endParaRPr lang="en-US"/>
        </a:p>
      </dgm:t>
    </dgm:pt>
    <dgm:pt modelId="{C0821446-FEEA-4083-BB8B-64DCF53BC875}" type="sibTrans" cxnId="{25374FF5-096F-4D83-A238-F5DC7C60D785}">
      <dgm:prSet/>
      <dgm:spPr/>
      <dgm:t>
        <a:bodyPr/>
        <a:lstStyle/>
        <a:p>
          <a:endParaRPr lang="en-US"/>
        </a:p>
      </dgm:t>
    </dgm:pt>
    <dgm:pt modelId="{CB264B20-5855-4A05-A3D5-7DCF559A1575}">
      <dgm:prSet/>
      <dgm:spPr/>
      <dgm:t>
        <a:bodyPr/>
        <a:lstStyle/>
        <a:p>
          <a:r>
            <a:rPr lang="en-US" smtClean="0"/>
            <a:t>Đa</a:t>
          </a:r>
          <a:endParaRPr lang="en-US"/>
        </a:p>
      </dgm:t>
    </dgm:pt>
    <dgm:pt modelId="{9AB0F4A5-E9E9-44DF-925B-AEE9D561582D}" type="parTrans" cxnId="{938AB8BB-4518-433A-A243-2478303708D8}">
      <dgm:prSet/>
      <dgm:spPr/>
      <dgm:t>
        <a:bodyPr/>
        <a:lstStyle/>
        <a:p>
          <a:endParaRPr lang="en-US"/>
        </a:p>
      </dgm:t>
    </dgm:pt>
    <dgm:pt modelId="{ABDD3CAA-5B7D-4613-B30B-47357910006C}" type="sibTrans" cxnId="{938AB8BB-4518-433A-A243-2478303708D8}">
      <dgm:prSet/>
      <dgm:spPr/>
      <dgm:t>
        <a:bodyPr/>
        <a:lstStyle/>
        <a:p>
          <a:endParaRPr lang="en-US"/>
        </a:p>
      </dgm:t>
    </dgm:pt>
    <dgm:pt modelId="{AC0789D9-4640-487F-866D-C02928C0D151}">
      <dgm:prSet/>
      <dgm:spPr/>
      <dgm:t>
        <a:bodyPr/>
        <a:lstStyle/>
        <a:p>
          <a:r>
            <a:rPr lang="vi-VN" smtClean="0"/>
            <a:t>...</a:t>
          </a:r>
          <a:endParaRPr lang="en-US"/>
        </a:p>
      </dgm:t>
    </dgm:pt>
    <dgm:pt modelId="{63957F0D-749F-4EBA-A683-50728B3F3102}" type="parTrans" cxnId="{F19EE7EE-52E6-458B-A271-E33E29B937A7}">
      <dgm:prSet/>
      <dgm:spPr/>
      <dgm:t>
        <a:bodyPr/>
        <a:lstStyle/>
        <a:p>
          <a:endParaRPr lang="en-US"/>
        </a:p>
      </dgm:t>
    </dgm:pt>
    <dgm:pt modelId="{EC7A9468-62FA-416C-954B-EF32D9CF12E4}" type="sibTrans" cxnId="{F19EE7EE-52E6-458B-A271-E33E29B937A7}">
      <dgm:prSet/>
      <dgm:spPr/>
      <dgm:t>
        <a:bodyPr/>
        <a:lstStyle/>
        <a:p>
          <a:endParaRPr lang="en-US"/>
        </a:p>
      </dgm:t>
    </dgm:pt>
    <dgm:pt modelId="{1665269C-99A1-42E2-B858-20A9DC4A3C86}" type="pres">
      <dgm:prSet presAssocID="{501E2D4E-A5CE-4D0E-91F8-81BDAB59A6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0F74EA-10A0-408D-9C03-AE29606BF81A}" type="pres">
      <dgm:prSet presAssocID="{F1CCE352-E22B-4788-BEB4-3D642A2CB940}" presName="hierRoot1" presStyleCnt="0"/>
      <dgm:spPr/>
      <dgm:t>
        <a:bodyPr/>
        <a:lstStyle/>
        <a:p>
          <a:endParaRPr lang="en-US"/>
        </a:p>
      </dgm:t>
    </dgm:pt>
    <dgm:pt modelId="{84DAEE76-0149-4908-90D8-5BAA69440B4A}" type="pres">
      <dgm:prSet presAssocID="{F1CCE352-E22B-4788-BEB4-3D642A2CB940}" presName="composite" presStyleCnt="0"/>
      <dgm:spPr/>
      <dgm:t>
        <a:bodyPr/>
        <a:lstStyle/>
        <a:p>
          <a:endParaRPr lang="en-US"/>
        </a:p>
      </dgm:t>
    </dgm:pt>
    <dgm:pt modelId="{B3FE5242-247F-4126-8EB9-AC3F3C54E0FA}" type="pres">
      <dgm:prSet presAssocID="{F1CCE352-E22B-4788-BEB4-3D642A2CB940}" presName="background" presStyleLbl="node0" presStyleIdx="0" presStyleCnt="1"/>
      <dgm:spPr/>
      <dgm:t>
        <a:bodyPr/>
        <a:lstStyle/>
        <a:p>
          <a:endParaRPr lang="en-US"/>
        </a:p>
      </dgm:t>
    </dgm:pt>
    <dgm:pt modelId="{4CE69E64-629B-4F0B-91D0-AB2D72FFAA6F}" type="pres">
      <dgm:prSet presAssocID="{F1CCE352-E22B-4788-BEB4-3D642A2CB94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BCDED9-ED4E-4A34-92B2-3778520FE5D6}" type="pres">
      <dgm:prSet presAssocID="{F1CCE352-E22B-4788-BEB4-3D642A2CB940}" presName="hierChild2" presStyleCnt="0"/>
      <dgm:spPr/>
      <dgm:t>
        <a:bodyPr/>
        <a:lstStyle/>
        <a:p>
          <a:endParaRPr lang="en-US"/>
        </a:p>
      </dgm:t>
    </dgm:pt>
    <dgm:pt modelId="{861E8C60-BA37-491A-BA30-AA23C9BAEB26}" type="pres">
      <dgm:prSet presAssocID="{1B3D44EF-8C94-4875-9345-F3D6259E03A1}" presName="Name10" presStyleLbl="parChTrans1D2" presStyleIdx="0" presStyleCnt="3"/>
      <dgm:spPr/>
      <dgm:t>
        <a:bodyPr/>
        <a:lstStyle/>
        <a:p>
          <a:endParaRPr lang="en-US"/>
        </a:p>
      </dgm:t>
    </dgm:pt>
    <dgm:pt modelId="{C0B1AC30-1CB8-4DBE-B1B6-5DD8F8E55A50}" type="pres">
      <dgm:prSet presAssocID="{827EF057-5A7E-4496-8B62-1CC12178688E}" presName="hierRoot2" presStyleCnt="0"/>
      <dgm:spPr/>
      <dgm:t>
        <a:bodyPr/>
        <a:lstStyle/>
        <a:p>
          <a:endParaRPr lang="en-US"/>
        </a:p>
      </dgm:t>
    </dgm:pt>
    <dgm:pt modelId="{2E02DAAB-7494-48A3-9E29-8CE0219AB74E}" type="pres">
      <dgm:prSet presAssocID="{827EF057-5A7E-4496-8B62-1CC12178688E}" presName="composite2" presStyleCnt="0"/>
      <dgm:spPr/>
      <dgm:t>
        <a:bodyPr/>
        <a:lstStyle/>
        <a:p>
          <a:endParaRPr lang="en-US"/>
        </a:p>
      </dgm:t>
    </dgm:pt>
    <dgm:pt modelId="{7395A914-C49E-4A81-B356-2078A7FF2910}" type="pres">
      <dgm:prSet presAssocID="{827EF057-5A7E-4496-8B62-1CC12178688E}" presName="background2" presStyleLbl="node2" presStyleIdx="0" presStyleCnt="3"/>
      <dgm:spPr/>
      <dgm:t>
        <a:bodyPr/>
        <a:lstStyle/>
        <a:p>
          <a:endParaRPr lang="en-US"/>
        </a:p>
      </dgm:t>
    </dgm:pt>
    <dgm:pt modelId="{9C2F1F17-9544-447B-B1F1-5AD34B5BEE26}" type="pres">
      <dgm:prSet presAssocID="{827EF057-5A7E-4496-8B62-1CC12178688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84B0F9-714F-48E3-A98C-9463EC2ECD06}" type="pres">
      <dgm:prSet presAssocID="{827EF057-5A7E-4496-8B62-1CC12178688E}" presName="hierChild3" presStyleCnt="0"/>
      <dgm:spPr/>
      <dgm:t>
        <a:bodyPr/>
        <a:lstStyle/>
        <a:p>
          <a:endParaRPr lang="en-US"/>
        </a:p>
      </dgm:t>
    </dgm:pt>
    <dgm:pt modelId="{73B0703D-CB3F-4901-A417-7B68077EF01E}" type="pres">
      <dgm:prSet presAssocID="{2BA0A1A8-3B68-424B-9A94-3D0ABC5EDD5A}" presName="Name17" presStyleLbl="parChTrans1D3" presStyleIdx="0" presStyleCnt="4"/>
      <dgm:spPr/>
      <dgm:t>
        <a:bodyPr/>
        <a:lstStyle/>
        <a:p>
          <a:endParaRPr lang="en-US"/>
        </a:p>
      </dgm:t>
    </dgm:pt>
    <dgm:pt modelId="{8E3CF406-F5CD-4A48-B4F1-215CAD65A577}" type="pres">
      <dgm:prSet presAssocID="{4A2E6E95-568F-4994-8F4A-A227ACEF2AE9}" presName="hierRoot3" presStyleCnt="0"/>
      <dgm:spPr/>
      <dgm:t>
        <a:bodyPr/>
        <a:lstStyle/>
        <a:p>
          <a:endParaRPr lang="en-US"/>
        </a:p>
      </dgm:t>
    </dgm:pt>
    <dgm:pt modelId="{3B45D0D4-1150-4F2B-BD87-FB3B11749584}" type="pres">
      <dgm:prSet presAssocID="{4A2E6E95-568F-4994-8F4A-A227ACEF2AE9}" presName="composite3" presStyleCnt="0"/>
      <dgm:spPr/>
      <dgm:t>
        <a:bodyPr/>
        <a:lstStyle/>
        <a:p>
          <a:endParaRPr lang="en-US"/>
        </a:p>
      </dgm:t>
    </dgm:pt>
    <dgm:pt modelId="{B4861366-B681-47E4-9FED-AF1CCA2EA5CB}" type="pres">
      <dgm:prSet presAssocID="{4A2E6E95-568F-4994-8F4A-A227ACEF2AE9}" presName="background3" presStyleLbl="node3" presStyleIdx="0" presStyleCnt="4"/>
      <dgm:spPr/>
      <dgm:t>
        <a:bodyPr/>
        <a:lstStyle/>
        <a:p>
          <a:endParaRPr lang="en-US"/>
        </a:p>
      </dgm:t>
    </dgm:pt>
    <dgm:pt modelId="{7A1E9748-A95E-44B5-859A-DA8B1BEA8C53}" type="pres">
      <dgm:prSet presAssocID="{4A2E6E95-568F-4994-8F4A-A227ACEF2AE9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BEB8ED-BD44-4862-BC45-2B7083F6816A}" type="pres">
      <dgm:prSet presAssocID="{4A2E6E95-568F-4994-8F4A-A227ACEF2AE9}" presName="hierChild4" presStyleCnt="0"/>
      <dgm:spPr/>
      <dgm:t>
        <a:bodyPr/>
        <a:lstStyle/>
        <a:p>
          <a:endParaRPr lang="en-US"/>
        </a:p>
      </dgm:t>
    </dgm:pt>
    <dgm:pt modelId="{5F453EE4-C7C8-433A-87B3-64728D3CD132}" type="pres">
      <dgm:prSet presAssocID="{A96938F3-D371-4FC1-AD17-93B0F96086AC}" presName="Name17" presStyleLbl="parChTrans1D3" presStyleIdx="1" presStyleCnt="4"/>
      <dgm:spPr/>
      <dgm:t>
        <a:bodyPr/>
        <a:lstStyle/>
        <a:p>
          <a:endParaRPr lang="en-US"/>
        </a:p>
      </dgm:t>
    </dgm:pt>
    <dgm:pt modelId="{15ACDA04-FBC3-49CA-808E-351F315A25AD}" type="pres">
      <dgm:prSet presAssocID="{6779D097-01A2-4D32-8B48-15EE7A121E44}" presName="hierRoot3" presStyleCnt="0"/>
      <dgm:spPr/>
      <dgm:t>
        <a:bodyPr/>
        <a:lstStyle/>
        <a:p>
          <a:endParaRPr lang="en-US"/>
        </a:p>
      </dgm:t>
    </dgm:pt>
    <dgm:pt modelId="{114F363A-7D79-462E-A04C-616FACE0681F}" type="pres">
      <dgm:prSet presAssocID="{6779D097-01A2-4D32-8B48-15EE7A121E44}" presName="composite3" presStyleCnt="0"/>
      <dgm:spPr/>
      <dgm:t>
        <a:bodyPr/>
        <a:lstStyle/>
        <a:p>
          <a:endParaRPr lang="en-US"/>
        </a:p>
      </dgm:t>
    </dgm:pt>
    <dgm:pt modelId="{4591AB11-442B-4F74-81D2-DE78CCAD6A7A}" type="pres">
      <dgm:prSet presAssocID="{6779D097-01A2-4D32-8B48-15EE7A121E44}" presName="background3" presStyleLbl="node3" presStyleIdx="1" presStyleCnt="4"/>
      <dgm:spPr/>
      <dgm:t>
        <a:bodyPr/>
        <a:lstStyle/>
        <a:p>
          <a:endParaRPr lang="en-US"/>
        </a:p>
      </dgm:t>
    </dgm:pt>
    <dgm:pt modelId="{A65EFBFB-C11C-4CDB-BA50-E15A6E44EEBB}" type="pres">
      <dgm:prSet presAssocID="{6779D097-01A2-4D32-8B48-15EE7A121E44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0B3F9B-9509-49E5-B7C0-EF18B5683218}" type="pres">
      <dgm:prSet presAssocID="{6779D097-01A2-4D32-8B48-15EE7A121E44}" presName="hierChild4" presStyleCnt="0"/>
      <dgm:spPr/>
      <dgm:t>
        <a:bodyPr/>
        <a:lstStyle/>
        <a:p>
          <a:endParaRPr lang="en-US"/>
        </a:p>
      </dgm:t>
    </dgm:pt>
    <dgm:pt modelId="{A54E3B25-B89C-4C17-B9BA-B1E260460276}" type="pres">
      <dgm:prSet presAssocID="{850BDE19-2026-412A-BC1F-7AB451979B97}" presName="Name10" presStyleLbl="parChTrans1D2" presStyleIdx="1" presStyleCnt="3"/>
      <dgm:spPr/>
      <dgm:t>
        <a:bodyPr/>
        <a:lstStyle/>
        <a:p>
          <a:endParaRPr lang="en-US"/>
        </a:p>
      </dgm:t>
    </dgm:pt>
    <dgm:pt modelId="{0E67CC72-F6DE-4922-9D71-9628A637C238}" type="pres">
      <dgm:prSet presAssocID="{70923A17-378E-45B1-95FA-B34A56B5C9D6}" presName="hierRoot2" presStyleCnt="0"/>
      <dgm:spPr/>
      <dgm:t>
        <a:bodyPr/>
        <a:lstStyle/>
        <a:p>
          <a:endParaRPr lang="en-US"/>
        </a:p>
      </dgm:t>
    </dgm:pt>
    <dgm:pt modelId="{5813AF4F-7E95-4D46-AB7E-A732C1F13DC3}" type="pres">
      <dgm:prSet presAssocID="{70923A17-378E-45B1-95FA-B34A56B5C9D6}" presName="composite2" presStyleCnt="0"/>
      <dgm:spPr/>
      <dgm:t>
        <a:bodyPr/>
        <a:lstStyle/>
        <a:p>
          <a:endParaRPr lang="en-US"/>
        </a:p>
      </dgm:t>
    </dgm:pt>
    <dgm:pt modelId="{9597F301-5B0E-4DD9-9E04-4CBED40A156E}" type="pres">
      <dgm:prSet presAssocID="{70923A17-378E-45B1-95FA-B34A56B5C9D6}" presName="background2" presStyleLbl="node2" presStyleIdx="1" presStyleCnt="3"/>
      <dgm:spPr/>
      <dgm:t>
        <a:bodyPr/>
        <a:lstStyle/>
        <a:p>
          <a:endParaRPr lang="en-US"/>
        </a:p>
      </dgm:t>
    </dgm:pt>
    <dgm:pt modelId="{AFFB25B3-BB29-423C-88C0-C0A9F775E906}" type="pres">
      <dgm:prSet presAssocID="{70923A17-378E-45B1-95FA-B34A56B5C9D6}" presName="text2" presStyleLbl="fgAcc2" presStyleIdx="1" presStyleCnt="3" custLinFactNeighborX="-61075" custLinFactNeighborY="-11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B78412-CF66-46EA-8B39-1A2AF24AA688}" type="pres">
      <dgm:prSet presAssocID="{70923A17-378E-45B1-95FA-B34A56B5C9D6}" presName="hierChild3" presStyleCnt="0"/>
      <dgm:spPr/>
      <dgm:t>
        <a:bodyPr/>
        <a:lstStyle/>
        <a:p>
          <a:endParaRPr lang="en-US"/>
        </a:p>
      </dgm:t>
    </dgm:pt>
    <dgm:pt modelId="{4CA90883-C59B-45F9-9201-2BFC82F6E4EB}" type="pres">
      <dgm:prSet presAssocID="{2CB1CA18-A411-4B00-A52C-0397FAF4501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E61708B1-EA35-4766-88F2-02100E29B21D}" type="pres">
      <dgm:prSet presAssocID="{5192209D-0DA1-4405-9916-F84E9E09DA37}" presName="hierRoot3" presStyleCnt="0"/>
      <dgm:spPr/>
      <dgm:t>
        <a:bodyPr/>
        <a:lstStyle/>
        <a:p>
          <a:endParaRPr lang="en-US"/>
        </a:p>
      </dgm:t>
    </dgm:pt>
    <dgm:pt modelId="{A4A0CF05-C5E5-4118-AA1D-96ACED925531}" type="pres">
      <dgm:prSet presAssocID="{5192209D-0DA1-4405-9916-F84E9E09DA37}" presName="composite3" presStyleCnt="0"/>
      <dgm:spPr/>
      <dgm:t>
        <a:bodyPr/>
        <a:lstStyle/>
        <a:p>
          <a:endParaRPr lang="en-US"/>
        </a:p>
      </dgm:t>
    </dgm:pt>
    <dgm:pt modelId="{4142E51F-C2FE-4B5A-9B80-EA6CEF6BDDAA}" type="pres">
      <dgm:prSet presAssocID="{5192209D-0DA1-4405-9916-F84E9E09DA37}" presName="background3" presStyleLbl="node3" presStyleIdx="2" presStyleCnt="4"/>
      <dgm:spPr/>
      <dgm:t>
        <a:bodyPr/>
        <a:lstStyle/>
        <a:p>
          <a:endParaRPr lang="en-US"/>
        </a:p>
      </dgm:t>
    </dgm:pt>
    <dgm:pt modelId="{F9A05055-4CF3-4266-9B89-A020AAC1643E}" type="pres">
      <dgm:prSet presAssocID="{5192209D-0DA1-4405-9916-F84E9E09DA37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7B1F56-9EBA-4305-8EEA-ADD7B1B66145}" type="pres">
      <dgm:prSet presAssocID="{5192209D-0DA1-4405-9916-F84E9E09DA37}" presName="hierChild4" presStyleCnt="0"/>
      <dgm:spPr/>
      <dgm:t>
        <a:bodyPr/>
        <a:lstStyle/>
        <a:p>
          <a:endParaRPr lang="en-US"/>
        </a:p>
      </dgm:t>
    </dgm:pt>
    <dgm:pt modelId="{9B1B60FA-46D5-4958-A131-64FD7D4477F0}" type="pres">
      <dgm:prSet presAssocID="{9AB0F4A5-E9E9-44DF-925B-AEE9D561582D}" presName="Name17" presStyleLbl="parChTrans1D3" presStyleIdx="3" presStyleCnt="4"/>
      <dgm:spPr/>
      <dgm:t>
        <a:bodyPr/>
        <a:lstStyle/>
        <a:p>
          <a:endParaRPr lang="en-US"/>
        </a:p>
      </dgm:t>
    </dgm:pt>
    <dgm:pt modelId="{62DFF2A3-6557-4ED6-ABE5-953A80120FEB}" type="pres">
      <dgm:prSet presAssocID="{CB264B20-5855-4A05-A3D5-7DCF559A1575}" presName="hierRoot3" presStyleCnt="0"/>
      <dgm:spPr/>
      <dgm:t>
        <a:bodyPr/>
        <a:lstStyle/>
        <a:p>
          <a:endParaRPr lang="en-US"/>
        </a:p>
      </dgm:t>
    </dgm:pt>
    <dgm:pt modelId="{433B0D9D-87B9-4299-B16D-BE915DAABF84}" type="pres">
      <dgm:prSet presAssocID="{CB264B20-5855-4A05-A3D5-7DCF559A1575}" presName="composite3" presStyleCnt="0"/>
      <dgm:spPr/>
      <dgm:t>
        <a:bodyPr/>
        <a:lstStyle/>
        <a:p>
          <a:endParaRPr lang="en-US"/>
        </a:p>
      </dgm:t>
    </dgm:pt>
    <dgm:pt modelId="{AAE61F51-031B-48EE-980B-06E3B3BDD512}" type="pres">
      <dgm:prSet presAssocID="{CB264B20-5855-4A05-A3D5-7DCF559A1575}" presName="background3" presStyleLbl="node3" presStyleIdx="3" presStyleCnt="4"/>
      <dgm:spPr/>
      <dgm:t>
        <a:bodyPr/>
        <a:lstStyle/>
        <a:p>
          <a:endParaRPr lang="en-US"/>
        </a:p>
      </dgm:t>
    </dgm:pt>
    <dgm:pt modelId="{6CF9DE45-3B69-46EA-A7FE-C976F7F4CC75}" type="pres">
      <dgm:prSet presAssocID="{CB264B20-5855-4A05-A3D5-7DCF559A1575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7186F5-131B-4318-AE7D-18DB1058D675}" type="pres">
      <dgm:prSet presAssocID="{CB264B20-5855-4A05-A3D5-7DCF559A1575}" presName="hierChild4" presStyleCnt="0"/>
      <dgm:spPr/>
      <dgm:t>
        <a:bodyPr/>
        <a:lstStyle/>
        <a:p>
          <a:endParaRPr lang="en-US"/>
        </a:p>
      </dgm:t>
    </dgm:pt>
    <dgm:pt modelId="{09524672-1ED7-4B22-B8CB-AD26B9366DDC}" type="pres">
      <dgm:prSet presAssocID="{63957F0D-749F-4EBA-A683-50728B3F3102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1FB627D-2666-42CE-813E-A0A7151D54AE}" type="pres">
      <dgm:prSet presAssocID="{AC0789D9-4640-487F-866D-C02928C0D151}" presName="hierRoot2" presStyleCnt="0"/>
      <dgm:spPr/>
    </dgm:pt>
    <dgm:pt modelId="{C4D2DBF4-0520-4A4D-8395-A537E2A27B3F}" type="pres">
      <dgm:prSet presAssocID="{AC0789D9-4640-487F-866D-C02928C0D151}" presName="composite2" presStyleCnt="0"/>
      <dgm:spPr/>
    </dgm:pt>
    <dgm:pt modelId="{D10DB9F8-7770-456A-90A5-8109FC539B55}" type="pres">
      <dgm:prSet presAssocID="{AC0789D9-4640-487F-866D-C02928C0D151}" presName="background2" presStyleLbl="node2" presStyleIdx="2" presStyleCnt="3"/>
      <dgm:spPr/>
    </dgm:pt>
    <dgm:pt modelId="{388F21A5-5CB9-4B72-A7AF-013A54C4FA9F}" type="pres">
      <dgm:prSet presAssocID="{AC0789D9-4640-487F-866D-C02928C0D151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BB2FB9-16A1-46E9-88FF-9650CCF0F265}" type="pres">
      <dgm:prSet presAssocID="{AC0789D9-4640-487F-866D-C02928C0D151}" presName="hierChild3" presStyleCnt="0"/>
      <dgm:spPr/>
    </dgm:pt>
  </dgm:ptLst>
  <dgm:cxnLst>
    <dgm:cxn modelId="{BAF9BD2C-E92C-4E37-8687-55896678A032}" type="presOf" srcId="{63957F0D-749F-4EBA-A683-50728B3F3102}" destId="{09524672-1ED7-4B22-B8CB-AD26B9366DDC}" srcOrd="0" destOrd="0" presId="urn:microsoft.com/office/officeart/2005/8/layout/hierarchy1"/>
    <dgm:cxn modelId="{180379F4-83E5-4786-B6DF-655EBE048334}" srcId="{F1CCE352-E22B-4788-BEB4-3D642A2CB940}" destId="{827EF057-5A7E-4496-8B62-1CC12178688E}" srcOrd="0" destOrd="0" parTransId="{1B3D44EF-8C94-4875-9345-F3D6259E03A1}" sibTransId="{AF2BBC31-B868-4B32-ACB3-DCFD2ABF9C93}"/>
    <dgm:cxn modelId="{11D63F2D-F71C-4E90-9ED0-C222DF9395A8}" type="presOf" srcId="{CB264B20-5855-4A05-A3D5-7DCF559A1575}" destId="{6CF9DE45-3B69-46EA-A7FE-C976F7F4CC75}" srcOrd="0" destOrd="0" presId="urn:microsoft.com/office/officeart/2005/8/layout/hierarchy1"/>
    <dgm:cxn modelId="{4D22601F-1AB6-472D-BDA7-173174A2987E}" type="presOf" srcId="{AC0789D9-4640-487F-866D-C02928C0D151}" destId="{388F21A5-5CB9-4B72-A7AF-013A54C4FA9F}" srcOrd="0" destOrd="0" presId="urn:microsoft.com/office/officeart/2005/8/layout/hierarchy1"/>
    <dgm:cxn modelId="{A31C032B-ED47-4FE4-A008-BD0B2A0B3D23}" type="presOf" srcId="{501E2D4E-A5CE-4D0E-91F8-81BDAB59A682}" destId="{1665269C-99A1-42E2-B858-20A9DC4A3C86}" srcOrd="0" destOrd="0" presId="urn:microsoft.com/office/officeart/2005/8/layout/hierarchy1"/>
    <dgm:cxn modelId="{25374FF5-096F-4D83-A238-F5DC7C60D785}" srcId="{70923A17-378E-45B1-95FA-B34A56B5C9D6}" destId="{5192209D-0DA1-4405-9916-F84E9E09DA37}" srcOrd="0" destOrd="0" parTransId="{2CB1CA18-A411-4B00-A52C-0397FAF45014}" sibTransId="{C0821446-FEEA-4083-BB8B-64DCF53BC875}"/>
    <dgm:cxn modelId="{40A04864-D8D9-40D7-8D5D-5D10F23EDAC2}" type="presOf" srcId="{2BA0A1A8-3B68-424B-9A94-3D0ABC5EDD5A}" destId="{73B0703D-CB3F-4901-A417-7B68077EF01E}" srcOrd="0" destOrd="0" presId="urn:microsoft.com/office/officeart/2005/8/layout/hierarchy1"/>
    <dgm:cxn modelId="{71AE2A53-736B-4494-8E2A-85153714F512}" type="presOf" srcId="{1B3D44EF-8C94-4875-9345-F3D6259E03A1}" destId="{861E8C60-BA37-491A-BA30-AA23C9BAEB26}" srcOrd="0" destOrd="0" presId="urn:microsoft.com/office/officeart/2005/8/layout/hierarchy1"/>
    <dgm:cxn modelId="{93C81A9B-C0C0-46F2-8FB4-E3AAC087FCEC}" type="presOf" srcId="{9AB0F4A5-E9E9-44DF-925B-AEE9D561582D}" destId="{9B1B60FA-46D5-4958-A131-64FD7D4477F0}" srcOrd="0" destOrd="0" presId="urn:microsoft.com/office/officeart/2005/8/layout/hierarchy1"/>
    <dgm:cxn modelId="{DFB19B4F-9CE0-49E5-B1C8-7A81E07D6A2A}" type="presOf" srcId="{A96938F3-D371-4FC1-AD17-93B0F96086AC}" destId="{5F453EE4-C7C8-433A-87B3-64728D3CD132}" srcOrd="0" destOrd="0" presId="urn:microsoft.com/office/officeart/2005/8/layout/hierarchy1"/>
    <dgm:cxn modelId="{C9A60002-3E39-48FC-B679-C23D56E8F1D8}" type="presOf" srcId="{827EF057-5A7E-4496-8B62-1CC12178688E}" destId="{9C2F1F17-9544-447B-B1F1-5AD34B5BEE26}" srcOrd="0" destOrd="0" presId="urn:microsoft.com/office/officeart/2005/8/layout/hierarchy1"/>
    <dgm:cxn modelId="{A74FEB12-7536-4D87-814F-E22C9F179F21}" type="presOf" srcId="{2CB1CA18-A411-4B00-A52C-0397FAF45014}" destId="{4CA90883-C59B-45F9-9201-2BFC82F6E4EB}" srcOrd="0" destOrd="0" presId="urn:microsoft.com/office/officeart/2005/8/layout/hierarchy1"/>
    <dgm:cxn modelId="{938AB8BB-4518-433A-A243-2478303708D8}" srcId="{70923A17-378E-45B1-95FA-B34A56B5C9D6}" destId="{CB264B20-5855-4A05-A3D5-7DCF559A1575}" srcOrd="1" destOrd="0" parTransId="{9AB0F4A5-E9E9-44DF-925B-AEE9D561582D}" sibTransId="{ABDD3CAA-5B7D-4613-B30B-47357910006C}"/>
    <dgm:cxn modelId="{EA6DC13C-2656-4BD9-B57F-80BC90213736}" srcId="{501E2D4E-A5CE-4D0E-91F8-81BDAB59A682}" destId="{F1CCE352-E22B-4788-BEB4-3D642A2CB940}" srcOrd="0" destOrd="0" parTransId="{4960E9E5-ABB3-4AC4-9F36-1125ED0E12D9}" sibTransId="{7BDE04B1-F36A-4CDF-AE51-55407989E157}"/>
    <dgm:cxn modelId="{0FAC1F48-202D-44AD-96EC-96F5FAC5D9F4}" srcId="{827EF057-5A7E-4496-8B62-1CC12178688E}" destId="{4A2E6E95-568F-4994-8F4A-A227ACEF2AE9}" srcOrd="0" destOrd="0" parTransId="{2BA0A1A8-3B68-424B-9A94-3D0ABC5EDD5A}" sibTransId="{83539113-02B3-4D4E-853E-C9FDF4B8407D}"/>
    <dgm:cxn modelId="{E5E827A1-876B-4667-9B80-6603F2A6679B}" type="presOf" srcId="{70923A17-378E-45B1-95FA-B34A56B5C9D6}" destId="{AFFB25B3-BB29-423C-88C0-C0A9F775E906}" srcOrd="0" destOrd="0" presId="urn:microsoft.com/office/officeart/2005/8/layout/hierarchy1"/>
    <dgm:cxn modelId="{A782426A-0B15-48F7-B350-40E702888EF1}" type="presOf" srcId="{5192209D-0DA1-4405-9916-F84E9E09DA37}" destId="{F9A05055-4CF3-4266-9B89-A020AAC1643E}" srcOrd="0" destOrd="0" presId="urn:microsoft.com/office/officeart/2005/8/layout/hierarchy1"/>
    <dgm:cxn modelId="{241D7926-501F-42A6-B2CE-7ACDDDD0772E}" srcId="{827EF057-5A7E-4496-8B62-1CC12178688E}" destId="{6779D097-01A2-4D32-8B48-15EE7A121E44}" srcOrd="1" destOrd="0" parTransId="{A96938F3-D371-4FC1-AD17-93B0F96086AC}" sibTransId="{BBA7C589-5248-44DC-8746-CAD93F110F2F}"/>
    <dgm:cxn modelId="{73DB3E4C-EFB0-444B-801B-C6A90A6CD27C}" type="presOf" srcId="{F1CCE352-E22B-4788-BEB4-3D642A2CB940}" destId="{4CE69E64-629B-4F0B-91D0-AB2D72FFAA6F}" srcOrd="0" destOrd="0" presId="urn:microsoft.com/office/officeart/2005/8/layout/hierarchy1"/>
    <dgm:cxn modelId="{7BECBB77-6E8B-4A00-85D0-0001510E297E}" type="presOf" srcId="{6779D097-01A2-4D32-8B48-15EE7A121E44}" destId="{A65EFBFB-C11C-4CDB-BA50-E15A6E44EEBB}" srcOrd="0" destOrd="0" presId="urn:microsoft.com/office/officeart/2005/8/layout/hierarchy1"/>
    <dgm:cxn modelId="{F19EE7EE-52E6-458B-A271-E33E29B937A7}" srcId="{F1CCE352-E22B-4788-BEB4-3D642A2CB940}" destId="{AC0789D9-4640-487F-866D-C02928C0D151}" srcOrd="2" destOrd="0" parTransId="{63957F0D-749F-4EBA-A683-50728B3F3102}" sibTransId="{EC7A9468-62FA-416C-954B-EF32D9CF12E4}"/>
    <dgm:cxn modelId="{28651A77-B644-4B43-B8E5-3B1A470FD6EE}" type="presOf" srcId="{4A2E6E95-568F-4994-8F4A-A227ACEF2AE9}" destId="{7A1E9748-A95E-44B5-859A-DA8B1BEA8C53}" srcOrd="0" destOrd="0" presId="urn:microsoft.com/office/officeart/2005/8/layout/hierarchy1"/>
    <dgm:cxn modelId="{FAC623E0-10B2-41C5-8249-B37FC0D8F09C}" srcId="{F1CCE352-E22B-4788-BEB4-3D642A2CB940}" destId="{70923A17-378E-45B1-95FA-B34A56B5C9D6}" srcOrd="1" destOrd="0" parTransId="{850BDE19-2026-412A-BC1F-7AB451979B97}" sibTransId="{5E6E9688-2076-4930-8D3B-78FD72133BC1}"/>
    <dgm:cxn modelId="{69775ED8-1AE4-4406-B20A-30B833F8B4CF}" type="presOf" srcId="{850BDE19-2026-412A-BC1F-7AB451979B97}" destId="{A54E3B25-B89C-4C17-B9BA-B1E260460276}" srcOrd="0" destOrd="0" presId="urn:microsoft.com/office/officeart/2005/8/layout/hierarchy1"/>
    <dgm:cxn modelId="{A7475611-D9C6-427F-928B-B95D5654C4EA}" type="presParOf" srcId="{1665269C-99A1-42E2-B858-20A9DC4A3C86}" destId="{060F74EA-10A0-408D-9C03-AE29606BF81A}" srcOrd="0" destOrd="0" presId="urn:microsoft.com/office/officeart/2005/8/layout/hierarchy1"/>
    <dgm:cxn modelId="{31086A4D-D3B4-4BF5-88BE-352C9B194AAF}" type="presParOf" srcId="{060F74EA-10A0-408D-9C03-AE29606BF81A}" destId="{84DAEE76-0149-4908-90D8-5BAA69440B4A}" srcOrd="0" destOrd="0" presId="urn:microsoft.com/office/officeart/2005/8/layout/hierarchy1"/>
    <dgm:cxn modelId="{3C5A9C12-042C-4084-B177-1AD0453F55F7}" type="presParOf" srcId="{84DAEE76-0149-4908-90D8-5BAA69440B4A}" destId="{B3FE5242-247F-4126-8EB9-AC3F3C54E0FA}" srcOrd="0" destOrd="0" presId="urn:microsoft.com/office/officeart/2005/8/layout/hierarchy1"/>
    <dgm:cxn modelId="{74FD8C99-48DC-45C8-8BC5-B210A38FC819}" type="presParOf" srcId="{84DAEE76-0149-4908-90D8-5BAA69440B4A}" destId="{4CE69E64-629B-4F0B-91D0-AB2D72FFAA6F}" srcOrd="1" destOrd="0" presId="urn:microsoft.com/office/officeart/2005/8/layout/hierarchy1"/>
    <dgm:cxn modelId="{910A12A5-D15F-4DE3-A3FA-4765F641F9AE}" type="presParOf" srcId="{060F74EA-10A0-408D-9C03-AE29606BF81A}" destId="{34BCDED9-ED4E-4A34-92B2-3778520FE5D6}" srcOrd="1" destOrd="0" presId="urn:microsoft.com/office/officeart/2005/8/layout/hierarchy1"/>
    <dgm:cxn modelId="{033EB61C-2CA3-4DD3-BC58-79EF3244651D}" type="presParOf" srcId="{34BCDED9-ED4E-4A34-92B2-3778520FE5D6}" destId="{861E8C60-BA37-491A-BA30-AA23C9BAEB26}" srcOrd="0" destOrd="0" presId="urn:microsoft.com/office/officeart/2005/8/layout/hierarchy1"/>
    <dgm:cxn modelId="{0B23E89B-2DF8-494B-A542-DA1C18C8111F}" type="presParOf" srcId="{34BCDED9-ED4E-4A34-92B2-3778520FE5D6}" destId="{C0B1AC30-1CB8-4DBE-B1B6-5DD8F8E55A50}" srcOrd="1" destOrd="0" presId="urn:microsoft.com/office/officeart/2005/8/layout/hierarchy1"/>
    <dgm:cxn modelId="{4C10A291-2C4A-47BE-B978-B61CB0EFA6AF}" type="presParOf" srcId="{C0B1AC30-1CB8-4DBE-B1B6-5DD8F8E55A50}" destId="{2E02DAAB-7494-48A3-9E29-8CE0219AB74E}" srcOrd="0" destOrd="0" presId="urn:microsoft.com/office/officeart/2005/8/layout/hierarchy1"/>
    <dgm:cxn modelId="{D9D3B8FE-B078-4F99-BE14-4F6795C35DB6}" type="presParOf" srcId="{2E02DAAB-7494-48A3-9E29-8CE0219AB74E}" destId="{7395A914-C49E-4A81-B356-2078A7FF2910}" srcOrd="0" destOrd="0" presId="urn:microsoft.com/office/officeart/2005/8/layout/hierarchy1"/>
    <dgm:cxn modelId="{25714BAD-363C-49E5-BDF3-B5E6F3AC108E}" type="presParOf" srcId="{2E02DAAB-7494-48A3-9E29-8CE0219AB74E}" destId="{9C2F1F17-9544-447B-B1F1-5AD34B5BEE26}" srcOrd="1" destOrd="0" presId="urn:microsoft.com/office/officeart/2005/8/layout/hierarchy1"/>
    <dgm:cxn modelId="{252C2786-C2D3-4513-8D55-36DB9F0C6CAC}" type="presParOf" srcId="{C0B1AC30-1CB8-4DBE-B1B6-5DD8F8E55A50}" destId="{F484B0F9-714F-48E3-A98C-9463EC2ECD06}" srcOrd="1" destOrd="0" presId="urn:microsoft.com/office/officeart/2005/8/layout/hierarchy1"/>
    <dgm:cxn modelId="{1EAAB604-7157-4BC0-9227-908B5B9A93FE}" type="presParOf" srcId="{F484B0F9-714F-48E3-A98C-9463EC2ECD06}" destId="{73B0703D-CB3F-4901-A417-7B68077EF01E}" srcOrd="0" destOrd="0" presId="urn:microsoft.com/office/officeart/2005/8/layout/hierarchy1"/>
    <dgm:cxn modelId="{5597AE35-D855-4492-8BF8-DF2FE539BD43}" type="presParOf" srcId="{F484B0F9-714F-48E3-A98C-9463EC2ECD06}" destId="{8E3CF406-F5CD-4A48-B4F1-215CAD65A577}" srcOrd="1" destOrd="0" presId="urn:microsoft.com/office/officeart/2005/8/layout/hierarchy1"/>
    <dgm:cxn modelId="{2E350426-A7C4-4352-AC83-6EB081F8C4E7}" type="presParOf" srcId="{8E3CF406-F5CD-4A48-B4F1-215CAD65A577}" destId="{3B45D0D4-1150-4F2B-BD87-FB3B11749584}" srcOrd="0" destOrd="0" presId="urn:microsoft.com/office/officeart/2005/8/layout/hierarchy1"/>
    <dgm:cxn modelId="{8BC53CFD-7C8B-4BF3-8BCA-93E23AB48FC2}" type="presParOf" srcId="{3B45D0D4-1150-4F2B-BD87-FB3B11749584}" destId="{B4861366-B681-47E4-9FED-AF1CCA2EA5CB}" srcOrd="0" destOrd="0" presId="urn:microsoft.com/office/officeart/2005/8/layout/hierarchy1"/>
    <dgm:cxn modelId="{D8786D70-DCBA-47E1-BF5C-065232A1DD88}" type="presParOf" srcId="{3B45D0D4-1150-4F2B-BD87-FB3B11749584}" destId="{7A1E9748-A95E-44B5-859A-DA8B1BEA8C53}" srcOrd="1" destOrd="0" presId="urn:microsoft.com/office/officeart/2005/8/layout/hierarchy1"/>
    <dgm:cxn modelId="{3DF704FD-E12F-412B-B4F6-8A56AFB68862}" type="presParOf" srcId="{8E3CF406-F5CD-4A48-B4F1-215CAD65A577}" destId="{66BEB8ED-BD44-4862-BC45-2B7083F6816A}" srcOrd="1" destOrd="0" presId="urn:microsoft.com/office/officeart/2005/8/layout/hierarchy1"/>
    <dgm:cxn modelId="{BD3D1516-F405-45C5-9EF3-220595A1567C}" type="presParOf" srcId="{F484B0F9-714F-48E3-A98C-9463EC2ECD06}" destId="{5F453EE4-C7C8-433A-87B3-64728D3CD132}" srcOrd="2" destOrd="0" presId="urn:microsoft.com/office/officeart/2005/8/layout/hierarchy1"/>
    <dgm:cxn modelId="{AFBFD1DC-A24B-486C-A357-01A14F0DEAB1}" type="presParOf" srcId="{F484B0F9-714F-48E3-A98C-9463EC2ECD06}" destId="{15ACDA04-FBC3-49CA-808E-351F315A25AD}" srcOrd="3" destOrd="0" presId="urn:microsoft.com/office/officeart/2005/8/layout/hierarchy1"/>
    <dgm:cxn modelId="{48BFCBD1-2032-40A4-A99E-BB1C25D82537}" type="presParOf" srcId="{15ACDA04-FBC3-49CA-808E-351F315A25AD}" destId="{114F363A-7D79-462E-A04C-616FACE0681F}" srcOrd="0" destOrd="0" presId="urn:microsoft.com/office/officeart/2005/8/layout/hierarchy1"/>
    <dgm:cxn modelId="{BAC11076-81B1-483A-ABE7-F92845F2654D}" type="presParOf" srcId="{114F363A-7D79-462E-A04C-616FACE0681F}" destId="{4591AB11-442B-4F74-81D2-DE78CCAD6A7A}" srcOrd="0" destOrd="0" presId="urn:microsoft.com/office/officeart/2005/8/layout/hierarchy1"/>
    <dgm:cxn modelId="{52059B1C-DF5A-4EDB-8DE3-15ED7ABC46A9}" type="presParOf" srcId="{114F363A-7D79-462E-A04C-616FACE0681F}" destId="{A65EFBFB-C11C-4CDB-BA50-E15A6E44EEBB}" srcOrd="1" destOrd="0" presId="urn:microsoft.com/office/officeart/2005/8/layout/hierarchy1"/>
    <dgm:cxn modelId="{133BC188-C760-4D6A-AC3E-6184D3633FF3}" type="presParOf" srcId="{15ACDA04-FBC3-49CA-808E-351F315A25AD}" destId="{990B3F9B-9509-49E5-B7C0-EF18B5683218}" srcOrd="1" destOrd="0" presId="urn:microsoft.com/office/officeart/2005/8/layout/hierarchy1"/>
    <dgm:cxn modelId="{427C11FF-47E6-4E5E-B8F4-5BBA52C9344B}" type="presParOf" srcId="{34BCDED9-ED4E-4A34-92B2-3778520FE5D6}" destId="{A54E3B25-B89C-4C17-B9BA-B1E260460276}" srcOrd="2" destOrd="0" presId="urn:microsoft.com/office/officeart/2005/8/layout/hierarchy1"/>
    <dgm:cxn modelId="{CEDA6CD6-9C0C-450F-B44E-660DF840A605}" type="presParOf" srcId="{34BCDED9-ED4E-4A34-92B2-3778520FE5D6}" destId="{0E67CC72-F6DE-4922-9D71-9628A637C238}" srcOrd="3" destOrd="0" presId="urn:microsoft.com/office/officeart/2005/8/layout/hierarchy1"/>
    <dgm:cxn modelId="{161FA2AE-2D89-4DF0-92CB-1D0E8B4DA0D0}" type="presParOf" srcId="{0E67CC72-F6DE-4922-9D71-9628A637C238}" destId="{5813AF4F-7E95-4D46-AB7E-A732C1F13DC3}" srcOrd="0" destOrd="0" presId="urn:microsoft.com/office/officeart/2005/8/layout/hierarchy1"/>
    <dgm:cxn modelId="{658DA9BA-1445-4825-A9B0-89B52C06E346}" type="presParOf" srcId="{5813AF4F-7E95-4D46-AB7E-A732C1F13DC3}" destId="{9597F301-5B0E-4DD9-9E04-4CBED40A156E}" srcOrd="0" destOrd="0" presId="urn:microsoft.com/office/officeart/2005/8/layout/hierarchy1"/>
    <dgm:cxn modelId="{64C94843-84F6-4115-BEDF-E07015583242}" type="presParOf" srcId="{5813AF4F-7E95-4D46-AB7E-A732C1F13DC3}" destId="{AFFB25B3-BB29-423C-88C0-C0A9F775E906}" srcOrd="1" destOrd="0" presId="urn:microsoft.com/office/officeart/2005/8/layout/hierarchy1"/>
    <dgm:cxn modelId="{00B52309-0F47-490F-9694-5C001AC6D1F6}" type="presParOf" srcId="{0E67CC72-F6DE-4922-9D71-9628A637C238}" destId="{0FB78412-CF66-46EA-8B39-1A2AF24AA688}" srcOrd="1" destOrd="0" presId="urn:microsoft.com/office/officeart/2005/8/layout/hierarchy1"/>
    <dgm:cxn modelId="{853F61AE-6248-4322-B4DB-AE5513511878}" type="presParOf" srcId="{0FB78412-CF66-46EA-8B39-1A2AF24AA688}" destId="{4CA90883-C59B-45F9-9201-2BFC82F6E4EB}" srcOrd="0" destOrd="0" presId="urn:microsoft.com/office/officeart/2005/8/layout/hierarchy1"/>
    <dgm:cxn modelId="{0DDEA12D-7C8A-45F3-B478-455E55CAD304}" type="presParOf" srcId="{0FB78412-CF66-46EA-8B39-1A2AF24AA688}" destId="{E61708B1-EA35-4766-88F2-02100E29B21D}" srcOrd="1" destOrd="0" presId="urn:microsoft.com/office/officeart/2005/8/layout/hierarchy1"/>
    <dgm:cxn modelId="{7EA7125A-AEB6-4235-856A-C25617EE9C1E}" type="presParOf" srcId="{E61708B1-EA35-4766-88F2-02100E29B21D}" destId="{A4A0CF05-C5E5-4118-AA1D-96ACED925531}" srcOrd="0" destOrd="0" presId="urn:microsoft.com/office/officeart/2005/8/layout/hierarchy1"/>
    <dgm:cxn modelId="{253EE597-B6CF-427C-8C86-2A0FA65F387B}" type="presParOf" srcId="{A4A0CF05-C5E5-4118-AA1D-96ACED925531}" destId="{4142E51F-C2FE-4B5A-9B80-EA6CEF6BDDAA}" srcOrd="0" destOrd="0" presId="urn:microsoft.com/office/officeart/2005/8/layout/hierarchy1"/>
    <dgm:cxn modelId="{4003C65E-AE27-4BFF-BCD7-2C1F18C721E4}" type="presParOf" srcId="{A4A0CF05-C5E5-4118-AA1D-96ACED925531}" destId="{F9A05055-4CF3-4266-9B89-A020AAC1643E}" srcOrd="1" destOrd="0" presId="urn:microsoft.com/office/officeart/2005/8/layout/hierarchy1"/>
    <dgm:cxn modelId="{46CC3BCC-0C78-48FA-BA51-6AB4847D30DC}" type="presParOf" srcId="{E61708B1-EA35-4766-88F2-02100E29B21D}" destId="{AD7B1F56-9EBA-4305-8EEA-ADD7B1B66145}" srcOrd="1" destOrd="0" presId="urn:microsoft.com/office/officeart/2005/8/layout/hierarchy1"/>
    <dgm:cxn modelId="{3C876F0A-0A0D-43CF-8663-1DADA948E880}" type="presParOf" srcId="{0FB78412-CF66-46EA-8B39-1A2AF24AA688}" destId="{9B1B60FA-46D5-4958-A131-64FD7D4477F0}" srcOrd="2" destOrd="0" presId="urn:microsoft.com/office/officeart/2005/8/layout/hierarchy1"/>
    <dgm:cxn modelId="{64138A01-AC7A-45E4-BA24-5924D07B7A7B}" type="presParOf" srcId="{0FB78412-CF66-46EA-8B39-1A2AF24AA688}" destId="{62DFF2A3-6557-4ED6-ABE5-953A80120FEB}" srcOrd="3" destOrd="0" presId="urn:microsoft.com/office/officeart/2005/8/layout/hierarchy1"/>
    <dgm:cxn modelId="{6DC489D7-BE31-464C-9D7C-06DE44CB8145}" type="presParOf" srcId="{62DFF2A3-6557-4ED6-ABE5-953A80120FEB}" destId="{433B0D9D-87B9-4299-B16D-BE915DAABF84}" srcOrd="0" destOrd="0" presId="urn:microsoft.com/office/officeart/2005/8/layout/hierarchy1"/>
    <dgm:cxn modelId="{31C2EBA8-A2DB-419A-B044-84009FEEBA33}" type="presParOf" srcId="{433B0D9D-87B9-4299-B16D-BE915DAABF84}" destId="{AAE61F51-031B-48EE-980B-06E3B3BDD512}" srcOrd="0" destOrd="0" presId="urn:microsoft.com/office/officeart/2005/8/layout/hierarchy1"/>
    <dgm:cxn modelId="{10B17F13-8F9A-4340-84A3-5296375E0675}" type="presParOf" srcId="{433B0D9D-87B9-4299-B16D-BE915DAABF84}" destId="{6CF9DE45-3B69-46EA-A7FE-C976F7F4CC75}" srcOrd="1" destOrd="0" presId="urn:microsoft.com/office/officeart/2005/8/layout/hierarchy1"/>
    <dgm:cxn modelId="{5AEB6B12-3310-4D87-8385-89BCED605FC7}" type="presParOf" srcId="{62DFF2A3-6557-4ED6-ABE5-953A80120FEB}" destId="{D57186F5-131B-4318-AE7D-18DB1058D675}" srcOrd="1" destOrd="0" presId="urn:microsoft.com/office/officeart/2005/8/layout/hierarchy1"/>
    <dgm:cxn modelId="{23F03D9D-6C61-4AFF-8B8A-109E62FD9F4B}" type="presParOf" srcId="{34BCDED9-ED4E-4A34-92B2-3778520FE5D6}" destId="{09524672-1ED7-4B22-B8CB-AD26B9366DDC}" srcOrd="4" destOrd="0" presId="urn:microsoft.com/office/officeart/2005/8/layout/hierarchy1"/>
    <dgm:cxn modelId="{1A44C949-9BA8-44A2-A0D4-89F0914E393E}" type="presParOf" srcId="{34BCDED9-ED4E-4A34-92B2-3778520FE5D6}" destId="{11FB627D-2666-42CE-813E-A0A7151D54AE}" srcOrd="5" destOrd="0" presId="urn:microsoft.com/office/officeart/2005/8/layout/hierarchy1"/>
    <dgm:cxn modelId="{07556896-426D-4B01-AE3B-45347222B96A}" type="presParOf" srcId="{11FB627D-2666-42CE-813E-A0A7151D54AE}" destId="{C4D2DBF4-0520-4A4D-8395-A537E2A27B3F}" srcOrd="0" destOrd="0" presId="urn:microsoft.com/office/officeart/2005/8/layout/hierarchy1"/>
    <dgm:cxn modelId="{80207177-78F5-4A91-8051-31B51D18A131}" type="presParOf" srcId="{C4D2DBF4-0520-4A4D-8395-A537E2A27B3F}" destId="{D10DB9F8-7770-456A-90A5-8109FC539B55}" srcOrd="0" destOrd="0" presId="urn:microsoft.com/office/officeart/2005/8/layout/hierarchy1"/>
    <dgm:cxn modelId="{32BA1EC5-84E5-4681-A4C0-693DD6DF6D4B}" type="presParOf" srcId="{C4D2DBF4-0520-4A4D-8395-A537E2A27B3F}" destId="{388F21A5-5CB9-4B72-A7AF-013A54C4FA9F}" srcOrd="1" destOrd="0" presId="urn:microsoft.com/office/officeart/2005/8/layout/hierarchy1"/>
    <dgm:cxn modelId="{1A29022E-18DC-468E-972F-59467961BEAF}" type="presParOf" srcId="{11FB627D-2666-42CE-813E-A0A7151D54AE}" destId="{91BB2FB9-16A1-46E9-88FF-9650CCF0F2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327156-2688-494E-8650-A71BD6CF72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AE4EB1-8F49-468E-A596-8B091BD3C658}">
      <dgm:prSet phldrT="[Text]"/>
      <dgm:spPr/>
      <dgm:t>
        <a:bodyPr/>
        <a:lstStyle/>
        <a:p>
          <a:r>
            <a:rPr lang="en-US" smtClean="0"/>
            <a:t>Đường đi: là dãy các cạnh/cung/đỉnh kề nhau</a:t>
          </a:r>
          <a:endParaRPr lang="en-US"/>
        </a:p>
      </dgm:t>
    </dgm:pt>
    <dgm:pt modelId="{4CE225C1-FE63-48B5-95FF-0885CFA28E9D}" type="parTrans" cxnId="{188AB106-6D2F-4E4E-9459-565880D89BA2}">
      <dgm:prSet/>
      <dgm:spPr/>
      <dgm:t>
        <a:bodyPr/>
        <a:lstStyle/>
        <a:p>
          <a:endParaRPr lang="en-US"/>
        </a:p>
      </dgm:t>
    </dgm:pt>
    <dgm:pt modelId="{0D47018A-5B54-4253-A12A-F2254CEE9A70}" type="sibTrans" cxnId="{188AB106-6D2F-4E4E-9459-565880D89BA2}">
      <dgm:prSet/>
      <dgm:spPr/>
      <dgm:t>
        <a:bodyPr/>
        <a:lstStyle/>
        <a:p>
          <a:endParaRPr lang="en-US"/>
        </a:p>
      </dgm:t>
    </dgm:pt>
    <dgm:pt modelId="{35BA3AED-342B-41E9-8497-5503CE603409}">
      <dgm:prSet phldrT="[Text]" custT="1"/>
      <dgm:spPr/>
      <dgm:t>
        <a:bodyPr/>
        <a:lstStyle/>
        <a:p>
          <a:r>
            <a:rPr lang="en-US" sz="2400" smtClean="0"/>
            <a:t>(d,e),(e,a),(a,c) Có độ dài = 3</a:t>
          </a:r>
          <a:endParaRPr lang="en-US" sz="2400"/>
        </a:p>
      </dgm:t>
    </dgm:pt>
    <dgm:pt modelId="{DF711463-3FFA-47EB-928B-07B424636F98}" type="parTrans" cxnId="{314DB6F9-4D53-4DC3-BA9D-F4F4B6A25AF3}">
      <dgm:prSet/>
      <dgm:spPr/>
      <dgm:t>
        <a:bodyPr/>
        <a:lstStyle/>
        <a:p>
          <a:endParaRPr lang="en-US"/>
        </a:p>
      </dgm:t>
    </dgm:pt>
    <dgm:pt modelId="{971F4FB6-61CB-498C-B93D-447279DB2C1F}" type="sibTrans" cxnId="{314DB6F9-4D53-4DC3-BA9D-F4F4B6A25AF3}">
      <dgm:prSet/>
      <dgm:spPr/>
      <dgm:t>
        <a:bodyPr/>
        <a:lstStyle/>
        <a:p>
          <a:endParaRPr lang="en-US"/>
        </a:p>
      </dgm:t>
    </dgm:pt>
    <dgm:pt modelId="{E4A2D1B0-0D7A-4F06-9FE4-979DD8631394}">
      <dgm:prSet phldrT="[Text]"/>
      <dgm:spPr/>
      <dgm:t>
        <a:bodyPr/>
        <a:lstStyle/>
        <a:p>
          <a:r>
            <a:rPr lang="en-US" smtClean="0"/>
            <a:t>Chu trình: là đường đi có đỉnh đầu </a:t>
          </a:r>
          <a:r>
            <a:rPr lang="vi-VN" smtClean="0"/>
            <a:t>trùng</a:t>
          </a:r>
          <a:r>
            <a:rPr lang="en-US" smtClean="0"/>
            <a:t> đỉnh cuối</a:t>
          </a:r>
          <a:endParaRPr lang="en-US"/>
        </a:p>
      </dgm:t>
    </dgm:pt>
    <dgm:pt modelId="{BEC4033C-12B1-4135-87F9-FC91926EB8BB}" type="parTrans" cxnId="{13D1045A-2F2C-463C-B099-ADDBD7372F48}">
      <dgm:prSet/>
      <dgm:spPr/>
      <dgm:t>
        <a:bodyPr/>
        <a:lstStyle/>
        <a:p>
          <a:endParaRPr lang="en-US"/>
        </a:p>
      </dgm:t>
    </dgm:pt>
    <dgm:pt modelId="{3C5F9B73-C9B7-4A6B-91C3-295D34D20A3C}" type="sibTrans" cxnId="{13D1045A-2F2C-463C-B099-ADDBD7372F48}">
      <dgm:prSet/>
      <dgm:spPr/>
      <dgm:t>
        <a:bodyPr/>
        <a:lstStyle/>
        <a:p>
          <a:endParaRPr lang="en-US"/>
        </a:p>
      </dgm:t>
    </dgm:pt>
    <dgm:pt modelId="{F5D18AF7-AB5C-4C4E-9D67-DCF8F63F8B4C}">
      <dgm:prSet phldrT="[Text]" custT="1"/>
      <dgm:spPr/>
      <dgm:t>
        <a:bodyPr/>
        <a:lstStyle/>
        <a:p>
          <a:r>
            <a:rPr lang="en-US" sz="2800" smtClean="0"/>
            <a:t>d,e,a,b,d</a:t>
          </a:r>
          <a:endParaRPr lang="en-US" sz="2800"/>
        </a:p>
      </dgm:t>
    </dgm:pt>
    <dgm:pt modelId="{892D8427-2DF2-4CA3-8CFF-E5CECFCA45FD}" type="parTrans" cxnId="{1F000305-E089-4A3D-AAE0-4490F34534FC}">
      <dgm:prSet/>
      <dgm:spPr/>
      <dgm:t>
        <a:bodyPr/>
        <a:lstStyle/>
        <a:p>
          <a:endParaRPr lang="en-US"/>
        </a:p>
      </dgm:t>
    </dgm:pt>
    <dgm:pt modelId="{7EFC177A-238F-41F4-9505-52CFB000434A}" type="sibTrans" cxnId="{1F000305-E089-4A3D-AAE0-4490F34534FC}">
      <dgm:prSet/>
      <dgm:spPr/>
      <dgm:t>
        <a:bodyPr/>
        <a:lstStyle/>
        <a:p>
          <a:endParaRPr lang="en-US"/>
        </a:p>
      </dgm:t>
    </dgm:pt>
    <dgm:pt modelId="{44FA0D2C-5ADE-4FAC-A128-28EA5AA9D014}">
      <dgm:prSet phldrT="[Text]" custT="1"/>
      <dgm:spPr/>
      <dgm:t>
        <a:bodyPr/>
        <a:lstStyle/>
        <a:p>
          <a:r>
            <a:rPr lang="en-US" sz="2400" smtClean="0"/>
            <a:t>d,e,a,c</a:t>
          </a:r>
          <a:endParaRPr lang="en-US" sz="2400"/>
        </a:p>
      </dgm:t>
    </dgm:pt>
    <dgm:pt modelId="{B8444BE8-269E-463F-99D6-204C796D9778}" type="parTrans" cxnId="{E939694D-1FEF-41CB-B335-D604F8ACE934}">
      <dgm:prSet/>
      <dgm:spPr/>
      <dgm:t>
        <a:bodyPr/>
        <a:lstStyle/>
        <a:p>
          <a:endParaRPr lang="en-US"/>
        </a:p>
      </dgm:t>
    </dgm:pt>
    <dgm:pt modelId="{1347DBF8-34FC-438B-A32E-D073FC94E546}" type="sibTrans" cxnId="{E939694D-1FEF-41CB-B335-D604F8ACE934}">
      <dgm:prSet/>
      <dgm:spPr/>
      <dgm:t>
        <a:bodyPr/>
        <a:lstStyle/>
        <a:p>
          <a:endParaRPr lang="en-US"/>
        </a:p>
      </dgm:t>
    </dgm:pt>
    <dgm:pt modelId="{0883F525-77A5-483B-B814-311C539967A1}">
      <dgm:prSet phldrT="[Text]" custT="1"/>
      <dgm:spPr/>
      <dgm:t>
        <a:bodyPr/>
        <a:lstStyle/>
        <a:p>
          <a:r>
            <a:rPr lang="en-US" sz="2800" smtClean="0"/>
            <a:t>b,d,c,b</a:t>
          </a:r>
          <a:endParaRPr lang="en-US" sz="2800"/>
        </a:p>
      </dgm:t>
    </dgm:pt>
    <dgm:pt modelId="{4C586F18-C296-4006-B9B3-24BD496C395F}" type="parTrans" cxnId="{30049042-6EC1-48AF-A00C-258A83376E84}">
      <dgm:prSet/>
      <dgm:spPr/>
      <dgm:t>
        <a:bodyPr/>
        <a:lstStyle/>
        <a:p>
          <a:endParaRPr lang="en-US"/>
        </a:p>
      </dgm:t>
    </dgm:pt>
    <dgm:pt modelId="{336AA50F-00C4-4C2F-9CCF-D488426A8512}" type="sibTrans" cxnId="{30049042-6EC1-48AF-A00C-258A83376E84}">
      <dgm:prSet/>
      <dgm:spPr/>
      <dgm:t>
        <a:bodyPr/>
        <a:lstStyle/>
        <a:p>
          <a:endParaRPr lang="en-US"/>
        </a:p>
      </dgm:t>
    </dgm:pt>
    <dgm:pt modelId="{0A652F98-E114-4E82-8AAB-840555C37F2B}" type="pres">
      <dgm:prSet presAssocID="{53327156-2688-494E-8650-A71BD6CF72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C811C1-4364-4E06-9D32-0012694AD3BA}" type="pres">
      <dgm:prSet presAssocID="{AEAE4EB1-8F49-468E-A596-8B091BD3C6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CA7F2-A123-4CDC-9372-99E48D30D55D}" type="pres">
      <dgm:prSet presAssocID="{AEAE4EB1-8F49-468E-A596-8B091BD3C6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86AFD-3E50-457C-870F-44AA69D05C2E}" type="pres">
      <dgm:prSet presAssocID="{E4A2D1B0-0D7A-4F06-9FE4-979DD863139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1B2C0-7DCC-451A-8391-D1397A6D3A0C}" type="pres">
      <dgm:prSet presAssocID="{E4A2D1B0-0D7A-4F06-9FE4-979DD863139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BEC000-BE5C-4AE5-88FB-B70337A796CB}" type="presOf" srcId="{0883F525-77A5-483B-B814-311C539967A1}" destId="{C0C1B2C0-7DCC-451A-8391-D1397A6D3A0C}" srcOrd="0" destOrd="1" presId="urn:microsoft.com/office/officeart/2005/8/layout/vList2"/>
    <dgm:cxn modelId="{30049042-6EC1-48AF-A00C-258A83376E84}" srcId="{E4A2D1B0-0D7A-4F06-9FE4-979DD8631394}" destId="{0883F525-77A5-483B-B814-311C539967A1}" srcOrd="1" destOrd="0" parTransId="{4C586F18-C296-4006-B9B3-24BD496C395F}" sibTransId="{336AA50F-00C4-4C2F-9CCF-D488426A8512}"/>
    <dgm:cxn modelId="{EDEBCB00-A85E-4427-BC94-B48F0E195AA5}" type="presOf" srcId="{35BA3AED-342B-41E9-8497-5503CE603409}" destId="{EABCA7F2-A123-4CDC-9372-99E48D30D55D}" srcOrd="0" destOrd="0" presId="urn:microsoft.com/office/officeart/2005/8/layout/vList2"/>
    <dgm:cxn modelId="{1F000305-E089-4A3D-AAE0-4490F34534FC}" srcId="{E4A2D1B0-0D7A-4F06-9FE4-979DD8631394}" destId="{F5D18AF7-AB5C-4C4E-9D67-DCF8F63F8B4C}" srcOrd="0" destOrd="0" parTransId="{892D8427-2DF2-4CA3-8CFF-E5CECFCA45FD}" sibTransId="{7EFC177A-238F-41F4-9505-52CFB000434A}"/>
    <dgm:cxn modelId="{2A3C70DE-4798-4A6E-B5A4-478481519857}" type="presOf" srcId="{53327156-2688-494E-8650-A71BD6CF72D3}" destId="{0A652F98-E114-4E82-8AAB-840555C37F2B}" srcOrd="0" destOrd="0" presId="urn:microsoft.com/office/officeart/2005/8/layout/vList2"/>
    <dgm:cxn modelId="{188AB106-6D2F-4E4E-9459-565880D89BA2}" srcId="{53327156-2688-494E-8650-A71BD6CF72D3}" destId="{AEAE4EB1-8F49-468E-A596-8B091BD3C658}" srcOrd="0" destOrd="0" parTransId="{4CE225C1-FE63-48B5-95FF-0885CFA28E9D}" sibTransId="{0D47018A-5B54-4253-A12A-F2254CEE9A70}"/>
    <dgm:cxn modelId="{9531CB24-ACC5-4929-BFC7-DB630E40CB5B}" type="presOf" srcId="{AEAE4EB1-8F49-468E-A596-8B091BD3C658}" destId="{B4C811C1-4364-4E06-9D32-0012694AD3BA}" srcOrd="0" destOrd="0" presId="urn:microsoft.com/office/officeart/2005/8/layout/vList2"/>
    <dgm:cxn modelId="{7EF3F8FE-65F1-40ED-8D7F-5D1E3ED09BB1}" type="presOf" srcId="{F5D18AF7-AB5C-4C4E-9D67-DCF8F63F8B4C}" destId="{C0C1B2C0-7DCC-451A-8391-D1397A6D3A0C}" srcOrd="0" destOrd="0" presId="urn:microsoft.com/office/officeart/2005/8/layout/vList2"/>
    <dgm:cxn modelId="{314DB6F9-4D53-4DC3-BA9D-F4F4B6A25AF3}" srcId="{AEAE4EB1-8F49-468E-A596-8B091BD3C658}" destId="{35BA3AED-342B-41E9-8497-5503CE603409}" srcOrd="0" destOrd="0" parTransId="{DF711463-3FFA-47EB-928B-07B424636F98}" sibTransId="{971F4FB6-61CB-498C-B93D-447279DB2C1F}"/>
    <dgm:cxn modelId="{E939694D-1FEF-41CB-B335-D604F8ACE934}" srcId="{AEAE4EB1-8F49-468E-A596-8B091BD3C658}" destId="{44FA0D2C-5ADE-4FAC-A128-28EA5AA9D014}" srcOrd="1" destOrd="0" parTransId="{B8444BE8-269E-463F-99D6-204C796D9778}" sibTransId="{1347DBF8-34FC-438B-A32E-D073FC94E546}"/>
    <dgm:cxn modelId="{1AD17569-DD7A-4F4B-8823-B1D0101BF9A1}" type="presOf" srcId="{E4A2D1B0-0D7A-4F06-9FE4-979DD8631394}" destId="{A1486AFD-3E50-457C-870F-44AA69D05C2E}" srcOrd="0" destOrd="0" presId="urn:microsoft.com/office/officeart/2005/8/layout/vList2"/>
    <dgm:cxn modelId="{2C25CDFB-DED6-4F55-AC94-8FEEC6E93A3F}" type="presOf" srcId="{44FA0D2C-5ADE-4FAC-A128-28EA5AA9D014}" destId="{EABCA7F2-A123-4CDC-9372-99E48D30D55D}" srcOrd="0" destOrd="1" presId="urn:microsoft.com/office/officeart/2005/8/layout/vList2"/>
    <dgm:cxn modelId="{13D1045A-2F2C-463C-B099-ADDBD7372F48}" srcId="{53327156-2688-494E-8650-A71BD6CF72D3}" destId="{E4A2D1B0-0D7A-4F06-9FE4-979DD8631394}" srcOrd="1" destOrd="0" parTransId="{BEC4033C-12B1-4135-87F9-FC91926EB8BB}" sibTransId="{3C5F9B73-C9B7-4A6B-91C3-295D34D20A3C}"/>
    <dgm:cxn modelId="{C0AD0BE1-9130-4E55-B822-13E4F54759D6}" type="presParOf" srcId="{0A652F98-E114-4E82-8AAB-840555C37F2B}" destId="{B4C811C1-4364-4E06-9D32-0012694AD3BA}" srcOrd="0" destOrd="0" presId="urn:microsoft.com/office/officeart/2005/8/layout/vList2"/>
    <dgm:cxn modelId="{88E2397D-060A-4B8A-88BC-133E11FC1AE1}" type="presParOf" srcId="{0A652F98-E114-4E82-8AAB-840555C37F2B}" destId="{EABCA7F2-A123-4CDC-9372-99E48D30D55D}" srcOrd="1" destOrd="0" presId="urn:microsoft.com/office/officeart/2005/8/layout/vList2"/>
    <dgm:cxn modelId="{D9EEE17F-FE65-455E-A654-8F5619B4D776}" type="presParOf" srcId="{0A652F98-E114-4E82-8AAB-840555C37F2B}" destId="{A1486AFD-3E50-457C-870F-44AA69D05C2E}" srcOrd="2" destOrd="0" presId="urn:microsoft.com/office/officeart/2005/8/layout/vList2"/>
    <dgm:cxn modelId="{132F45D7-F10E-42CE-9EB9-DC492C1F8C14}" type="presParOf" srcId="{0A652F98-E114-4E82-8AAB-840555C37F2B}" destId="{C0C1B2C0-7DCC-451A-8391-D1397A6D3A0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E4E4FA-7EE7-448F-B7B2-C2006F6B6319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26E471-CE25-4151-AFCA-B5D1F7B53802}">
      <dgm:prSet phldrT="[Text]"/>
      <dgm:spPr/>
      <dgm:t>
        <a:bodyPr/>
        <a:lstStyle/>
        <a:p>
          <a:r>
            <a:rPr lang="en-US" smtClean="0"/>
            <a:t>ĐT vô hướng:</a:t>
          </a:r>
          <a:endParaRPr lang="en-US"/>
        </a:p>
      </dgm:t>
    </dgm:pt>
    <dgm:pt modelId="{8F305A9D-B072-47B6-BB0C-35045400F067}" type="parTrans" cxnId="{8B4C3513-3BE8-4EA4-B892-58A33046EE34}">
      <dgm:prSet/>
      <dgm:spPr/>
      <dgm:t>
        <a:bodyPr/>
        <a:lstStyle/>
        <a:p>
          <a:endParaRPr lang="en-US"/>
        </a:p>
      </dgm:t>
    </dgm:pt>
    <dgm:pt modelId="{04BA3C6C-76F9-4B5A-8290-7694EB66E9A9}" type="sibTrans" cxnId="{8B4C3513-3BE8-4EA4-B892-58A33046EE34}">
      <dgm:prSet/>
      <dgm:spPr/>
      <dgm:t>
        <a:bodyPr/>
        <a:lstStyle/>
        <a:p>
          <a:endParaRPr lang="en-US"/>
        </a:p>
      </dgm:t>
    </dgm:pt>
    <dgm:pt modelId="{A7CECAAD-0B3E-499F-A8C6-5F24AF27EB15}">
      <dgm:prSet phldrT="[Text]"/>
      <dgm:spPr/>
      <dgm:t>
        <a:bodyPr/>
        <a:lstStyle/>
        <a:p>
          <a:r>
            <a:rPr lang="en-US" smtClean="0"/>
            <a:t> Liên thông</a:t>
          </a:r>
          <a:endParaRPr lang="en-US"/>
        </a:p>
      </dgm:t>
    </dgm:pt>
    <dgm:pt modelId="{F4167A8B-64BB-4A3F-A4D1-98FF1273E19A}" type="parTrans" cxnId="{DBB6DBFB-5767-4B0F-96A1-27CCC2DA685A}">
      <dgm:prSet/>
      <dgm:spPr/>
      <dgm:t>
        <a:bodyPr/>
        <a:lstStyle/>
        <a:p>
          <a:endParaRPr lang="en-US"/>
        </a:p>
      </dgm:t>
    </dgm:pt>
    <dgm:pt modelId="{07DC890F-1F0B-40C1-B777-02C5FC798A62}" type="sibTrans" cxnId="{DBB6DBFB-5767-4B0F-96A1-27CCC2DA685A}">
      <dgm:prSet/>
      <dgm:spPr/>
      <dgm:t>
        <a:bodyPr/>
        <a:lstStyle/>
        <a:p>
          <a:endParaRPr lang="en-US"/>
        </a:p>
      </dgm:t>
    </dgm:pt>
    <dgm:pt modelId="{1FFF7D6C-1AC0-4D8B-B3E5-A97217BAC952}">
      <dgm:prSet phldrT="[Text]"/>
      <dgm:spPr/>
      <dgm:t>
        <a:bodyPr/>
        <a:lstStyle/>
        <a:p>
          <a:r>
            <a:rPr lang="en-US" smtClean="0"/>
            <a:t>ĐT có hướng:</a:t>
          </a:r>
          <a:endParaRPr lang="en-US"/>
        </a:p>
      </dgm:t>
    </dgm:pt>
    <dgm:pt modelId="{AEB69D8A-4ED5-4399-81F6-8F817780C2D8}" type="parTrans" cxnId="{2EA0AD33-F765-4EBB-B8EA-0BA23738457D}">
      <dgm:prSet/>
      <dgm:spPr/>
      <dgm:t>
        <a:bodyPr/>
        <a:lstStyle/>
        <a:p>
          <a:endParaRPr lang="en-US"/>
        </a:p>
      </dgm:t>
    </dgm:pt>
    <dgm:pt modelId="{FFA35A58-868C-4927-820D-D577CA55C96A}" type="sibTrans" cxnId="{2EA0AD33-F765-4EBB-B8EA-0BA23738457D}">
      <dgm:prSet/>
      <dgm:spPr/>
      <dgm:t>
        <a:bodyPr/>
        <a:lstStyle/>
        <a:p>
          <a:endParaRPr lang="en-US"/>
        </a:p>
      </dgm:t>
    </dgm:pt>
    <dgm:pt modelId="{A57F850B-15CC-435C-AADF-E8AEBC5BFB67}">
      <dgm:prSet phldrT="[Text]"/>
      <dgm:spPr/>
      <dgm:t>
        <a:bodyPr/>
        <a:lstStyle/>
        <a:p>
          <a:r>
            <a:rPr lang="en-US" smtClean="0"/>
            <a:t> Liên thông mạnh</a:t>
          </a:r>
          <a:endParaRPr lang="en-US"/>
        </a:p>
      </dgm:t>
    </dgm:pt>
    <dgm:pt modelId="{6F045E5F-E2AB-41C0-B01F-F4E242330C42}" type="parTrans" cxnId="{2EBF51C2-67FD-43AA-8CAB-6CE99D3340BA}">
      <dgm:prSet/>
      <dgm:spPr/>
      <dgm:t>
        <a:bodyPr/>
        <a:lstStyle/>
        <a:p>
          <a:endParaRPr lang="en-US"/>
        </a:p>
      </dgm:t>
    </dgm:pt>
    <dgm:pt modelId="{433659A0-99A1-40BC-B883-DB20C39E2A7E}" type="sibTrans" cxnId="{2EBF51C2-67FD-43AA-8CAB-6CE99D3340BA}">
      <dgm:prSet/>
      <dgm:spPr/>
      <dgm:t>
        <a:bodyPr/>
        <a:lstStyle/>
        <a:p>
          <a:endParaRPr lang="en-US"/>
        </a:p>
      </dgm:t>
    </dgm:pt>
    <dgm:pt modelId="{D3DA3893-A2F4-4638-AC2F-BB1530C8065C}">
      <dgm:prSet phldrT="[Text]"/>
      <dgm:spPr/>
      <dgm:t>
        <a:bodyPr/>
        <a:lstStyle/>
        <a:p>
          <a:r>
            <a:rPr lang="en-US" smtClean="0"/>
            <a:t> Không liên thông</a:t>
          </a:r>
          <a:endParaRPr lang="en-US"/>
        </a:p>
      </dgm:t>
    </dgm:pt>
    <dgm:pt modelId="{65F85F33-C799-46F1-857E-887994E1F3D3}" type="parTrans" cxnId="{B7EAAE89-405F-4431-927A-ACEE83CBE7C3}">
      <dgm:prSet/>
      <dgm:spPr/>
      <dgm:t>
        <a:bodyPr/>
        <a:lstStyle/>
        <a:p>
          <a:endParaRPr lang="en-US"/>
        </a:p>
      </dgm:t>
    </dgm:pt>
    <dgm:pt modelId="{87DDCCD1-E567-4B81-8489-8612FFF7BBB3}" type="sibTrans" cxnId="{B7EAAE89-405F-4431-927A-ACEE83CBE7C3}">
      <dgm:prSet/>
      <dgm:spPr/>
      <dgm:t>
        <a:bodyPr/>
        <a:lstStyle/>
        <a:p>
          <a:endParaRPr lang="en-US"/>
        </a:p>
      </dgm:t>
    </dgm:pt>
    <dgm:pt modelId="{64DA21AE-DAAB-4BA6-9F19-217E60703334}">
      <dgm:prSet phldrT="[Text]"/>
      <dgm:spPr/>
      <dgm:t>
        <a:bodyPr/>
        <a:lstStyle/>
        <a:p>
          <a:r>
            <a:rPr lang="en-US" smtClean="0"/>
            <a:t> Liên thông yếu</a:t>
          </a:r>
          <a:endParaRPr lang="en-US"/>
        </a:p>
      </dgm:t>
    </dgm:pt>
    <dgm:pt modelId="{FB52D63C-603A-461C-BA7A-2129DDF7E7AB}" type="parTrans" cxnId="{754CAB45-2E2D-4C55-89C9-7B6C068707B7}">
      <dgm:prSet/>
      <dgm:spPr/>
      <dgm:t>
        <a:bodyPr/>
        <a:lstStyle/>
        <a:p>
          <a:endParaRPr lang="en-US"/>
        </a:p>
      </dgm:t>
    </dgm:pt>
    <dgm:pt modelId="{99BB82C5-B629-4746-BC1A-903AB358B83B}" type="sibTrans" cxnId="{754CAB45-2E2D-4C55-89C9-7B6C068707B7}">
      <dgm:prSet/>
      <dgm:spPr/>
      <dgm:t>
        <a:bodyPr/>
        <a:lstStyle/>
        <a:p>
          <a:endParaRPr lang="en-US"/>
        </a:p>
      </dgm:t>
    </dgm:pt>
    <dgm:pt modelId="{1803DB66-9383-47DA-A7B7-212739510FFB}">
      <dgm:prSet phldrT="[Text]"/>
      <dgm:spPr/>
      <dgm:t>
        <a:bodyPr/>
        <a:lstStyle/>
        <a:p>
          <a:r>
            <a:rPr lang="en-US" smtClean="0"/>
            <a:t> Không liên thông mạnh</a:t>
          </a:r>
          <a:endParaRPr lang="en-US"/>
        </a:p>
      </dgm:t>
    </dgm:pt>
    <dgm:pt modelId="{56317486-69BF-4D37-A5D9-0B444DBFC92A}" type="parTrans" cxnId="{7190C67E-A83F-4569-AD96-EF2E392AE6C9}">
      <dgm:prSet/>
      <dgm:spPr/>
      <dgm:t>
        <a:bodyPr/>
        <a:lstStyle/>
        <a:p>
          <a:endParaRPr lang="en-US"/>
        </a:p>
      </dgm:t>
    </dgm:pt>
    <dgm:pt modelId="{07AD0D71-9CBE-432D-ACE1-1A7EB78269E5}" type="sibTrans" cxnId="{7190C67E-A83F-4569-AD96-EF2E392AE6C9}">
      <dgm:prSet/>
      <dgm:spPr/>
      <dgm:t>
        <a:bodyPr/>
        <a:lstStyle/>
        <a:p>
          <a:endParaRPr lang="en-US"/>
        </a:p>
      </dgm:t>
    </dgm:pt>
    <dgm:pt modelId="{C7347B40-8129-45CA-B21C-4B23C54E5C5F}">
      <dgm:prSet phldrT="[Text]"/>
      <dgm:spPr/>
      <dgm:t>
        <a:bodyPr/>
        <a:lstStyle/>
        <a:p>
          <a:r>
            <a:rPr lang="en-US" smtClean="0"/>
            <a:t> Không liên thông yếu</a:t>
          </a:r>
          <a:endParaRPr lang="en-US"/>
        </a:p>
      </dgm:t>
    </dgm:pt>
    <dgm:pt modelId="{5463322A-EA66-4B4F-89C8-AF5A7FEBCFCA}" type="parTrans" cxnId="{5EB37F50-A821-49FC-BCB8-F76E6CBE593C}">
      <dgm:prSet/>
      <dgm:spPr/>
      <dgm:t>
        <a:bodyPr/>
        <a:lstStyle/>
        <a:p>
          <a:endParaRPr lang="en-US"/>
        </a:p>
      </dgm:t>
    </dgm:pt>
    <dgm:pt modelId="{3DF6367E-2E70-4013-82C2-80052D4D902D}" type="sibTrans" cxnId="{5EB37F50-A821-49FC-BCB8-F76E6CBE593C}">
      <dgm:prSet/>
      <dgm:spPr/>
      <dgm:t>
        <a:bodyPr/>
        <a:lstStyle/>
        <a:p>
          <a:endParaRPr lang="en-US"/>
        </a:p>
      </dgm:t>
    </dgm:pt>
    <dgm:pt modelId="{C62D27E3-FB4C-48E6-8541-382A05BD2C94}" type="pres">
      <dgm:prSet presAssocID="{40E4E4FA-7EE7-448F-B7B2-C2006F6B631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F44577-7286-45D2-8BC9-B303B68AB39A}" type="pres">
      <dgm:prSet presAssocID="{F926E471-CE25-4151-AFCA-B5D1F7B5380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5C06C-C94B-4112-B604-B626C48EBAB6}" type="pres">
      <dgm:prSet presAssocID="{F926E471-CE25-4151-AFCA-B5D1F7B5380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FBF369-9568-47DB-B76C-A948460B62D5}" type="pres">
      <dgm:prSet presAssocID="{1FFF7D6C-1AC0-4D8B-B3E5-A97217BAC95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D7D04-C7FC-483B-85A2-1EEFF7327BA0}" type="pres">
      <dgm:prSet presAssocID="{1FFF7D6C-1AC0-4D8B-B3E5-A97217BAC95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D69C7A-D979-4635-B211-63A7F7469595}" type="presOf" srcId="{A57F850B-15CC-435C-AADF-E8AEBC5BFB67}" destId="{E30D7D04-C7FC-483B-85A2-1EEFF7327BA0}" srcOrd="0" destOrd="0" presId="urn:microsoft.com/office/officeart/2005/8/layout/vList2"/>
    <dgm:cxn modelId="{7190C67E-A83F-4569-AD96-EF2E392AE6C9}" srcId="{1FFF7D6C-1AC0-4D8B-B3E5-A97217BAC952}" destId="{1803DB66-9383-47DA-A7B7-212739510FFB}" srcOrd="2" destOrd="0" parTransId="{56317486-69BF-4D37-A5D9-0B444DBFC92A}" sibTransId="{07AD0D71-9CBE-432D-ACE1-1A7EB78269E5}"/>
    <dgm:cxn modelId="{5EB37F50-A821-49FC-BCB8-F76E6CBE593C}" srcId="{1FFF7D6C-1AC0-4D8B-B3E5-A97217BAC952}" destId="{C7347B40-8129-45CA-B21C-4B23C54E5C5F}" srcOrd="3" destOrd="0" parTransId="{5463322A-EA66-4B4F-89C8-AF5A7FEBCFCA}" sibTransId="{3DF6367E-2E70-4013-82C2-80052D4D902D}"/>
    <dgm:cxn modelId="{A4FAC746-D750-4C7B-9AC8-68100A24756B}" type="presOf" srcId="{1803DB66-9383-47DA-A7B7-212739510FFB}" destId="{E30D7D04-C7FC-483B-85A2-1EEFF7327BA0}" srcOrd="0" destOrd="2" presId="urn:microsoft.com/office/officeart/2005/8/layout/vList2"/>
    <dgm:cxn modelId="{8B4C3513-3BE8-4EA4-B892-58A33046EE34}" srcId="{40E4E4FA-7EE7-448F-B7B2-C2006F6B6319}" destId="{F926E471-CE25-4151-AFCA-B5D1F7B53802}" srcOrd="0" destOrd="0" parTransId="{8F305A9D-B072-47B6-BB0C-35045400F067}" sibTransId="{04BA3C6C-76F9-4B5A-8290-7694EB66E9A9}"/>
    <dgm:cxn modelId="{9B2E17FC-DE4E-4414-9489-298451ECD17B}" type="presOf" srcId="{A7CECAAD-0B3E-499F-A8C6-5F24AF27EB15}" destId="{8645C06C-C94B-4112-B604-B626C48EBAB6}" srcOrd="0" destOrd="0" presId="urn:microsoft.com/office/officeart/2005/8/layout/vList2"/>
    <dgm:cxn modelId="{1B0216DD-6474-4A33-90D6-8085133B9276}" type="presOf" srcId="{D3DA3893-A2F4-4638-AC2F-BB1530C8065C}" destId="{8645C06C-C94B-4112-B604-B626C48EBAB6}" srcOrd="0" destOrd="1" presId="urn:microsoft.com/office/officeart/2005/8/layout/vList2"/>
    <dgm:cxn modelId="{028617BB-3711-47B6-9793-029118CA5F03}" type="presOf" srcId="{1FFF7D6C-1AC0-4D8B-B3E5-A97217BAC952}" destId="{43FBF369-9568-47DB-B76C-A948460B62D5}" srcOrd="0" destOrd="0" presId="urn:microsoft.com/office/officeart/2005/8/layout/vList2"/>
    <dgm:cxn modelId="{945B372D-0550-45C5-A583-3553078FEC01}" type="presOf" srcId="{40E4E4FA-7EE7-448F-B7B2-C2006F6B6319}" destId="{C62D27E3-FB4C-48E6-8541-382A05BD2C94}" srcOrd="0" destOrd="0" presId="urn:microsoft.com/office/officeart/2005/8/layout/vList2"/>
    <dgm:cxn modelId="{7010DA7E-D1D4-4513-8A4A-915B9C597721}" type="presOf" srcId="{C7347B40-8129-45CA-B21C-4B23C54E5C5F}" destId="{E30D7D04-C7FC-483B-85A2-1EEFF7327BA0}" srcOrd="0" destOrd="3" presId="urn:microsoft.com/office/officeart/2005/8/layout/vList2"/>
    <dgm:cxn modelId="{2EA0AD33-F765-4EBB-B8EA-0BA23738457D}" srcId="{40E4E4FA-7EE7-448F-B7B2-C2006F6B6319}" destId="{1FFF7D6C-1AC0-4D8B-B3E5-A97217BAC952}" srcOrd="1" destOrd="0" parTransId="{AEB69D8A-4ED5-4399-81F6-8F817780C2D8}" sibTransId="{FFA35A58-868C-4927-820D-D577CA55C96A}"/>
    <dgm:cxn modelId="{5F29E230-9BE6-429A-8093-A5362F6177B2}" type="presOf" srcId="{F926E471-CE25-4151-AFCA-B5D1F7B53802}" destId="{D0F44577-7286-45D2-8BC9-B303B68AB39A}" srcOrd="0" destOrd="0" presId="urn:microsoft.com/office/officeart/2005/8/layout/vList2"/>
    <dgm:cxn modelId="{B7EAAE89-405F-4431-927A-ACEE83CBE7C3}" srcId="{F926E471-CE25-4151-AFCA-B5D1F7B53802}" destId="{D3DA3893-A2F4-4638-AC2F-BB1530C8065C}" srcOrd="1" destOrd="0" parTransId="{65F85F33-C799-46F1-857E-887994E1F3D3}" sibTransId="{87DDCCD1-E567-4B81-8489-8612FFF7BBB3}"/>
    <dgm:cxn modelId="{DBB6DBFB-5767-4B0F-96A1-27CCC2DA685A}" srcId="{F926E471-CE25-4151-AFCA-B5D1F7B53802}" destId="{A7CECAAD-0B3E-499F-A8C6-5F24AF27EB15}" srcOrd="0" destOrd="0" parTransId="{F4167A8B-64BB-4A3F-A4D1-98FF1273E19A}" sibTransId="{07DC890F-1F0B-40C1-B777-02C5FC798A62}"/>
    <dgm:cxn modelId="{754CAB45-2E2D-4C55-89C9-7B6C068707B7}" srcId="{1FFF7D6C-1AC0-4D8B-B3E5-A97217BAC952}" destId="{64DA21AE-DAAB-4BA6-9F19-217E60703334}" srcOrd="1" destOrd="0" parTransId="{FB52D63C-603A-461C-BA7A-2129DDF7E7AB}" sibTransId="{99BB82C5-B629-4746-BC1A-903AB358B83B}"/>
    <dgm:cxn modelId="{2EBF51C2-67FD-43AA-8CAB-6CE99D3340BA}" srcId="{1FFF7D6C-1AC0-4D8B-B3E5-A97217BAC952}" destId="{A57F850B-15CC-435C-AADF-E8AEBC5BFB67}" srcOrd="0" destOrd="0" parTransId="{6F045E5F-E2AB-41C0-B01F-F4E242330C42}" sibTransId="{433659A0-99A1-40BC-B883-DB20C39E2A7E}"/>
    <dgm:cxn modelId="{E9E9D81E-43E2-46AA-BE2F-5AF73CCE1A9E}" type="presOf" srcId="{64DA21AE-DAAB-4BA6-9F19-217E60703334}" destId="{E30D7D04-C7FC-483B-85A2-1EEFF7327BA0}" srcOrd="0" destOrd="1" presId="urn:microsoft.com/office/officeart/2005/8/layout/vList2"/>
    <dgm:cxn modelId="{15AB4DF8-AE43-4575-B7E0-672E3B10CF69}" type="presParOf" srcId="{C62D27E3-FB4C-48E6-8541-382A05BD2C94}" destId="{D0F44577-7286-45D2-8BC9-B303B68AB39A}" srcOrd="0" destOrd="0" presId="urn:microsoft.com/office/officeart/2005/8/layout/vList2"/>
    <dgm:cxn modelId="{EEE4B8F6-FD9A-4A52-9614-234F96880787}" type="presParOf" srcId="{C62D27E3-FB4C-48E6-8541-382A05BD2C94}" destId="{8645C06C-C94B-4112-B604-B626C48EBAB6}" srcOrd="1" destOrd="0" presId="urn:microsoft.com/office/officeart/2005/8/layout/vList2"/>
    <dgm:cxn modelId="{F0744F9B-BF8A-4236-AD4B-CF2A53164910}" type="presParOf" srcId="{C62D27E3-FB4C-48E6-8541-382A05BD2C94}" destId="{43FBF369-9568-47DB-B76C-A948460B62D5}" srcOrd="2" destOrd="0" presId="urn:microsoft.com/office/officeart/2005/8/layout/vList2"/>
    <dgm:cxn modelId="{E41C6C0E-D95F-4630-9F28-9E0555A93482}" type="presParOf" srcId="{C62D27E3-FB4C-48E6-8541-382A05BD2C94}" destId="{E30D7D04-C7FC-483B-85A2-1EEFF7327BA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24B0C8-3841-4D23-96F0-A56406564447}" type="doc">
      <dgm:prSet loTypeId="urn:microsoft.com/office/officeart/2005/8/layout/arrow4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F407E4-EEE9-4DF4-AACC-BC5AF16022BF}">
      <dgm:prSet phldrT="[Text]" custT="1"/>
      <dgm:spPr/>
      <dgm:t>
        <a:bodyPr/>
        <a:lstStyle/>
        <a:p>
          <a:r>
            <a:rPr lang="en-US" sz="2800" smtClean="0"/>
            <a:t>Có đường đi từ x -&gt; y</a:t>
          </a:r>
          <a:endParaRPr lang="en-US" sz="2800"/>
        </a:p>
      </dgm:t>
    </dgm:pt>
    <dgm:pt modelId="{20328E59-D742-42C7-9DE2-795C653E89BF}" type="parTrans" cxnId="{94024E4D-5BD8-4B12-AFA7-AC9201F005A9}">
      <dgm:prSet/>
      <dgm:spPr/>
      <dgm:t>
        <a:bodyPr/>
        <a:lstStyle/>
        <a:p>
          <a:endParaRPr lang="en-US"/>
        </a:p>
      </dgm:t>
    </dgm:pt>
    <dgm:pt modelId="{F9D8A90A-016B-4C7E-9E0D-6F9F762EFD65}" type="sibTrans" cxnId="{94024E4D-5BD8-4B12-AFA7-AC9201F005A9}">
      <dgm:prSet/>
      <dgm:spPr/>
      <dgm:t>
        <a:bodyPr/>
        <a:lstStyle/>
        <a:p>
          <a:endParaRPr lang="en-US"/>
        </a:p>
      </dgm:t>
    </dgm:pt>
    <dgm:pt modelId="{09BFF080-4F8E-4CD2-BCB5-A7758703397D}">
      <dgm:prSet phldrT="[Text]" custT="1"/>
      <dgm:spPr/>
      <dgm:t>
        <a:bodyPr/>
        <a:lstStyle/>
        <a:p>
          <a:r>
            <a:rPr lang="en-US" sz="2400" smtClean="0"/>
            <a:t>Và có đường đi từ y -&gt; x</a:t>
          </a:r>
          <a:endParaRPr lang="en-US" sz="2400"/>
        </a:p>
      </dgm:t>
    </dgm:pt>
    <dgm:pt modelId="{32E8F300-3E13-4860-B0D0-86CC37266082}" type="parTrans" cxnId="{FD8EF44F-1708-45E2-B0D8-318136BC56DA}">
      <dgm:prSet/>
      <dgm:spPr/>
      <dgm:t>
        <a:bodyPr/>
        <a:lstStyle/>
        <a:p>
          <a:endParaRPr lang="en-US"/>
        </a:p>
      </dgm:t>
    </dgm:pt>
    <dgm:pt modelId="{721F6CAF-5630-4918-8CC7-FB2702984592}" type="sibTrans" cxnId="{FD8EF44F-1708-45E2-B0D8-318136BC56DA}">
      <dgm:prSet/>
      <dgm:spPr/>
      <dgm:t>
        <a:bodyPr/>
        <a:lstStyle/>
        <a:p>
          <a:endParaRPr lang="en-US"/>
        </a:p>
      </dgm:t>
    </dgm:pt>
    <dgm:pt modelId="{07DD9EFF-21C4-4BD3-B7A4-EE4A8314AE66}" type="pres">
      <dgm:prSet presAssocID="{D124B0C8-3841-4D23-96F0-A56406564447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964C6B-396F-42F4-A49C-05D8FF98A54D}" type="pres">
      <dgm:prSet presAssocID="{09F407E4-EEE9-4DF4-AACC-BC5AF16022BF}" presName="upArrow" presStyleLbl="node1" presStyleIdx="0" presStyleCnt="2" custScaleX="64251" custScaleY="69389"/>
      <dgm:spPr/>
    </dgm:pt>
    <dgm:pt modelId="{E10AD992-5D56-4F9C-A472-567EDF9A01F2}" type="pres">
      <dgm:prSet presAssocID="{09F407E4-EEE9-4DF4-AACC-BC5AF16022BF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832A25-4E13-46DB-B0A9-476E75EB71BE}" type="pres">
      <dgm:prSet presAssocID="{09BFF080-4F8E-4CD2-BCB5-A7758703397D}" presName="downArrow" presStyleLbl="node1" presStyleIdx="1" presStyleCnt="2" custScaleX="64251" custScaleY="69389"/>
      <dgm:spPr/>
    </dgm:pt>
    <dgm:pt modelId="{049C8803-D5F9-429A-B112-1A46CE8C82C5}" type="pres">
      <dgm:prSet presAssocID="{09BFF080-4F8E-4CD2-BCB5-A7758703397D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A7519-0259-4E40-B453-41746EB10164}" type="presOf" srcId="{09BFF080-4F8E-4CD2-BCB5-A7758703397D}" destId="{049C8803-D5F9-429A-B112-1A46CE8C82C5}" srcOrd="0" destOrd="0" presId="urn:microsoft.com/office/officeart/2005/8/layout/arrow4"/>
    <dgm:cxn modelId="{94024E4D-5BD8-4B12-AFA7-AC9201F005A9}" srcId="{D124B0C8-3841-4D23-96F0-A56406564447}" destId="{09F407E4-EEE9-4DF4-AACC-BC5AF16022BF}" srcOrd="0" destOrd="0" parTransId="{20328E59-D742-42C7-9DE2-795C653E89BF}" sibTransId="{F9D8A90A-016B-4C7E-9E0D-6F9F762EFD65}"/>
    <dgm:cxn modelId="{FD8EF44F-1708-45E2-B0D8-318136BC56DA}" srcId="{D124B0C8-3841-4D23-96F0-A56406564447}" destId="{09BFF080-4F8E-4CD2-BCB5-A7758703397D}" srcOrd="1" destOrd="0" parTransId="{32E8F300-3E13-4860-B0D0-86CC37266082}" sibTransId="{721F6CAF-5630-4918-8CC7-FB2702984592}"/>
    <dgm:cxn modelId="{F1B4D7CB-67E2-4263-B714-10B0CBF06209}" type="presOf" srcId="{09F407E4-EEE9-4DF4-AACC-BC5AF16022BF}" destId="{E10AD992-5D56-4F9C-A472-567EDF9A01F2}" srcOrd="0" destOrd="0" presId="urn:microsoft.com/office/officeart/2005/8/layout/arrow4"/>
    <dgm:cxn modelId="{F4CA12C4-8615-4D31-9731-9390D0A7DA5C}" type="presOf" srcId="{D124B0C8-3841-4D23-96F0-A56406564447}" destId="{07DD9EFF-21C4-4BD3-B7A4-EE4A8314AE66}" srcOrd="0" destOrd="0" presId="urn:microsoft.com/office/officeart/2005/8/layout/arrow4"/>
    <dgm:cxn modelId="{7B3D4EAF-28D0-494A-A707-D6EA01FF23E4}" type="presParOf" srcId="{07DD9EFF-21C4-4BD3-B7A4-EE4A8314AE66}" destId="{13964C6B-396F-42F4-A49C-05D8FF98A54D}" srcOrd="0" destOrd="0" presId="urn:microsoft.com/office/officeart/2005/8/layout/arrow4"/>
    <dgm:cxn modelId="{A21025F7-8179-427B-885F-096A732F1715}" type="presParOf" srcId="{07DD9EFF-21C4-4BD3-B7A4-EE4A8314AE66}" destId="{E10AD992-5D56-4F9C-A472-567EDF9A01F2}" srcOrd="1" destOrd="0" presId="urn:microsoft.com/office/officeart/2005/8/layout/arrow4"/>
    <dgm:cxn modelId="{1CA98170-B1E7-4499-95BA-A598AE176E8F}" type="presParOf" srcId="{07DD9EFF-21C4-4BD3-B7A4-EE4A8314AE66}" destId="{E4832A25-4E13-46DB-B0A9-476E75EB71BE}" srcOrd="2" destOrd="0" presId="urn:microsoft.com/office/officeart/2005/8/layout/arrow4"/>
    <dgm:cxn modelId="{E2219482-3B2B-44D3-B6FA-BD720D182218}" type="presParOf" srcId="{07DD9EFF-21C4-4BD3-B7A4-EE4A8314AE66}" destId="{049C8803-D5F9-429A-B112-1A46CE8C82C5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D9862E-9EDC-4358-A1E9-A909E26BB1FD}" type="doc">
      <dgm:prSet loTypeId="urn:microsoft.com/office/officeart/2005/8/layout/l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DBD02C-2E52-413B-966B-DE7285543C6F}">
      <dgm:prSet phldrT="[Text]"/>
      <dgm:spPr/>
      <dgm:t>
        <a:bodyPr/>
        <a:lstStyle/>
        <a:p>
          <a:r>
            <a:rPr lang="en-US" smtClean="0"/>
            <a:t>Giữa 2 đỉnh bất kỳ </a:t>
          </a:r>
          <a:r>
            <a:rPr lang="en-US" smtClean="0">
              <a:solidFill>
                <a:srgbClr val="FFFF00"/>
              </a:solidFill>
            </a:rPr>
            <a:t>luôn </a:t>
          </a:r>
          <a:r>
            <a:rPr lang="en-US" smtClean="0"/>
            <a:t>có đường đi</a:t>
          </a:r>
          <a:endParaRPr lang="en-US"/>
        </a:p>
      </dgm:t>
    </dgm:pt>
    <dgm:pt modelId="{06051156-1200-46AB-AC6F-D615C07CC946}" type="parTrans" cxnId="{2C1F1E23-CC78-4394-A3DD-270B3345E3E7}">
      <dgm:prSet/>
      <dgm:spPr/>
      <dgm:t>
        <a:bodyPr/>
        <a:lstStyle/>
        <a:p>
          <a:endParaRPr lang="en-US"/>
        </a:p>
      </dgm:t>
    </dgm:pt>
    <dgm:pt modelId="{2CA9FBFC-5E16-4E1E-AA94-7F1DDFF9524E}" type="sibTrans" cxnId="{2C1F1E23-CC78-4394-A3DD-270B3345E3E7}">
      <dgm:prSet/>
      <dgm:spPr/>
      <dgm:t>
        <a:bodyPr/>
        <a:lstStyle/>
        <a:p>
          <a:endParaRPr lang="en-US"/>
        </a:p>
      </dgm:t>
    </dgm:pt>
    <dgm:pt modelId="{EA898B95-3B9D-464C-AA25-AF2CD29D2241}">
      <dgm:prSet phldrT="[Text]" custT="1"/>
      <dgm:spPr/>
      <dgm:t>
        <a:bodyPr/>
        <a:lstStyle/>
        <a:p>
          <a:r>
            <a:rPr lang="en-US" sz="2800" smtClean="0"/>
            <a:t>ĐT liên thông</a:t>
          </a:r>
          <a:endParaRPr lang="en-US" sz="2800"/>
        </a:p>
      </dgm:t>
    </dgm:pt>
    <dgm:pt modelId="{768AE010-B337-4E96-A3CC-0D029FB4450B}" type="parTrans" cxnId="{CC98B590-E25F-4BE5-828A-1C8C47691B62}">
      <dgm:prSet/>
      <dgm:spPr/>
      <dgm:t>
        <a:bodyPr/>
        <a:lstStyle/>
        <a:p>
          <a:endParaRPr lang="en-US"/>
        </a:p>
      </dgm:t>
    </dgm:pt>
    <dgm:pt modelId="{42A517F9-38D8-4A33-A209-AD1EBDC7A18D}" type="sibTrans" cxnId="{CC98B590-E25F-4BE5-828A-1C8C47691B62}">
      <dgm:prSet/>
      <dgm:spPr/>
      <dgm:t>
        <a:bodyPr/>
        <a:lstStyle/>
        <a:p>
          <a:endParaRPr lang="en-US"/>
        </a:p>
      </dgm:t>
    </dgm:pt>
    <dgm:pt modelId="{F67D8161-D5BB-4FBD-B3F8-F26700724FBE}">
      <dgm:prSet phldrT="[Text]"/>
      <dgm:spPr/>
      <dgm:t>
        <a:bodyPr/>
        <a:lstStyle/>
        <a:p>
          <a:r>
            <a:rPr lang="en-US" smtClean="0">
              <a:solidFill>
                <a:srgbClr val="FFFF00"/>
              </a:solidFill>
            </a:rPr>
            <a:t>Tồn tại</a:t>
          </a:r>
          <a:r>
            <a:rPr lang="en-US" smtClean="0"/>
            <a:t> 2 đỉnh bất kỳ KHÔNG có đường đi</a:t>
          </a:r>
          <a:endParaRPr lang="en-US"/>
        </a:p>
      </dgm:t>
    </dgm:pt>
    <dgm:pt modelId="{6BF044C4-6E4D-49AC-9DB2-6DDB4E739457}" type="parTrans" cxnId="{33596921-D1FE-434E-A536-DA3DFB7DA1B7}">
      <dgm:prSet/>
      <dgm:spPr/>
      <dgm:t>
        <a:bodyPr/>
        <a:lstStyle/>
        <a:p>
          <a:endParaRPr lang="en-US"/>
        </a:p>
      </dgm:t>
    </dgm:pt>
    <dgm:pt modelId="{B393E6D5-13C6-4DBB-B4E6-5A157F6CA24D}" type="sibTrans" cxnId="{33596921-D1FE-434E-A536-DA3DFB7DA1B7}">
      <dgm:prSet/>
      <dgm:spPr/>
      <dgm:t>
        <a:bodyPr/>
        <a:lstStyle/>
        <a:p>
          <a:endParaRPr lang="en-US"/>
        </a:p>
      </dgm:t>
    </dgm:pt>
    <dgm:pt modelId="{4DF453B7-D651-4F70-8D4C-494F0D70270D}">
      <dgm:prSet phldrT="[Text]" custT="1"/>
      <dgm:spPr/>
      <dgm:t>
        <a:bodyPr/>
        <a:lstStyle/>
        <a:p>
          <a:r>
            <a:rPr lang="en-US" sz="2400" smtClean="0"/>
            <a:t>ĐT KHÔNG liên thông</a:t>
          </a:r>
          <a:endParaRPr lang="en-US" sz="2400"/>
        </a:p>
      </dgm:t>
    </dgm:pt>
    <dgm:pt modelId="{7A0A9775-B61E-415B-A0EB-C039F2A6148B}" type="parTrans" cxnId="{057613D1-8796-484E-B948-35968A41A927}">
      <dgm:prSet/>
      <dgm:spPr/>
      <dgm:t>
        <a:bodyPr/>
        <a:lstStyle/>
        <a:p>
          <a:endParaRPr lang="en-US"/>
        </a:p>
      </dgm:t>
    </dgm:pt>
    <dgm:pt modelId="{51D3AE1C-5D3C-4F69-AB23-5D9CBA133D50}" type="sibTrans" cxnId="{057613D1-8796-484E-B948-35968A41A927}">
      <dgm:prSet/>
      <dgm:spPr/>
      <dgm:t>
        <a:bodyPr/>
        <a:lstStyle/>
        <a:p>
          <a:endParaRPr lang="en-US"/>
        </a:p>
      </dgm:t>
    </dgm:pt>
    <dgm:pt modelId="{13ED1970-E17B-400E-9EF4-2F8AB8783F3E}" type="pres">
      <dgm:prSet presAssocID="{99D9862E-9EDC-4358-A1E9-A909E26BB1F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B8020CB-A5CC-4DF1-8B9A-9266EC65BA21}" type="pres">
      <dgm:prSet presAssocID="{F3DBD02C-2E52-413B-966B-DE7285543C6F}" presName="horFlow" presStyleCnt="0"/>
      <dgm:spPr/>
    </dgm:pt>
    <dgm:pt modelId="{BE14EE34-AA1D-41B2-B01C-762139F66479}" type="pres">
      <dgm:prSet presAssocID="{F3DBD02C-2E52-413B-966B-DE7285543C6F}" presName="bigChev" presStyleLbl="node1" presStyleIdx="0" presStyleCnt="2" custScaleX="174683"/>
      <dgm:spPr/>
      <dgm:t>
        <a:bodyPr/>
        <a:lstStyle/>
        <a:p>
          <a:endParaRPr lang="en-US"/>
        </a:p>
      </dgm:t>
    </dgm:pt>
    <dgm:pt modelId="{2C826E4C-B2D1-4B97-9A85-8DC64788780D}" type="pres">
      <dgm:prSet presAssocID="{768AE010-B337-4E96-A3CC-0D029FB4450B}" presName="parTrans" presStyleCnt="0"/>
      <dgm:spPr/>
    </dgm:pt>
    <dgm:pt modelId="{5F225ADC-E6DF-4CDF-A201-51C38262C350}" type="pres">
      <dgm:prSet presAssocID="{EA898B95-3B9D-464C-AA25-AF2CD29D2241}" presName="node" presStyleLbl="alignAccFollowNode1" presStyleIdx="0" presStyleCnt="2" custScaleX="174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BA277-7272-4C3C-A01B-67615D659964}" type="pres">
      <dgm:prSet presAssocID="{F3DBD02C-2E52-413B-966B-DE7285543C6F}" presName="vSp" presStyleCnt="0"/>
      <dgm:spPr/>
    </dgm:pt>
    <dgm:pt modelId="{5B75EF18-8D58-46AD-8BDB-02D75B2683A5}" type="pres">
      <dgm:prSet presAssocID="{F67D8161-D5BB-4FBD-B3F8-F26700724FBE}" presName="horFlow" presStyleCnt="0"/>
      <dgm:spPr/>
    </dgm:pt>
    <dgm:pt modelId="{47A041EC-767E-4A19-BD74-8F1561AEC75B}" type="pres">
      <dgm:prSet presAssocID="{F67D8161-D5BB-4FBD-B3F8-F26700724FBE}" presName="bigChev" presStyleLbl="node1" presStyleIdx="1" presStyleCnt="2" custScaleX="174683"/>
      <dgm:spPr/>
      <dgm:t>
        <a:bodyPr/>
        <a:lstStyle/>
        <a:p>
          <a:endParaRPr lang="en-US"/>
        </a:p>
      </dgm:t>
    </dgm:pt>
    <dgm:pt modelId="{D7DB06FA-3EDA-4A70-8085-5849A2AF768B}" type="pres">
      <dgm:prSet presAssocID="{7A0A9775-B61E-415B-A0EB-C039F2A6148B}" presName="parTrans" presStyleCnt="0"/>
      <dgm:spPr/>
    </dgm:pt>
    <dgm:pt modelId="{AFA70DF8-7B39-4751-A80E-A7FD63CC92BE}" type="pres">
      <dgm:prSet presAssocID="{4DF453B7-D651-4F70-8D4C-494F0D70270D}" presName="node" presStyleLbl="alignAccFollowNode1" presStyleIdx="1" presStyleCnt="2" custScaleX="174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7613D1-8796-484E-B948-35968A41A927}" srcId="{F67D8161-D5BB-4FBD-B3F8-F26700724FBE}" destId="{4DF453B7-D651-4F70-8D4C-494F0D70270D}" srcOrd="0" destOrd="0" parTransId="{7A0A9775-B61E-415B-A0EB-C039F2A6148B}" sibTransId="{51D3AE1C-5D3C-4F69-AB23-5D9CBA133D50}"/>
    <dgm:cxn modelId="{2EC4538B-9855-428D-BAB6-60F54DA31155}" type="presOf" srcId="{F3DBD02C-2E52-413B-966B-DE7285543C6F}" destId="{BE14EE34-AA1D-41B2-B01C-762139F66479}" srcOrd="0" destOrd="0" presId="urn:microsoft.com/office/officeart/2005/8/layout/lProcess3"/>
    <dgm:cxn modelId="{B9310BC0-73D9-407A-BEFE-32F61648D1B5}" type="presOf" srcId="{F67D8161-D5BB-4FBD-B3F8-F26700724FBE}" destId="{47A041EC-767E-4A19-BD74-8F1561AEC75B}" srcOrd="0" destOrd="0" presId="urn:microsoft.com/office/officeart/2005/8/layout/lProcess3"/>
    <dgm:cxn modelId="{2C1F1E23-CC78-4394-A3DD-270B3345E3E7}" srcId="{99D9862E-9EDC-4358-A1E9-A909E26BB1FD}" destId="{F3DBD02C-2E52-413B-966B-DE7285543C6F}" srcOrd="0" destOrd="0" parTransId="{06051156-1200-46AB-AC6F-D615C07CC946}" sibTransId="{2CA9FBFC-5E16-4E1E-AA94-7F1DDFF9524E}"/>
    <dgm:cxn modelId="{CC98B590-E25F-4BE5-828A-1C8C47691B62}" srcId="{F3DBD02C-2E52-413B-966B-DE7285543C6F}" destId="{EA898B95-3B9D-464C-AA25-AF2CD29D2241}" srcOrd="0" destOrd="0" parTransId="{768AE010-B337-4E96-A3CC-0D029FB4450B}" sibTransId="{42A517F9-38D8-4A33-A209-AD1EBDC7A18D}"/>
    <dgm:cxn modelId="{3376C0AF-C61B-41A4-98FE-B1E2145AAB5C}" type="presOf" srcId="{99D9862E-9EDC-4358-A1E9-A909E26BB1FD}" destId="{13ED1970-E17B-400E-9EF4-2F8AB8783F3E}" srcOrd="0" destOrd="0" presId="urn:microsoft.com/office/officeart/2005/8/layout/lProcess3"/>
    <dgm:cxn modelId="{D6C78256-E28E-4958-BF2D-BC51C01C3D9F}" type="presOf" srcId="{EA898B95-3B9D-464C-AA25-AF2CD29D2241}" destId="{5F225ADC-E6DF-4CDF-A201-51C38262C350}" srcOrd="0" destOrd="0" presId="urn:microsoft.com/office/officeart/2005/8/layout/lProcess3"/>
    <dgm:cxn modelId="{33596921-D1FE-434E-A536-DA3DFB7DA1B7}" srcId="{99D9862E-9EDC-4358-A1E9-A909E26BB1FD}" destId="{F67D8161-D5BB-4FBD-B3F8-F26700724FBE}" srcOrd="1" destOrd="0" parTransId="{6BF044C4-6E4D-49AC-9DB2-6DDB4E739457}" sibTransId="{B393E6D5-13C6-4DBB-B4E6-5A157F6CA24D}"/>
    <dgm:cxn modelId="{1DA0359E-153F-4C55-85D4-6AC7447D8892}" type="presOf" srcId="{4DF453B7-D651-4F70-8D4C-494F0D70270D}" destId="{AFA70DF8-7B39-4751-A80E-A7FD63CC92BE}" srcOrd="0" destOrd="0" presId="urn:microsoft.com/office/officeart/2005/8/layout/lProcess3"/>
    <dgm:cxn modelId="{713A0D52-5175-438A-B6AF-D0734DC766D2}" type="presParOf" srcId="{13ED1970-E17B-400E-9EF4-2F8AB8783F3E}" destId="{4B8020CB-A5CC-4DF1-8B9A-9266EC65BA21}" srcOrd="0" destOrd="0" presId="urn:microsoft.com/office/officeart/2005/8/layout/lProcess3"/>
    <dgm:cxn modelId="{D34E6D47-F45A-447A-85F5-33B759ABEEA0}" type="presParOf" srcId="{4B8020CB-A5CC-4DF1-8B9A-9266EC65BA21}" destId="{BE14EE34-AA1D-41B2-B01C-762139F66479}" srcOrd="0" destOrd="0" presId="urn:microsoft.com/office/officeart/2005/8/layout/lProcess3"/>
    <dgm:cxn modelId="{4FF4FE08-1BEF-4770-98CC-EBCE957ECE38}" type="presParOf" srcId="{4B8020CB-A5CC-4DF1-8B9A-9266EC65BA21}" destId="{2C826E4C-B2D1-4B97-9A85-8DC64788780D}" srcOrd="1" destOrd="0" presId="urn:microsoft.com/office/officeart/2005/8/layout/lProcess3"/>
    <dgm:cxn modelId="{1A1320C5-6B05-41DB-A689-DAA34557656C}" type="presParOf" srcId="{4B8020CB-A5CC-4DF1-8B9A-9266EC65BA21}" destId="{5F225ADC-E6DF-4CDF-A201-51C38262C350}" srcOrd="2" destOrd="0" presId="urn:microsoft.com/office/officeart/2005/8/layout/lProcess3"/>
    <dgm:cxn modelId="{8FAB965A-DBDF-4F6C-B752-080023FA2389}" type="presParOf" srcId="{13ED1970-E17B-400E-9EF4-2F8AB8783F3E}" destId="{948BA277-7272-4C3C-A01B-67615D659964}" srcOrd="1" destOrd="0" presId="urn:microsoft.com/office/officeart/2005/8/layout/lProcess3"/>
    <dgm:cxn modelId="{F5106FDB-55A1-43AF-A56D-B59CB15ACCAD}" type="presParOf" srcId="{13ED1970-E17B-400E-9EF4-2F8AB8783F3E}" destId="{5B75EF18-8D58-46AD-8BDB-02D75B2683A5}" srcOrd="2" destOrd="0" presId="urn:microsoft.com/office/officeart/2005/8/layout/lProcess3"/>
    <dgm:cxn modelId="{CD28D669-7F5E-48C6-AF12-722BAF936BB8}" type="presParOf" srcId="{5B75EF18-8D58-46AD-8BDB-02D75B2683A5}" destId="{47A041EC-767E-4A19-BD74-8F1561AEC75B}" srcOrd="0" destOrd="0" presId="urn:microsoft.com/office/officeart/2005/8/layout/lProcess3"/>
    <dgm:cxn modelId="{B7EDC35E-1AA1-44EC-834D-21C5096C32C0}" type="presParOf" srcId="{5B75EF18-8D58-46AD-8BDB-02D75B2683A5}" destId="{D7DB06FA-3EDA-4A70-8085-5849A2AF768B}" srcOrd="1" destOrd="0" presId="urn:microsoft.com/office/officeart/2005/8/layout/lProcess3"/>
    <dgm:cxn modelId="{836C8C5F-5D24-4487-9C31-0F943AF8B69B}" type="presParOf" srcId="{5B75EF18-8D58-46AD-8BDB-02D75B2683A5}" destId="{AFA70DF8-7B39-4751-A80E-A7FD63CC92BE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6C7E39-338D-44C3-9805-5ED137E5E166}" type="doc">
      <dgm:prSet loTypeId="urn:microsoft.com/office/officeart/2005/8/layout/l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A5E495-B2F7-4388-B02D-A1039D4A01A2}">
      <dgm:prSet phldrT="[Text]" custT="1"/>
      <dgm:spPr/>
      <dgm:t>
        <a:bodyPr/>
        <a:lstStyle/>
        <a:p>
          <a:r>
            <a:rPr lang="en-US" sz="2000" smtClean="0"/>
            <a:t>ĐT </a:t>
          </a:r>
          <a:r>
            <a:rPr lang="en-US" sz="2000" smtClean="0">
              <a:solidFill>
                <a:srgbClr val="FFFF00"/>
              </a:solidFill>
            </a:rPr>
            <a:t>có hướng</a:t>
          </a:r>
          <a:r>
            <a:rPr lang="en-US" sz="2000" smtClean="0"/>
            <a:t> liên thông</a:t>
          </a:r>
          <a:endParaRPr lang="en-US" sz="2000"/>
        </a:p>
      </dgm:t>
    </dgm:pt>
    <dgm:pt modelId="{7F02BD8E-45F0-4BE8-AB93-5F82F4DB67EA}" type="parTrans" cxnId="{6D3E9894-113B-419C-9795-C500D920251F}">
      <dgm:prSet/>
      <dgm:spPr/>
      <dgm:t>
        <a:bodyPr/>
        <a:lstStyle/>
        <a:p>
          <a:endParaRPr lang="en-US"/>
        </a:p>
      </dgm:t>
    </dgm:pt>
    <dgm:pt modelId="{1B08835F-F949-4614-B3A7-911C42D9BD06}" type="sibTrans" cxnId="{6D3E9894-113B-419C-9795-C500D920251F}">
      <dgm:prSet/>
      <dgm:spPr/>
      <dgm:t>
        <a:bodyPr/>
        <a:lstStyle/>
        <a:p>
          <a:endParaRPr lang="en-US"/>
        </a:p>
      </dgm:t>
    </dgm:pt>
    <dgm:pt modelId="{243EC1CB-F761-43CD-B955-BCA1DFC899E3}">
      <dgm:prSet phldrT="[Text]"/>
      <dgm:spPr/>
      <dgm:t>
        <a:bodyPr/>
        <a:lstStyle/>
        <a:p>
          <a:r>
            <a:rPr lang="en-US" smtClean="0"/>
            <a:t>Liên thông </a:t>
          </a:r>
          <a:r>
            <a:rPr lang="en-US" b="1" smtClean="0"/>
            <a:t>MẠNH</a:t>
          </a:r>
          <a:endParaRPr lang="en-US" b="1"/>
        </a:p>
      </dgm:t>
    </dgm:pt>
    <dgm:pt modelId="{19198B00-7563-47E5-A9BD-3DAA866BEDE8}" type="parTrans" cxnId="{0DC965A9-4E5D-4508-BB79-9827F7BB1B8B}">
      <dgm:prSet/>
      <dgm:spPr/>
      <dgm:t>
        <a:bodyPr/>
        <a:lstStyle/>
        <a:p>
          <a:endParaRPr lang="en-US"/>
        </a:p>
      </dgm:t>
    </dgm:pt>
    <dgm:pt modelId="{DF30767C-F3F1-4848-9907-A6DA71B06D93}" type="sibTrans" cxnId="{0DC965A9-4E5D-4508-BB79-9827F7BB1B8B}">
      <dgm:prSet/>
      <dgm:spPr/>
      <dgm:t>
        <a:bodyPr/>
        <a:lstStyle/>
        <a:p>
          <a:endParaRPr lang="en-US"/>
        </a:p>
      </dgm:t>
    </dgm:pt>
    <dgm:pt modelId="{6CAE3DA0-9494-418C-AC81-3E84F90D9056}">
      <dgm:prSet phldrT="[Text]" custT="1"/>
      <dgm:spPr/>
      <dgm:t>
        <a:bodyPr/>
        <a:lstStyle/>
        <a:p>
          <a:r>
            <a:rPr lang="en-US" sz="1800" smtClean="0"/>
            <a:t>ĐT </a:t>
          </a:r>
          <a:r>
            <a:rPr lang="en-US" sz="1800" smtClean="0">
              <a:solidFill>
                <a:srgbClr val="FFFF00"/>
              </a:solidFill>
            </a:rPr>
            <a:t>có hương</a:t>
          </a:r>
          <a:r>
            <a:rPr lang="en-US" sz="1800" smtClean="0"/>
            <a:t> KHÔNG liên thông</a:t>
          </a:r>
          <a:endParaRPr lang="en-US" sz="1800"/>
        </a:p>
      </dgm:t>
    </dgm:pt>
    <dgm:pt modelId="{3D8350EF-69B9-4122-AF5F-A36B99EDF669}" type="parTrans" cxnId="{9987BC43-3DDC-4DED-8B2E-32249EB7F01E}">
      <dgm:prSet/>
      <dgm:spPr/>
      <dgm:t>
        <a:bodyPr/>
        <a:lstStyle/>
        <a:p>
          <a:endParaRPr lang="en-US"/>
        </a:p>
      </dgm:t>
    </dgm:pt>
    <dgm:pt modelId="{1F1B014F-F079-47C7-8C3E-DA48761AFDBA}" type="sibTrans" cxnId="{9987BC43-3DDC-4DED-8B2E-32249EB7F01E}">
      <dgm:prSet/>
      <dgm:spPr/>
      <dgm:t>
        <a:bodyPr/>
        <a:lstStyle/>
        <a:p>
          <a:endParaRPr lang="en-US"/>
        </a:p>
      </dgm:t>
    </dgm:pt>
    <dgm:pt modelId="{3DBD9FB1-CC20-4467-9FFE-70DD80331A87}">
      <dgm:prSet phldrT="[Text]"/>
      <dgm:spPr/>
      <dgm:t>
        <a:bodyPr/>
        <a:lstStyle/>
        <a:p>
          <a:r>
            <a:rPr lang="en-US" smtClean="0"/>
            <a:t>+</a:t>
          </a:r>
          <a:endParaRPr lang="en-US"/>
        </a:p>
      </dgm:t>
    </dgm:pt>
    <dgm:pt modelId="{FB1B1A69-84FC-404C-AA71-E2F221405738}" type="parTrans" cxnId="{F8CDEAFD-C30A-4565-8765-5F4735FC9F1E}">
      <dgm:prSet/>
      <dgm:spPr/>
      <dgm:t>
        <a:bodyPr/>
        <a:lstStyle/>
        <a:p>
          <a:endParaRPr lang="en-US"/>
        </a:p>
      </dgm:t>
    </dgm:pt>
    <dgm:pt modelId="{62D14057-2E6D-41AA-8AF7-ADB5365BE2EF}" type="sibTrans" cxnId="{F8CDEAFD-C30A-4565-8765-5F4735FC9F1E}">
      <dgm:prSet/>
      <dgm:spPr/>
      <dgm:t>
        <a:bodyPr/>
        <a:lstStyle/>
        <a:p>
          <a:endParaRPr lang="en-US"/>
        </a:p>
      </dgm:t>
    </dgm:pt>
    <dgm:pt modelId="{2846C6B2-94EB-4548-B02C-367A3BAD7531}">
      <dgm:prSet phldrT="[Text]"/>
      <dgm:spPr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en-US" b="1" smtClean="0"/>
            <a:t>ĐT vô hướng tương ứng LT</a:t>
          </a:r>
          <a:endParaRPr lang="en-US" b="1"/>
        </a:p>
      </dgm:t>
    </dgm:pt>
    <dgm:pt modelId="{C89A0747-59F2-44FF-A995-0740DA145E14}" type="parTrans" cxnId="{F5FFBABF-273A-40F1-A3FC-E23682AEE073}">
      <dgm:prSet/>
      <dgm:spPr/>
      <dgm:t>
        <a:bodyPr/>
        <a:lstStyle/>
        <a:p>
          <a:endParaRPr lang="en-US"/>
        </a:p>
      </dgm:t>
    </dgm:pt>
    <dgm:pt modelId="{3C73DDC9-EDE4-42B4-B297-F7337185EC57}" type="sibTrans" cxnId="{F5FFBABF-273A-40F1-A3FC-E23682AEE073}">
      <dgm:prSet/>
      <dgm:spPr/>
      <dgm:t>
        <a:bodyPr/>
        <a:lstStyle/>
        <a:p>
          <a:endParaRPr lang="en-US"/>
        </a:p>
      </dgm:t>
    </dgm:pt>
    <dgm:pt modelId="{8DC5F83A-D57D-45DC-8525-1F52927AADAF}">
      <dgm:prSet phldrT="[Text]"/>
      <dgm:spPr/>
      <dgm:t>
        <a:bodyPr/>
        <a:lstStyle/>
        <a:p>
          <a:r>
            <a:rPr lang="en-US" smtClean="0"/>
            <a:t>Liên thông </a:t>
          </a:r>
          <a:r>
            <a:rPr lang="en-US" b="1" smtClean="0"/>
            <a:t>YẾU</a:t>
          </a:r>
          <a:endParaRPr lang="en-US" b="1"/>
        </a:p>
      </dgm:t>
    </dgm:pt>
    <dgm:pt modelId="{A2ED87C6-B869-44FF-AF60-70BA5225B134}" type="parTrans" cxnId="{C311ACF4-27FB-4C48-B084-DA258615D881}">
      <dgm:prSet/>
      <dgm:spPr/>
      <dgm:t>
        <a:bodyPr/>
        <a:lstStyle/>
        <a:p>
          <a:endParaRPr lang="en-US"/>
        </a:p>
      </dgm:t>
    </dgm:pt>
    <dgm:pt modelId="{FE6411FC-2F9B-4884-B5BB-1371A4827BC0}" type="sibTrans" cxnId="{C311ACF4-27FB-4C48-B084-DA258615D881}">
      <dgm:prSet/>
      <dgm:spPr/>
      <dgm:t>
        <a:bodyPr/>
        <a:lstStyle/>
        <a:p>
          <a:endParaRPr lang="en-US"/>
        </a:p>
      </dgm:t>
    </dgm:pt>
    <dgm:pt modelId="{CA35336F-73C6-47B9-8347-852A20C62CFE}" type="pres">
      <dgm:prSet presAssocID="{CC6C7E39-338D-44C3-9805-5ED137E5E166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AAB439E-64C4-42BC-8811-C07234C3407E}" type="pres">
      <dgm:prSet presAssocID="{9DA5E495-B2F7-4388-B02D-A1039D4A01A2}" presName="horFlow" presStyleCnt="0"/>
      <dgm:spPr/>
    </dgm:pt>
    <dgm:pt modelId="{A7F3A633-58A8-42A5-94DE-21504C16D13E}" type="pres">
      <dgm:prSet presAssocID="{9DA5E495-B2F7-4388-B02D-A1039D4A01A2}" presName="bigChev" presStyleLbl="node1" presStyleIdx="0" presStyleCnt="2" custScaleX="236250"/>
      <dgm:spPr/>
      <dgm:t>
        <a:bodyPr/>
        <a:lstStyle/>
        <a:p>
          <a:endParaRPr lang="en-US"/>
        </a:p>
      </dgm:t>
    </dgm:pt>
    <dgm:pt modelId="{BC50AE53-CCFA-4153-9B4B-AC373812449F}" type="pres">
      <dgm:prSet presAssocID="{19198B00-7563-47E5-A9BD-3DAA866BEDE8}" presName="parTrans" presStyleCnt="0"/>
      <dgm:spPr/>
    </dgm:pt>
    <dgm:pt modelId="{3B42506D-6D7E-4FE0-BE92-001049FBC4F9}" type="pres">
      <dgm:prSet presAssocID="{243EC1CB-F761-43CD-B955-BCA1DFC899E3}" presName="node" presStyleLbl="alignAccFollowNode1" presStyleIdx="0" presStyleCnt="4" custScaleX="2526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FB32D-8027-42AE-B0D0-93345777271F}" type="pres">
      <dgm:prSet presAssocID="{9DA5E495-B2F7-4388-B02D-A1039D4A01A2}" presName="vSp" presStyleCnt="0"/>
      <dgm:spPr/>
    </dgm:pt>
    <dgm:pt modelId="{DCC7032F-D00F-484B-A008-6904BDA13DE2}" type="pres">
      <dgm:prSet presAssocID="{6CAE3DA0-9494-418C-AC81-3E84F90D9056}" presName="horFlow" presStyleCnt="0"/>
      <dgm:spPr/>
    </dgm:pt>
    <dgm:pt modelId="{D39AA0E4-C6C7-4688-A923-75945A9F497C}" type="pres">
      <dgm:prSet presAssocID="{6CAE3DA0-9494-418C-AC81-3E84F90D9056}" presName="bigChev" presStyleLbl="node1" presStyleIdx="1" presStyleCnt="2" custScaleX="156132"/>
      <dgm:spPr/>
      <dgm:t>
        <a:bodyPr/>
        <a:lstStyle/>
        <a:p>
          <a:endParaRPr lang="en-US"/>
        </a:p>
      </dgm:t>
    </dgm:pt>
    <dgm:pt modelId="{991977FF-09F4-4B75-AE38-8080E42EE39F}" type="pres">
      <dgm:prSet presAssocID="{FB1B1A69-84FC-404C-AA71-E2F221405738}" presName="parTrans" presStyleCnt="0"/>
      <dgm:spPr/>
    </dgm:pt>
    <dgm:pt modelId="{BF1442BD-F437-47FD-8B25-528624C4AE4A}" type="pres">
      <dgm:prSet presAssocID="{3DBD9FB1-CC20-4467-9FFE-70DD80331A87}" presName="node" presStyleLbl="alignAccFollowNode1" presStyleIdx="1" presStyleCnt="4" custScaleX="591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3DD20-4D40-4678-8F6C-03098E76E674}" type="pres">
      <dgm:prSet presAssocID="{62D14057-2E6D-41AA-8AF7-ADB5365BE2EF}" presName="sibTrans" presStyleCnt="0"/>
      <dgm:spPr/>
    </dgm:pt>
    <dgm:pt modelId="{562B92F4-9677-4FD4-96DF-2A28C07266E4}" type="pres">
      <dgm:prSet presAssocID="{2846C6B2-94EB-4548-B02C-367A3BAD7531}" presName="node" presStyleLbl="alignAccFollowNode1" presStyleIdx="2" presStyleCnt="4" custScaleX="1375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AF64C-AAD9-48CA-821B-6B4C87049C46}" type="pres">
      <dgm:prSet presAssocID="{3C73DDC9-EDE4-42B4-B297-F7337185EC57}" presName="sibTrans" presStyleCnt="0"/>
      <dgm:spPr/>
    </dgm:pt>
    <dgm:pt modelId="{29B95C80-16FB-4771-BD79-E6B29C83F0C5}" type="pres">
      <dgm:prSet presAssocID="{8DC5F83A-D57D-45DC-8525-1F52927AADAF}" presName="node" presStyleLbl="alignAccFollowNode1" presStyleIdx="3" presStyleCnt="4" custScaleX="184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58BEB3-4EDF-45A6-89F7-5E28CF9D3C02}" type="presOf" srcId="{CC6C7E39-338D-44C3-9805-5ED137E5E166}" destId="{CA35336F-73C6-47B9-8347-852A20C62CFE}" srcOrd="0" destOrd="0" presId="urn:microsoft.com/office/officeart/2005/8/layout/lProcess3"/>
    <dgm:cxn modelId="{9ACC3A25-2271-424F-96AF-DF28E54B9F23}" type="presOf" srcId="{3DBD9FB1-CC20-4467-9FFE-70DD80331A87}" destId="{BF1442BD-F437-47FD-8B25-528624C4AE4A}" srcOrd="0" destOrd="0" presId="urn:microsoft.com/office/officeart/2005/8/layout/lProcess3"/>
    <dgm:cxn modelId="{0DC965A9-4E5D-4508-BB79-9827F7BB1B8B}" srcId="{9DA5E495-B2F7-4388-B02D-A1039D4A01A2}" destId="{243EC1CB-F761-43CD-B955-BCA1DFC899E3}" srcOrd="0" destOrd="0" parTransId="{19198B00-7563-47E5-A9BD-3DAA866BEDE8}" sibTransId="{DF30767C-F3F1-4848-9907-A6DA71B06D93}"/>
    <dgm:cxn modelId="{7D7E32BC-7D60-4380-8590-C86C05F51167}" type="presOf" srcId="{2846C6B2-94EB-4548-B02C-367A3BAD7531}" destId="{562B92F4-9677-4FD4-96DF-2A28C07266E4}" srcOrd="0" destOrd="0" presId="urn:microsoft.com/office/officeart/2005/8/layout/lProcess3"/>
    <dgm:cxn modelId="{DD90D9E7-0E9B-4312-A2CA-0DF171383C59}" type="presOf" srcId="{9DA5E495-B2F7-4388-B02D-A1039D4A01A2}" destId="{A7F3A633-58A8-42A5-94DE-21504C16D13E}" srcOrd="0" destOrd="0" presId="urn:microsoft.com/office/officeart/2005/8/layout/lProcess3"/>
    <dgm:cxn modelId="{08E219BF-9D6C-4383-8D9E-D86271079966}" type="presOf" srcId="{6CAE3DA0-9494-418C-AC81-3E84F90D9056}" destId="{D39AA0E4-C6C7-4688-A923-75945A9F497C}" srcOrd="0" destOrd="0" presId="urn:microsoft.com/office/officeart/2005/8/layout/lProcess3"/>
    <dgm:cxn modelId="{6D3E9894-113B-419C-9795-C500D920251F}" srcId="{CC6C7E39-338D-44C3-9805-5ED137E5E166}" destId="{9DA5E495-B2F7-4388-B02D-A1039D4A01A2}" srcOrd="0" destOrd="0" parTransId="{7F02BD8E-45F0-4BE8-AB93-5F82F4DB67EA}" sibTransId="{1B08835F-F949-4614-B3A7-911C42D9BD06}"/>
    <dgm:cxn modelId="{813ABBB3-735E-430E-893A-A5B0C4068271}" type="presOf" srcId="{8DC5F83A-D57D-45DC-8525-1F52927AADAF}" destId="{29B95C80-16FB-4771-BD79-E6B29C83F0C5}" srcOrd="0" destOrd="0" presId="urn:microsoft.com/office/officeart/2005/8/layout/lProcess3"/>
    <dgm:cxn modelId="{51803266-F4BE-420C-95E4-E408981D5166}" type="presOf" srcId="{243EC1CB-F761-43CD-B955-BCA1DFC899E3}" destId="{3B42506D-6D7E-4FE0-BE92-001049FBC4F9}" srcOrd="0" destOrd="0" presId="urn:microsoft.com/office/officeart/2005/8/layout/lProcess3"/>
    <dgm:cxn modelId="{9987BC43-3DDC-4DED-8B2E-32249EB7F01E}" srcId="{CC6C7E39-338D-44C3-9805-5ED137E5E166}" destId="{6CAE3DA0-9494-418C-AC81-3E84F90D9056}" srcOrd="1" destOrd="0" parTransId="{3D8350EF-69B9-4122-AF5F-A36B99EDF669}" sibTransId="{1F1B014F-F079-47C7-8C3E-DA48761AFDBA}"/>
    <dgm:cxn modelId="{F8CDEAFD-C30A-4565-8765-5F4735FC9F1E}" srcId="{6CAE3DA0-9494-418C-AC81-3E84F90D9056}" destId="{3DBD9FB1-CC20-4467-9FFE-70DD80331A87}" srcOrd="0" destOrd="0" parTransId="{FB1B1A69-84FC-404C-AA71-E2F221405738}" sibTransId="{62D14057-2E6D-41AA-8AF7-ADB5365BE2EF}"/>
    <dgm:cxn modelId="{F5FFBABF-273A-40F1-A3FC-E23682AEE073}" srcId="{6CAE3DA0-9494-418C-AC81-3E84F90D9056}" destId="{2846C6B2-94EB-4548-B02C-367A3BAD7531}" srcOrd="1" destOrd="0" parTransId="{C89A0747-59F2-44FF-A995-0740DA145E14}" sibTransId="{3C73DDC9-EDE4-42B4-B297-F7337185EC57}"/>
    <dgm:cxn modelId="{C311ACF4-27FB-4C48-B084-DA258615D881}" srcId="{6CAE3DA0-9494-418C-AC81-3E84F90D9056}" destId="{8DC5F83A-D57D-45DC-8525-1F52927AADAF}" srcOrd="2" destOrd="0" parTransId="{A2ED87C6-B869-44FF-AF60-70BA5225B134}" sibTransId="{FE6411FC-2F9B-4884-B5BB-1371A4827BC0}"/>
    <dgm:cxn modelId="{A1FE9A81-B912-4C14-B7C2-1DC43C701D4B}" type="presParOf" srcId="{CA35336F-73C6-47B9-8347-852A20C62CFE}" destId="{9AAB439E-64C4-42BC-8811-C07234C3407E}" srcOrd="0" destOrd="0" presId="urn:microsoft.com/office/officeart/2005/8/layout/lProcess3"/>
    <dgm:cxn modelId="{8D9EBE41-B52D-4674-B88E-839E89B5663E}" type="presParOf" srcId="{9AAB439E-64C4-42BC-8811-C07234C3407E}" destId="{A7F3A633-58A8-42A5-94DE-21504C16D13E}" srcOrd="0" destOrd="0" presId="urn:microsoft.com/office/officeart/2005/8/layout/lProcess3"/>
    <dgm:cxn modelId="{329E07D2-AC48-4DEB-883C-4765CA856458}" type="presParOf" srcId="{9AAB439E-64C4-42BC-8811-C07234C3407E}" destId="{BC50AE53-CCFA-4153-9B4B-AC373812449F}" srcOrd="1" destOrd="0" presId="urn:microsoft.com/office/officeart/2005/8/layout/lProcess3"/>
    <dgm:cxn modelId="{1BCEBC44-C921-4AEB-8BFA-03648159E811}" type="presParOf" srcId="{9AAB439E-64C4-42BC-8811-C07234C3407E}" destId="{3B42506D-6D7E-4FE0-BE92-001049FBC4F9}" srcOrd="2" destOrd="0" presId="urn:microsoft.com/office/officeart/2005/8/layout/lProcess3"/>
    <dgm:cxn modelId="{FE86A233-CF6F-4B74-B761-6EBEFFA7D952}" type="presParOf" srcId="{CA35336F-73C6-47B9-8347-852A20C62CFE}" destId="{A2AFB32D-8027-42AE-B0D0-93345777271F}" srcOrd="1" destOrd="0" presId="urn:microsoft.com/office/officeart/2005/8/layout/lProcess3"/>
    <dgm:cxn modelId="{819CA53D-EA4B-4F3A-8B5C-F602EBC779E7}" type="presParOf" srcId="{CA35336F-73C6-47B9-8347-852A20C62CFE}" destId="{DCC7032F-D00F-484B-A008-6904BDA13DE2}" srcOrd="2" destOrd="0" presId="urn:microsoft.com/office/officeart/2005/8/layout/lProcess3"/>
    <dgm:cxn modelId="{78B08549-8D33-4CC4-A83D-16695D340572}" type="presParOf" srcId="{DCC7032F-D00F-484B-A008-6904BDA13DE2}" destId="{D39AA0E4-C6C7-4688-A923-75945A9F497C}" srcOrd="0" destOrd="0" presId="urn:microsoft.com/office/officeart/2005/8/layout/lProcess3"/>
    <dgm:cxn modelId="{58108719-B321-4550-80F0-351C1FA038A7}" type="presParOf" srcId="{DCC7032F-D00F-484B-A008-6904BDA13DE2}" destId="{991977FF-09F4-4B75-AE38-8080E42EE39F}" srcOrd="1" destOrd="0" presId="urn:microsoft.com/office/officeart/2005/8/layout/lProcess3"/>
    <dgm:cxn modelId="{B38AE47A-F8D7-4B55-9FC1-8EE58F95DBDA}" type="presParOf" srcId="{DCC7032F-D00F-484B-A008-6904BDA13DE2}" destId="{BF1442BD-F437-47FD-8B25-528624C4AE4A}" srcOrd="2" destOrd="0" presId="urn:microsoft.com/office/officeart/2005/8/layout/lProcess3"/>
    <dgm:cxn modelId="{4A45A7D2-E247-4471-AD97-658A7761EA21}" type="presParOf" srcId="{DCC7032F-D00F-484B-A008-6904BDA13DE2}" destId="{F923DD20-4D40-4678-8F6C-03098E76E674}" srcOrd="3" destOrd="0" presId="urn:microsoft.com/office/officeart/2005/8/layout/lProcess3"/>
    <dgm:cxn modelId="{9BA2856D-2ABA-49BC-94CF-19A34B37F2D6}" type="presParOf" srcId="{DCC7032F-D00F-484B-A008-6904BDA13DE2}" destId="{562B92F4-9677-4FD4-96DF-2A28C07266E4}" srcOrd="4" destOrd="0" presId="urn:microsoft.com/office/officeart/2005/8/layout/lProcess3"/>
    <dgm:cxn modelId="{406F4BB5-0C50-44B8-A9CF-97FFD12208C3}" type="presParOf" srcId="{DCC7032F-D00F-484B-A008-6904BDA13DE2}" destId="{611AF64C-AAD9-48CA-821B-6B4C87049C46}" srcOrd="5" destOrd="0" presId="urn:microsoft.com/office/officeart/2005/8/layout/lProcess3"/>
    <dgm:cxn modelId="{655BAB7D-B9A1-4274-88F6-989FC9D750E8}" type="presParOf" srcId="{DCC7032F-D00F-484B-A008-6904BDA13DE2}" destId="{29B95C80-16FB-4771-BD79-E6B29C83F0C5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0BA4A9-EFD8-46BB-830C-393EA368AC26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F2B91E-7BCF-4733-BF6F-221D9ED63493}">
      <dgm:prSet phldrT="[Text]"/>
      <dgm:spPr/>
      <dgm:t>
        <a:bodyPr/>
        <a:lstStyle/>
        <a:p>
          <a:r>
            <a:rPr lang="en-US" smtClean="0"/>
            <a:t>Deg(1)</a:t>
          </a:r>
          <a:endParaRPr lang="en-US"/>
        </a:p>
      </dgm:t>
    </dgm:pt>
    <dgm:pt modelId="{A2CC2BA1-26B6-4DE6-9FB2-0E733AB613A6}" type="parTrans" cxnId="{300FD149-4CFF-4F0C-A3C5-8D867E9749CD}">
      <dgm:prSet/>
      <dgm:spPr/>
      <dgm:t>
        <a:bodyPr/>
        <a:lstStyle/>
        <a:p>
          <a:endParaRPr lang="en-US"/>
        </a:p>
      </dgm:t>
    </dgm:pt>
    <dgm:pt modelId="{2D1C2092-BE05-4616-B435-19EBED9CA24A}" type="sibTrans" cxnId="{300FD149-4CFF-4F0C-A3C5-8D867E9749CD}">
      <dgm:prSet/>
      <dgm:spPr/>
      <dgm:t>
        <a:bodyPr/>
        <a:lstStyle/>
        <a:p>
          <a:endParaRPr lang="en-US"/>
        </a:p>
      </dgm:t>
    </dgm:pt>
    <dgm:pt modelId="{6F32EA4C-FC93-403F-8573-F311BE5713DC}">
      <dgm:prSet phldrT="[Text]"/>
      <dgm:spPr/>
      <dgm:t>
        <a:bodyPr/>
        <a:lstStyle/>
        <a:p>
          <a:r>
            <a:rPr lang="en-US" smtClean="0"/>
            <a:t>+…+</a:t>
          </a:r>
          <a:endParaRPr lang="en-US"/>
        </a:p>
      </dgm:t>
    </dgm:pt>
    <dgm:pt modelId="{840416A6-4BC2-4968-884A-4EAFD91D88E7}" type="parTrans" cxnId="{61B026C6-E753-4A1C-AD2E-05EE678636BD}">
      <dgm:prSet/>
      <dgm:spPr/>
      <dgm:t>
        <a:bodyPr/>
        <a:lstStyle/>
        <a:p>
          <a:endParaRPr lang="en-US"/>
        </a:p>
      </dgm:t>
    </dgm:pt>
    <dgm:pt modelId="{82BFE1C6-C015-4DD3-A3B7-85E8D54D0494}" type="sibTrans" cxnId="{61B026C6-E753-4A1C-AD2E-05EE678636BD}">
      <dgm:prSet/>
      <dgm:spPr/>
      <dgm:t>
        <a:bodyPr/>
        <a:lstStyle/>
        <a:p>
          <a:endParaRPr lang="en-US"/>
        </a:p>
      </dgm:t>
    </dgm:pt>
    <dgm:pt modelId="{6D4F018E-363C-4FA2-8BE0-AB451EC69AA5}">
      <dgm:prSet phldrT="[Text]"/>
      <dgm:spPr/>
      <dgm:t>
        <a:bodyPr/>
        <a:lstStyle/>
        <a:p>
          <a:r>
            <a:rPr lang="en-US" smtClean="0"/>
            <a:t>Deg(5)</a:t>
          </a:r>
          <a:endParaRPr lang="en-US"/>
        </a:p>
      </dgm:t>
    </dgm:pt>
    <dgm:pt modelId="{C9A88C90-9BFB-4A4F-BB8A-45F4A6BB0D34}" type="parTrans" cxnId="{950E32EA-919F-4346-8F46-13484C43E66D}">
      <dgm:prSet/>
      <dgm:spPr/>
      <dgm:t>
        <a:bodyPr/>
        <a:lstStyle/>
        <a:p>
          <a:endParaRPr lang="en-US"/>
        </a:p>
      </dgm:t>
    </dgm:pt>
    <dgm:pt modelId="{5CAB0982-CF1F-4983-ACC2-211C389707D1}" type="sibTrans" cxnId="{950E32EA-919F-4346-8F46-13484C43E66D}">
      <dgm:prSet/>
      <dgm:spPr/>
      <dgm:t>
        <a:bodyPr/>
        <a:lstStyle/>
        <a:p>
          <a:endParaRPr lang="en-US"/>
        </a:p>
      </dgm:t>
    </dgm:pt>
    <dgm:pt modelId="{AE6E1C89-1EE6-48DD-A2A1-2209BD4C5DFD}">
      <dgm:prSet phldrT="[Text]"/>
      <dgm:spPr/>
      <dgm:t>
        <a:bodyPr/>
        <a:lstStyle/>
        <a:p>
          <a:r>
            <a:rPr lang="en-US" smtClean="0"/>
            <a:t>2*|E|=10</a:t>
          </a:r>
          <a:endParaRPr lang="en-US"/>
        </a:p>
      </dgm:t>
    </dgm:pt>
    <dgm:pt modelId="{45F919FE-CE05-44A9-9450-565D90B1349F}" type="parTrans" cxnId="{00FC0EF2-6810-48A8-9957-41EB2A44245F}">
      <dgm:prSet/>
      <dgm:spPr/>
      <dgm:t>
        <a:bodyPr/>
        <a:lstStyle/>
        <a:p>
          <a:endParaRPr lang="en-US"/>
        </a:p>
      </dgm:t>
    </dgm:pt>
    <dgm:pt modelId="{D06FF8AF-48F8-4FB3-8ABF-773B2B496F6B}" type="sibTrans" cxnId="{00FC0EF2-6810-48A8-9957-41EB2A44245F}">
      <dgm:prSet/>
      <dgm:spPr/>
      <dgm:t>
        <a:bodyPr/>
        <a:lstStyle/>
        <a:p>
          <a:endParaRPr lang="en-US"/>
        </a:p>
      </dgm:t>
    </dgm:pt>
    <dgm:pt modelId="{6773734D-176E-41A5-8045-26477336A897}" type="pres">
      <dgm:prSet presAssocID="{680BA4A9-EFD8-46BB-830C-393EA368AC26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42D30A-15D4-4904-A55D-04FBF6EEE479}" type="pres">
      <dgm:prSet presAssocID="{680BA4A9-EFD8-46BB-830C-393EA368AC26}" presName="ellipse" presStyleLbl="trBgShp" presStyleIdx="0" presStyleCnt="1"/>
      <dgm:spPr/>
    </dgm:pt>
    <dgm:pt modelId="{885E6A72-3205-49B4-B502-CFE01B1B212A}" type="pres">
      <dgm:prSet presAssocID="{680BA4A9-EFD8-46BB-830C-393EA368AC26}" presName="arrow1" presStyleLbl="fgShp" presStyleIdx="0" presStyleCnt="1"/>
      <dgm:spPr/>
    </dgm:pt>
    <dgm:pt modelId="{7552351D-AB52-4182-9A38-A31661169E5D}" type="pres">
      <dgm:prSet presAssocID="{680BA4A9-EFD8-46BB-830C-393EA368AC26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6B46D-DED4-4C1B-9AA8-5E544BCCF757}" type="pres">
      <dgm:prSet presAssocID="{6F32EA4C-FC93-403F-8573-F311BE5713D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428BB-D055-4217-A8DA-901163148AC3}" type="pres">
      <dgm:prSet presAssocID="{6D4F018E-363C-4FA2-8BE0-AB451EC69AA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CAF9E3-478B-4714-A55F-488845D23671}" type="pres">
      <dgm:prSet presAssocID="{AE6E1C89-1EE6-48DD-A2A1-2209BD4C5DFD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00DAE-1852-49CC-9B4D-AAD12E8761FF}" type="pres">
      <dgm:prSet presAssocID="{680BA4A9-EFD8-46BB-830C-393EA368AC26}" presName="funnel" presStyleLbl="trAlignAcc1" presStyleIdx="0" presStyleCnt="1" custLinFactNeighborX="961" custLinFactNeighborY="-1786"/>
      <dgm:spPr/>
    </dgm:pt>
  </dgm:ptLst>
  <dgm:cxnLst>
    <dgm:cxn modelId="{61B026C6-E753-4A1C-AD2E-05EE678636BD}" srcId="{680BA4A9-EFD8-46BB-830C-393EA368AC26}" destId="{6F32EA4C-FC93-403F-8573-F311BE5713DC}" srcOrd="1" destOrd="0" parTransId="{840416A6-4BC2-4968-884A-4EAFD91D88E7}" sibTransId="{82BFE1C6-C015-4DD3-A3B7-85E8D54D0494}"/>
    <dgm:cxn modelId="{F93C0409-E059-40CA-B1E2-92602022A459}" type="presOf" srcId="{AE6E1C89-1EE6-48DD-A2A1-2209BD4C5DFD}" destId="{7552351D-AB52-4182-9A38-A31661169E5D}" srcOrd="0" destOrd="0" presId="urn:microsoft.com/office/officeart/2005/8/layout/funnel1"/>
    <dgm:cxn modelId="{00FC0EF2-6810-48A8-9957-41EB2A44245F}" srcId="{680BA4A9-EFD8-46BB-830C-393EA368AC26}" destId="{AE6E1C89-1EE6-48DD-A2A1-2209BD4C5DFD}" srcOrd="3" destOrd="0" parTransId="{45F919FE-CE05-44A9-9450-565D90B1349F}" sibTransId="{D06FF8AF-48F8-4FB3-8ABF-773B2B496F6B}"/>
    <dgm:cxn modelId="{300FD149-4CFF-4F0C-A3C5-8D867E9749CD}" srcId="{680BA4A9-EFD8-46BB-830C-393EA368AC26}" destId="{8DF2B91E-7BCF-4733-BF6F-221D9ED63493}" srcOrd="0" destOrd="0" parTransId="{A2CC2BA1-26B6-4DE6-9FB2-0E733AB613A6}" sibTransId="{2D1C2092-BE05-4616-B435-19EBED9CA24A}"/>
    <dgm:cxn modelId="{4E6CC486-1075-4C94-862D-6C0C9BE143BD}" type="presOf" srcId="{680BA4A9-EFD8-46BB-830C-393EA368AC26}" destId="{6773734D-176E-41A5-8045-26477336A897}" srcOrd="0" destOrd="0" presId="urn:microsoft.com/office/officeart/2005/8/layout/funnel1"/>
    <dgm:cxn modelId="{C2F8DD51-EAAF-420A-930E-75219D93BA7C}" type="presOf" srcId="{6F32EA4C-FC93-403F-8573-F311BE5713DC}" destId="{1C9428BB-D055-4217-A8DA-901163148AC3}" srcOrd="0" destOrd="0" presId="urn:microsoft.com/office/officeart/2005/8/layout/funnel1"/>
    <dgm:cxn modelId="{7AE55224-60D8-4898-8DDB-4C0FCCFBA3CA}" type="presOf" srcId="{6D4F018E-363C-4FA2-8BE0-AB451EC69AA5}" destId="{07A6B46D-DED4-4C1B-9AA8-5E544BCCF757}" srcOrd="0" destOrd="0" presId="urn:microsoft.com/office/officeart/2005/8/layout/funnel1"/>
    <dgm:cxn modelId="{950E32EA-919F-4346-8F46-13484C43E66D}" srcId="{680BA4A9-EFD8-46BB-830C-393EA368AC26}" destId="{6D4F018E-363C-4FA2-8BE0-AB451EC69AA5}" srcOrd="2" destOrd="0" parTransId="{C9A88C90-9BFB-4A4F-BB8A-45F4A6BB0D34}" sibTransId="{5CAB0982-CF1F-4983-ACC2-211C389707D1}"/>
    <dgm:cxn modelId="{EBFFC485-D2B1-4543-B375-8B55E4D5D66E}" type="presOf" srcId="{8DF2B91E-7BCF-4733-BF6F-221D9ED63493}" destId="{20CAF9E3-478B-4714-A55F-488845D23671}" srcOrd="0" destOrd="0" presId="urn:microsoft.com/office/officeart/2005/8/layout/funnel1"/>
    <dgm:cxn modelId="{011F3128-EB11-4B3B-9789-D3B5E1F9325E}" type="presParOf" srcId="{6773734D-176E-41A5-8045-26477336A897}" destId="{0D42D30A-15D4-4904-A55D-04FBF6EEE479}" srcOrd="0" destOrd="0" presId="urn:microsoft.com/office/officeart/2005/8/layout/funnel1"/>
    <dgm:cxn modelId="{794BE1A2-8EB6-4D90-A706-FD9E07AAB097}" type="presParOf" srcId="{6773734D-176E-41A5-8045-26477336A897}" destId="{885E6A72-3205-49B4-B502-CFE01B1B212A}" srcOrd="1" destOrd="0" presId="urn:microsoft.com/office/officeart/2005/8/layout/funnel1"/>
    <dgm:cxn modelId="{E3C63AA7-CB21-4512-9E15-26780A2DCBE4}" type="presParOf" srcId="{6773734D-176E-41A5-8045-26477336A897}" destId="{7552351D-AB52-4182-9A38-A31661169E5D}" srcOrd="2" destOrd="0" presId="urn:microsoft.com/office/officeart/2005/8/layout/funnel1"/>
    <dgm:cxn modelId="{9887031B-63FD-46BB-B232-08C94FBED1F4}" type="presParOf" srcId="{6773734D-176E-41A5-8045-26477336A897}" destId="{07A6B46D-DED4-4C1B-9AA8-5E544BCCF757}" srcOrd="3" destOrd="0" presId="urn:microsoft.com/office/officeart/2005/8/layout/funnel1"/>
    <dgm:cxn modelId="{6F0E9A42-216A-4CA1-B602-C1A02487653A}" type="presParOf" srcId="{6773734D-176E-41A5-8045-26477336A897}" destId="{1C9428BB-D055-4217-A8DA-901163148AC3}" srcOrd="4" destOrd="0" presId="urn:microsoft.com/office/officeart/2005/8/layout/funnel1"/>
    <dgm:cxn modelId="{0D09655F-5191-4D10-BA5A-6D45AD04F362}" type="presParOf" srcId="{6773734D-176E-41A5-8045-26477336A897}" destId="{20CAF9E3-478B-4714-A55F-488845D23671}" srcOrd="5" destOrd="0" presId="urn:microsoft.com/office/officeart/2005/8/layout/funnel1"/>
    <dgm:cxn modelId="{343F7C35-C5A6-4B76-9F21-2955581E12F3}" type="presParOf" srcId="{6773734D-176E-41A5-8045-26477336A897}" destId="{71100DAE-1852-49CC-9B4D-AAD12E8761F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64C07F-5500-46AB-821D-3289C21F394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73960-3FA8-4662-98DC-C426D9ED13FB}">
      <dgm:prSet phldrT="[Text]"/>
      <dgm:spPr/>
      <dgm:t>
        <a:bodyPr/>
        <a:lstStyle/>
        <a:p>
          <a:r>
            <a:rPr lang="en-US" smtClean="0"/>
            <a:t>Deg+(1)</a:t>
          </a:r>
          <a:endParaRPr lang="en-US"/>
        </a:p>
      </dgm:t>
    </dgm:pt>
    <dgm:pt modelId="{791F2BD6-809B-40ED-9343-A522A78AD90C}" type="parTrans" cxnId="{C45F5494-EC29-4177-839E-6876C80096E2}">
      <dgm:prSet/>
      <dgm:spPr/>
      <dgm:t>
        <a:bodyPr/>
        <a:lstStyle/>
        <a:p>
          <a:endParaRPr lang="en-US"/>
        </a:p>
      </dgm:t>
    </dgm:pt>
    <dgm:pt modelId="{67BF9869-67A6-424F-99EC-1E993FE73F93}" type="sibTrans" cxnId="{C45F5494-EC29-4177-839E-6876C80096E2}">
      <dgm:prSet/>
      <dgm:spPr/>
      <dgm:t>
        <a:bodyPr/>
        <a:lstStyle/>
        <a:p>
          <a:endParaRPr lang="en-US"/>
        </a:p>
      </dgm:t>
    </dgm:pt>
    <dgm:pt modelId="{2FE37AAE-6DE5-465E-AE6F-24BFBE78BDC9}">
      <dgm:prSet phldrT="[Text]"/>
      <dgm:spPr/>
      <dgm:t>
        <a:bodyPr/>
        <a:lstStyle/>
        <a:p>
          <a:r>
            <a:rPr lang="en-US" smtClean="0"/>
            <a:t>+…+</a:t>
          </a:r>
          <a:endParaRPr lang="en-US"/>
        </a:p>
      </dgm:t>
    </dgm:pt>
    <dgm:pt modelId="{8BB52DA5-57C0-4991-B8D5-04B273C76B02}" type="parTrans" cxnId="{BC81FE26-5A7E-4172-BA8A-C3AD9D5CB170}">
      <dgm:prSet/>
      <dgm:spPr/>
      <dgm:t>
        <a:bodyPr/>
        <a:lstStyle/>
        <a:p>
          <a:endParaRPr lang="en-US"/>
        </a:p>
      </dgm:t>
    </dgm:pt>
    <dgm:pt modelId="{CCF5BFCC-BA9E-43FA-817A-CAD004AC2A4B}" type="sibTrans" cxnId="{BC81FE26-5A7E-4172-BA8A-C3AD9D5CB170}">
      <dgm:prSet/>
      <dgm:spPr/>
      <dgm:t>
        <a:bodyPr/>
        <a:lstStyle/>
        <a:p>
          <a:endParaRPr lang="en-US"/>
        </a:p>
      </dgm:t>
    </dgm:pt>
    <dgm:pt modelId="{4723A2CC-7249-4623-90BF-38EA099FE4A1}">
      <dgm:prSet phldrT="[Text]"/>
      <dgm:spPr/>
      <dgm:t>
        <a:bodyPr/>
        <a:lstStyle/>
        <a:p>
          <a:r>
            <a:rPr lang="en-US" smtClean="0"/>
            <a:t>Deg+(5)</a:t>
          </a:r>
          <a:endParaRPr lang="en-US"/>
        </a:p>
      </dgm:t>
    </dgm:pt>
    <dgm:pt modelId="{8CB2356D-CD31-47F3-8AA3-DA74AA46A04D}" type="parTrans" cxnId="{5DCB80E6-186C-4DBD-A13A-F6090B9EC1E5}">
      <dgm:prSet/>
      <dgm:spPr/>
      <dgm:t>
        <a:bodyPr/>
        <a:lstStyle/>
        <a:p>
          <a:endParaRPr lang="en-US"/>
        </a:p>
      </dgm:t>
    </dgm:pt>
    <dgm:pt modelId="{782D7ADF-FD3E-41A9-8C49-B418813CD00E}" type="sibTrans" cxnId="{5DCB80E6-186C-4DBD-A13A-F6090B9EC1E5}">
      <dgm:prSet/>
      <dgm:spPr/>
      <dgm:t>
        <a:bodyPr/>
        <a:lstStyle/>
        <a:p>
          <a:endParaRPr lang="en-US"/>
        </a:p>
      </dgm:t>
    </dgm:pt>
    <dgm:pt modelId="{7499AC23-C9A7-4E15-A6C2-D637ED7D6A97}">
      <dgm:prSet phldrT="[Text]"/>
      <dgm:spPr/>
      <dgm:t>
        <a:bodyPr/>
        <a:lstStyle/>
        <a:p>
          <a:r>
            <a:rPr lang="en-US" smtClean="0"/>
            <a:t>|E| = 7</a:t>
          </a:r>
          <a:endParaRPr lang="en-US"/>
        </a:p>
      </dgm:t>
    </dgm:pt>
    <dgm:pt modelId="{4EC76550-AF5A-4D05-B0C1-E70CA42AE374}" type="parTrans" cxnId="{ED87E78C-A561-4152-81E0-6A13F87B2DB5}">
      <dgm:prSet/>
      <dgm:spPr/>
      <dgm:t>
        <a:bodyPr/>
        <a:lstStyle/>
        <a:p>
          <a:endParaRPr lang="en-US"/>
        </a:p>
      </dgm:t>
    </dgm:pt>
    <dgm:pt modelId="{5CB64580-2D0D-4683-BF45-26446DD4A6AE}" type="sibTrans" cxnId="{ED87E78C-A561-4152-81E0-6A13F87B2DB5}">
      <dgm:prSet/>
      <dgm:spPr/>
      <dgm:t>
        <a:bodyPr/>
        <a:lstStyle/>
        <a:p>
          <a:endParaRPr lang="en-US"/>
        </a:p>
      </dgm:t>
    </dgm:pt>
    <dgm:pt modelId="{1AD929EE-A41B-4F03-90D4-BAB271D826EB}" type="pres">
      <dgm:prSet presAssocID="{AA64C07F-5500-46AB-821D-3289C21F394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61ED98-F02D-405A-B1EA-B261978BED94}" type="pres">
      <dgm:prSet presAssocID="{AA64C07F-5500-46AB-821D-3289C21F3942}" presName="ellipse" presStyleLbl="trBgShp" presStyleIdx="0" presStyleCnt="1"/>
      <dgm:spPr/>
    </dgm:pt>
    <dgm:pt modelId="{ECD3DE4A-2697-40F4-B6A5-1E4FE2491F58}" type="pres">
      <dgm:prSet presAssocID="{AA64C07F-5500-46AB-821D-3289C21F3942}" presName="arrow1" presStyleLbl="fgShp" presStyleIdx="0" presStyleCnt="1"/>
      <dgm:spPr/>
    </dgm:pt>
    <dgm:pt modelId="{9A53EE23-5BAB-40FF-A15D-ABD4F2A05724}" type="pres">
      <dgm:prSet presAssocID="{AA64C07F-5500-46AB-821D-3289C21F394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F241A-D57A-469F-9571-7D1D0DA53EA1}" type="pres">
      <dgm:prSet presAssocID="{2FE37AAE-6DE5-465E-AE6F-24BFBE78BDC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72820-4117-4862-9302-912127A46891}" type="pres">
      <dgm:prSet presAssocID="{4723A2CC-7249-4623-90BF-38EA099FE4A1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FFFA0-EE7E-4851-8600-79212E828958}" type="pres">
      <dgm:prSet presAssocID="{7499AC23-C9A7-4E15-A6C2-D637ED7D6A9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8D675C-89AD-42D1-90BA-55657B79AB77}" type="pres">
      <dgm:prSet presAssocID="{AA64C07F-5500-46AB-821D-3289C21F3942}" presName="funnel" presStyleLbl="trAlignAcc1" presStyleIdx="0" presStyleCnt="1" custLinFactNeighborX="714" custLinFactNeighborY="893"/>
      <dgm:spPr/>
    </dgm:pt>
  </dgm:ptLst>
  <dgm:cxnLst>
    <dgm:cxn modelId="{E44931D5-C44C-49E3-9BF1-120B554E6AF7}" type="presOf" srcId="{68973960-3FA8-4662-98DC-C426D9ED13FB}" destId="{89EFFFA0-EE7E-4851-8600-79212E828958}" srcOrd="0" destOrd="0" presId="urn:microsoft.com/office/officeart/2005/8/layout/funnel1"/>
    <dgm:cxn modelId="{BBDC09FB-C408-4A96-B254-7098EE4F6C39}" type="presOf" srcId="{2FE37AAE-6DE5-465E-AE6F-24BFBE78BDC9}" destId="{A1772820-4117-4862-9302-912127A46891}" srcOrd="0" destOrd="0" presId="urn:microsoft.com/office/officeart/2005/8/layout/funnel1"/>
    <dgm:cxn modelId="{BC81FE26-5A7E-4172-BA8A-C3AD9D5CB170}" srcId="{AA64C07F-5500-46AB-821D-3289C21F3942}" destId="{2FE37AAE-6DE5-465E-AE6F-24BFBE78BDC9}" srcOrd="1" destOrd="0" parTransId="{8BB52DA5-57C0-4991-B8D5-04B273C76B02}" sibTransId="{CCF5BFCC-BA9E-43FA-817A-CAD004AC2A4B}"/>
    <dgm:cxn modelId="{D340E3B9-CA8E-40EC-A0EB-4CF2C055319E}" type="presOf" srcId="{7499AC23-C9A7-4E15-A6C2-D637ED7D6A97}" destId="{9A53EE23-5BAB-40FF-A15D-ABD4F2A05724}" srcOrd="0" destOrd="0" presId="urn:microsoft.com/office/officeart/2005/8/layout/funnel1"/>
    <dgm:cxn modelId="{DC787F5D-3650-4331-9206-90DE6AB5FD2C}" type="presOf" srcId="{4723A2CC-7249-4623-90BF-38EA099FE4A1}" destId="{80AF241A-D57A-469F-9571-7D1D0DA53EA1}" srcOrd="0" destOrd="0" presId="urn:microsoft.com/office/officeart/2005/8/layout/funnel1"/>
    <dgm:cxn modelId="{C45F5494-EC29-4177-839E-6876C80096E2}" srcId="{AA64C07F-5500-46AB-821D-3289C21F3942}" destId="{68973960-3FA8-4662-98DC-C426D9ED13FB}" srcOrd="0" destOrd="0" parTransId="{791F2BD6-809B-40ED-9343-A522A78AD90C}" sibTransId="{67BF9869-67A6-424F-99EC-1E993FE73F93}"/>
    <dgm:cxn modelId="{C4786987-7290-4547-874F-1BA24137A47E}" type="presOf" srcId="{AA64C07F-5500-46AB-821D-3289C21F3942}" destId="{1AD929EE-A41B-4F03-90D4-BAB271D826EB}" srcOrd="0" destOrd="0" presId="urn:microsoft.com/office/officeart/2005/8/layout/funnel1"/>
    <dgm:cxn modelId="{5DCB80E6-186C-4DBD-A13A-F6090B9EC1E5}" srcId="{AA64C07F-5500-46AB-821D-3289C21F3942}" destId="{4723A2CC-7249-4623-90BF-38EA099FE4A1}" srcOrd="2" destOrd="0" parTransId="{8CB2356D-CD31-47F3-8AA3-DA74AA46A04D}" sibTransId="{782D7ADF-FD3E-41A9-8C49-B418813CD00E}"/>
    <dgm:cxn modelId="{ED87E78C-A561-4152-81E0-6A13F87B2DB5}" srcId="{AA64C07F-5500-46AB-821D-3289C21F3942}" destId="{7499AC23-C9A7-4E15-A6C2-D637ED7D6A97}" srcOrd="3" destOrd="0" parTransId="{4EC76550-AF5A-4D05-B0C1-E70CA42AE374}" sibTransId="{5CB64580-2D0D-4683-BF45-26446DD4A6AE}"/>
    <dgm:cxn modelId="{454D33F9-03B7-48B1-8217-D41335067221}" type="presParOf" srcId="{1AD929EE-A41B-4F03-90D4-BAB271D826EB}" destId="{6761ED98-F02D-405A-B1EA-B261978BED94}" srcOrd="0" destOrd="0" presId="urn:microsoft.com/office/officeart/2005/8/layout/funnel1"/>
    <dgm:cxn modelId="{88B853A8-065F-4ECF-9C8E-27F2FE1228FB}" type="presParOf" srcId="{1AD929EE-A41B-4F03-90D4-BAB271D826EB}" destId="{ECD3DE4A-2697-40F4-B6A5-1E4FE2491F58}" srcOrd="1" destOrd="0" presId="urn:microsoft.com/office/officeart/2005/8/layout/funnel1"/>
    <dgm:cxn modelId="{D939E47C-C367-4AE3-A00C-82747BEFEC71}" type="presParOf" srcId="{1AD929EE-A41B-4F03-90D4-BAB271D826EB}" destId="{9A53EE23-5BAB-40FF-A15D-ABD4F2A05724}" srcOrd="2" destOrd="0" presId="urn:microsoft.com/office/officeart/2005/8/layout/funnel1"/>
    <dgm:cxn modelId="{26517D7F-E27F-4EF3-A942-D163D89B4163}" type="presParOf" srcId="{1AD929EE-A41B-4F03-90D4-BAB271D826EB}" destId="{80AF241A-D57A-469F-9571-7D1D0DA53EA1}" srcOrd="3" destOrd="0" presId="urn:microsoft.com/office/officeart/2005/8/layout/funnel1"/>
    <dgm:cxn modelId="{24522507-9CC4-4395-BB05-0F970E540C8A}" type="presParOf" srcId="{1AD929EE-A41B-4F03-90D4-BAB271D826EB}" destId="{A1772820-4117-4862-9302-912127A46891}" srcOrd="4" destOrd="0" presId="urn:microsoft.com/office/officeart/2005/8/layout/funnel1"/>
    <dgm:cxn modelId="{206BCF4A-2677-4FA7-9AD4-F93E509BF75B}" type="presParOf" srcId="{1AD929EE-A41B-4F03-90D4-BAB271D826EB}" destId="{89EFFFA0-EE7E-4851-8600-79212E828958}" srcOrd="5" destOrd="0" presId="urn:microsoft.com/office/officeart/2005/8/layout/funnel1"/>
    <dgm:cxn modelId="{2FB95AD6-1FA9-4087-AC6F-FABBEC57F38E}" type="presParOf" srcId="{1AD929EE-A41B-4F03-90D4-BAB271D826EB}" destId="{068D675C-89AD-42D1-90BA-55657B79AB7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714A0-91E4-4031-8B0C-E1C77F1F37DF}">
      <dsp:nvSpPr>
        <dsp:cNvPr id="0" name=""/>
        <dsp:cNvSpPr/>
      </dsp:nvSpPr>
      <dsp:spPr>
        <a:xfrm>
          <a:off x="0" y="5729"/>
          <a:ext cx="4267200" cy="10553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G(V,E)=V+E</a:t>
          </a:r>
          <a:endParaRPr lang="en-US" sz="4400" kern="1200"/>
        </a:p>
      </dsp:txBody>
      <dsp:txXfrm>
        <a:off x="51517" y="57246"/>
        <a:ext cx="4164166" cy="9523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FE68B-DF0F-4F3F-B9F4-6FE0CF3DA54F}">
      <dsp:nvSpPr>
        <dsp:cNvPr id="0" name=""/>
        <dsp:cNvSpPr/>
      </dsp:nvSpPr>
      <dsp:spPr>
        <a:xfrm>
          <a:off x="2274" y="0"/>
          <a:ext cx="2383631" cy="5248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Đầy đủ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(Kn)</a:t>
          </a:r>
          <a:endParaRPr lang="en-US" sz="3200" kern="1200"/>
        </a:p>
      </dsp:txBody>
      <dsp:txXfrm>
        <a:off x="2274" y="2099310"/>
        <a:ext cx="2383631" cy="2099310"/>
      </dsp:txXfrm>
    </dsp:sp>
    <dsp:sp modelId="{7D36A2CE-DD99-4C38-9BD3-1D19F368B963}">
      <dsp:nvSpPr>
        <dsp:cNvPr id="0" name=""/>
        <dsp:cNvSpPr/>
      </dsp:nvSpPr>
      <dsp:spPr>
        <a:xfrm>
          <a:off x="320251" y="314896"/>
          <a:ext cx="1747675" cy="17476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AC94C-AA92-4A2B-9A53-FBC61395A94D}">
      <dsp:nvSpPr>
        <dsp:cNvPr id="0" name=""/>
        <dsp:cNvSpPr/>
      </dsp:nvSpPr>
      <dsp:spPr>
        <a:xfrm>
          <a:off x="2457414" y="0"/>
          <a:ext cx="2383631" cy="5248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Vòng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(Cn)</a:t>
          </a:r>
          <a:endParaRPr lang="en-US" sz="3200" kern="1200"/>
        </a:p>
      </dsp:txBody>
      <dsp:txXfrm>
        <a:off x="2457414" y="2099310"/>
        <a:ext cx="2383631" cy="2099310"/>
      </dsp:txXfrm>
    </dsp:sp>
    <dsp:sp modelId="{2AA53B4F-EA50-4186-A62B-AADE0A0B7DBF}">
      <dsp:nvSpPr>
        <dsp:cNvPr id="0" name=""/>
        <dsp:cNvSpPr/>
      </dsp:nvSpPr>
      <dsp:spPr>
        <a:xfrm>
          <a:off x="2775392" y="314896"/>
          <a:ext cx="1747675" cy="17476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B33C3-DA0D-48CA-9180-CFA9C8A73A6C}">
      <dsp:nvSpPr>
        <dsp:cNvPr id="0" name=""/>
        <dsp:cNvSpPr/>
      </dsp:nvSpPr>
      <dsp:spPr>
        <a:xfrm>
          <a:off x="4912554" y="0"/>
          <a:ext cx="2383631" cy="5248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Bánh xe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(Wn)</a:t>
          </a:r>
          <a:endParaRPr lang="en-US" sz="2800" kern="1200"/>
        </a:p>
      </dsp:txBody>
      <dsp:txXfrm>
        <a:off x="4912554" y="2099310"/>
        <a:ext cx="2383631" cy="2099310"/>
      </dsp:txXfrm>
    </dsp:sp>
    <dsp:sp modelId="{56642331-8324-4694-9B16-54D39C7EC886}">
      <dsp:nvSpPr>
        <dsp:cNvPr id="0" name=""/>
        <dsp:cNvSpPr/>
      </dsp:nvSpPr>
      <dsp:spPr>
        <a:xfrm>
          <a:off x="5230532" y="314896"/>
          <a:ext cx="1747675" cy="1747675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B5427-5219-41B4-BA27-0F50FFA01B72}">
      <dsp:nvSpPr>
        <dsp:cNvPr id="0" name=""/>
        <dsp:cNvSpPr/>
      </dsp:nvSpPr>
      <dsp:spPr>
        <a:xfrm>
          <a:off x="7367694" y="0"/>
          <a:ext cx="2383631" cy="5248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Hai phía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(Kn,m)</a:t>
          </a:r>
          <a:endParaRPr lang="en-US" sz="2800" kern="1200"/>
        </a:p>
      </dsp:txBody>
      <dsp:txXfrm>
        <a:off x="7367694" y="2099310"/>
        <a:ext cx="2383631" cy="2099310"/>
      </dsp:txXfrm>
    </dsp:sp>
    <dsp:sp modelId="{7F6C1B4C-8F93-4E88-9686-7D2AAEB461F1}">
      <dsp:nvSpPr>
        <dsp:cNvPr id="0" name=""/>
        <dsp:cNvSpPr/>
      </dsp:nvSpPr>
      <dsp:spPr>
        <a:xfrm>
          <a:off x="7685672" y="314896"/>
          <a:ext cx="1747675" cy="1747675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31688-82D5-4928-A650-425CECC3286D}">
      <dsp:nvSpPr>
        <dsp:cNvPr id="0" name=""/>
        <dsp:cNvSpPr/>
      </dsp:nvSpPr>
      <dsp:spPr>
        <a:xfrm>
          <a:off x="390144" y="4198620"/>
          <a:ext cx="8973312" cy="78724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24672-1ED7-4B22-B8CB-AD26B9366DDC}">
      <dsp:nvSpPr>
        <dsp:cNvPr id="0" name=""/>
        <dsp:cNvSpPr/>
      </dsp:nvSpPr>
      <dsp:spPr>
        <a:xfrm>
          <a:off x="5037569" y="1574678"/>
          <a:ext cx="3134777" cy="497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888"/>
              </a:lnTo>
              <a:lnTo>
                <a:pt x="3134777" y="338888"/>
              </a:lnTo>
              <a:lnTo>
                <a:pt x="3134777" y="4972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B60FA-46D5-4958-A131-64FD7D4477F0}">
      <dsp:nvSpPr>
        <dsp:cNvPr id="0" name=""/>
        <dsp:cNvSpPr/>
      </dsp:nvSpPr>
      <dsp:spPr>
        <a:xfrm>
          <a:off x="5038187" y="3145244"/>
          <a:ext cx="2089234" cy="509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385"/>
              </a:lnTo>
              <a:lnTo>
                <a:pt x="2089234" y="351385"/>
              </a:lnTo>
              <a:lnTo>
                <a:pt x="2089234" y="509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90883-C59B-45F9-9201-2BFC82F6E4EB}">
      <dsp:nvSpPr>
        <dsp:cNvPr id="0" name=""/>
        <dsp:cNvSpPr/>
      </dsp:nvSpPr>
      <dsp:spPr>
        <a:xfrm>
          <a:off x="4991849" y="3145244"/>
          <a:ext cx="91440" cy="509787"/>
        </a:xfrm>
        <a:custGeom>
          <a:avLst/>
          <a:gdLst/>
          <a:ahLst/>
          <a:cxnLst/>
          <a:rect l="0" t="0" r="0" b="0"/>
          <a:pathLst>
            <a:path>
              <a:moveTo>
                <a:pt x="46337" y="0"/>
              </a:moveTo>
              <a:lnTo>
                <a:pt x="46337" y="351385"/>
              </a:lnTo>
              <a:lnTo>
                <a:pt x="45720" y="351385"/>
              </a:lnTo>
              <a:lnTo>
                <a:pt x="45720" y="509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4E3B25-B89C-4C17-B9BA-B1E260460276}">
      <dsp:nvSpPr>
        <dsp:cNvPr id="0" name=""/>
        <dsp:cNvSpPr/>
      </dsp:nvSpPr>
      <dsp:spPr>
        <a:xfrm>
          <a:off x="4991849" y="1574678"/>
          <a:ext cx="91440" cy="4847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391"/>
              </a:lnTo>
              <a:lnTo>
                <a:pt x="46337" y="326391"/>
              </a:lnTo>
              <a:lnTo>
                <a:pt x="46337" y="4847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53EE4-C7C8-433A-87B3-64728D3CD132}">
      <dsp:nvSpPr>
        <dsp:cNvPr id="0" name=""/>
        <dsp:cNvSpPr/>
      </dsp:nvSpPr>
      <dsp:spPr>
        <a:xfrm>
          <a:off x="1902791" y="3157741"/>
          <a:ext cx="1044925" cy="497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888"/>
              </a:lnTo>
              <a:lnTo>
                <a:pt x="1044925" y="338888"/>
              </a:lnTo>
              <a:lnTo>
                <a:pt x="1044925" y="4972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0703D-CB3F-4901-A417-7B68077EF01E}">
      <dsp:nvSpPr>
        <dsp:cNvPr id="0" name=""/>
        <dsp:cNvSpPr/>
      </dsp:nvSpPr>
      <dsp:spPr>
        <a:xfrm>
          <a:off x="857865" y="3157741"/>
          <a:ext cx="1044925" cy="497289"/>
        </a:xfrm>
        <a:custGeom>
          <a:avLst/>
          <a:gdLst/>
          <a:ahLst/>
          <a:cxnLst/>
          <a:rect l="0" t="0" r="0" b="0"/>
          <a:pathLst>
            <a:path>
              <a:moveTo>
                <a:pt x="1044925" y="0"/>
              </a:moveTo>
              <a:lnTo>
                <a:pt x="1044925" y="338888"/>
              </a:lnTo>
              <a:lnTo>
                <a:pt x="0" y="338888"/>
              </a:lnTo>
              <a:lnTo>
                <a:pt x="0" y="4972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E8C60-BA37-491A-BA30-AA23C9BAEB26}">
      <dsp:nvSpPr>
        <dsp:cNvPr id="0" name=""/>
        <dsp:cNvSpPr/>
      </dsp:nvSpPr>
      <dsp:spPr>
        <a:xfrm>
          <a:off x="1902791" y="1574678"/>
          <a:ext cx="3134777" cy="497289"/>
        </a:xfrm>
        <a:custGeom>
          <a:avLst/>
          <a:gdLst/>
          <a:ahLst/>
          <a:cxnLst/>
          <a:rect l="0" t="0" r="0" b="0"/>
          <a:pathLst>
            <a:path>
              <a:moveTo>
                <a:pt x="3134777" y="0"/>
              </a:moveTo>
              <a:lnTo>
                <a:pt x="3134777" y="338888"/>
              </a:lnTo>
              <a:lnTo>
                <a:pt x="0" y="338888"/>
              </a:lnTo>
              <a:lnTo>
                <a:pt x="0" y="4972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E5242-247F-4126-8EB9-AC3F3C54E0FA}">
      <dsp:nvSpPr>
        <dsp:cNvPr id="0" name=""/>
        <dsp:cNvSpPr/>
      </dsp:nvSpPr>
      <dsp:spPr>
        <a:xfrm>
          <a:off x="4182630" y="488905"/>
          <a:ext cx="1709878" cy="1085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E69E64-629B-4F0B-91D0-AB2D72FFAA6F}">
      <dsp:nvSpPr>
        <dsp:cNvPr id="0" name=""/>
        <dsp:cNvSpPr/>
      </dsp:nvSpPr>
      <dsp:spPr>
        <a:xfrm>
          <a:off x="4372616" y="669392"/>
          <a:ext cx="1709878" cy="1085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Đồ thị</a:t>
          </a:r>
          <a:endParaRPr lang="en-US" sz="2800" kern="1200"/>
        </a:p>
      </dsp:txBody>
      <dsp:txXfrm>
        <a:off x="4404417" y="701193"/>
        <a:ext cx="1646276" cy="1022171"/>
      </dsp:txXfrm>
    </dsp:sp>
    <dsp:sp modelId="{7395A914-C49E-4A81-B356-2078A7FF2910}">
      <dsp:nvSpPr>
        <dsp:cNvPr id="0" name=""/>
        <dsp:cNvSpPr/>
      </dsp:nvSpPr>
      <dsp:spPr>
        <a:xfrm>
          <a:off x="1047852" y="2071968"/>
          <a:ext cx="1709878" cy="1085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2F1F17-9544-447B-B1F1-5AD34B5BEE26}">
      <dsp:nvSpPr>
        <dsp:cNvPr id="0" name=""/>
        <dsp:cNvSpPr/>
      </dsp:nvSpPr>
      <dsp:spPr>
        <a:xfrm>
          <a:off x="1237838" y="2252455"/>
          <a:ext cx="1709878" cy="1085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Có hướng</a:t>
          </a:r>
          <a:endParaRPr lang="en-US" sz="2800" kern="1200"/>
        </a:p>
      </dsp:txBody>
      <dsp:txXfrm>
        <a:off x="1269639" y="2284256"/>
        <a:ext cx="1646276" cy="1022171"/>
      </dsp:txXfrm>
    </dsp:sp>
    <dsp:sp modelId="{B4861366-B681-47E4-9FED-AF1CCA2EA5CB}">
      <dsp:nvSpPr>
        <dsp:cNvPr id="0" name=""/>
        <dsp:cNvSpPr/>
      </dsp:nvSpPr>
      <dsp:spPr>
        <a:xfrm>
          <a:off x="2926" y="3655031"/>
          <a:ext cx="1709878" cy="1085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1E9748-A95E-44B5-859A-DA8B1BEA8C53}">
      <dsp:nvSpPr>
        <dsp:cNvPr id="0" name=""/>
        <dsp:cNvSpPr/>
      </dsp:nvSpPr>
      <dsp:spPr>
        <a:xfrm>
          <a:off x="192912" y="3835518"/>
          <a:ext cx="1709878" cy="1085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Đơn</a:t>
          </a:r>
          <a:endParaRPr lang="en-US" sz="2800" kern="1200"/>
        </a:p>
      </dsp:txBody>
      <dsp:txXfrm>
        <a:off x="224713" y="3867319"/>
        <a:ext cx="1646276" cy="1022171"/>
      </dsp:txXfrm>
    </dsp:sp>
    <dsp:sp modelId="{4591AB11-442B-4F74-81D2-DE78CCAD6A7A}">
      <dsp:nvSpPr>
        <dsp:cNvPr id="0" name=""/>
        <dsp:cNvSpPr/>
      </dsp:nvSpPr>
      <dsp:spPr>
        <a:xfrm>
          <a:off x="2092778" y="3655031"/>
          <a:ext cx="1709878" cy="1085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5EFBFB-C11C-4CDB-BA50-E15A6E44EEBB}">
      <dsp:nvSpPr>
        <dsp:cNvPr id="0" name=""/>
        <dsp:cNvSpPr/>
      </dsp:nvSpPr>
      <dsp:spPr>
        <a:xfrm>
          <a:off x="2282764" y="3835518"/>
          <a:ext cx="1709878" cy="1085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Đa</a:t>
          </a:r>
          <a:endParaRPr lang="en-US" sz="2800" kern="1200"/>
        </a:p>
      </dsp:txBody>
      <dsp:txXfrm>
        <a:off x="2314565" y="3867319"/>
        <a:ext cx="1646276" cy="1022171"/>
      </dsp:txXfrm>
    </dsp:sp>
    <dsp:sp modelId="{9597F301-5B0E-4DD9-9E04-4CBED40A156E}">
      <dsp:nvSpPr>
        <dsp:cNvPr id="0" name=""/>
        <dsp:cNvSpPr/>
      </dsp:nvSpPr>
      <dsp:spPr>
        <a:xfrm>
          <a:off x="4183247" y="2059471"/>
          <a:ext cx="1709878" cy="1085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FB25B3-BB29-423C-88C0-C0A9F775E906}">
      <dsp:nvSpPr>
        <dsp:cNvPr id="0" name=""/>
        <dsp:cNvSpPr/>
      </dsp:nvSpPr>
      <dsp:spPr>
        <a:xfrm>
          <a:off x="4373234" y="2239958"/>
          <a:ext cx="1709878" cy="1085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Vô hướng</a:t>
          </a:r>
          <a:endParaRPr lang="en-US" sz="2800" kern="1200"/>
        </a:p>
      </dsp:txBody>
      <dsp:txXfrm>
        <a:off x="4405035" y="2271759"/>
        <a:ext cx="1646276" cy="1022171"/>
      </dsp:txXfrm>
    </dsp:sp>
    <dsp:sp modelId="{4142E51F-C2FE-4B5A-9B80-EA6CEF6BDDAA}">
      <dsp:nvSpPr>
        <dsp:cNvPr id="0" name=""/>
        <dsp:cNvSpPr/>
      </dsp:nvSpPr>
      <dsp:spPr>
        <a:xfrm>
          <a:off x="4182630" y="3655031"/>
          <a:ext cx="1709878" cy="1085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A05055-4CF3-4266-9B89-A020AAC1643E}">
      <dsp:nvSpPr>
        <dsp:cNvPr id="0" name=""/>
        <dsp:cNvSpPr/>
      </dsp:nvSpPr>
      <dsp:spPr>
        <a:xfrm>
          <a:off x="4372616" y="3835518"/>
          <a:ext cx="1709878" cy="1085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Đơn</a:t>
          </a:r>
          <a:endParaRPr lang="en-US" sz="2800" kern="1200"/>
        </a:p>
      </dsp:txBody>
      <dsp:txXfrm>
        <a:off x="4404417" y="3867319"/>
        <a:ext cx="1646276" cy="1022171"/>
      </dsp:txXfrm>
    </dsp:sp>
    <dsp:sp modelId="{AAE61F51-031B-48EE-980B-06E3B3BDD512}">
      <dsp:nvSpPr>
        <dsp:cNvPr id="0" name=""/>
        <dsp:cNvSpPr/>
      </dsp:nvSpPr>
      <dsp:spPr>
        <a:xfrm>
          <a:off x="6272482" y="3655031"/>
          <a:ext cx="1709878" cy="1085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F9DE45-3B69-46EA-A7FE-C976F7F4CC75}">
      <dsp:nvSpPr>
        <dsp:cNvPr id="0" name=""/>
        <dsp:cNvSpPr/>
      </dsp:nvSpPr>
      <dsp:spPr>
        <a:xfrm>
          <a:off x="6462468" y="3835518"/>
          <a:ext cx="1709878" cy="1085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Đa</a:t>
          </a:r>
          <a:endParaRPr lang="en-US" sz="2800" kern="1200"/>
        </a:p>
      </dsp:txBody>
      <dsp:txXfrm>
        <a:off x="6494269" y="3867319"/>
        <a:ext cx="1646276" cy="1022171"/>
      </dsp:txXfrm>
    </dsp:sp>
    <dsp:sp modelId="{D10DB9F8-7770-456A-90A5-8109FC539B55}">
      <dsp:nvSpPr>
        <dsp:cNvPr id="0" name=""/>
        <dsp:cNvSpPr/>
      </dsp:nvSpPr>
      <dsp:spPr>
        <a:xfrm>
          <a:off x="7317408" y="2071968"/>
          <a:ext cx="1709878" cy="1085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8F21A5-5CB9-4B72-A7AF-013A54C4FA9F}">
      <dsp:nvSpPr>
        <dsp:cNvPr id="0" name=""/>
        <dsp:cNvSpPr/>
      </dsp:nvSpPr>
      <dsp:spPr>
        <a:xfrm>
          <a:off x="7507394" y="2252455"/>
          <a:ext cx="1709878" cy="1085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smtClean="0"/>
            <a:t>...</a:t>
          </a:r>
          <a:endParaRPr lang="en-US" sz="2800" kern="1200"/>
        </a:p>
      </dsp:txBody>
      <dsp:txXfrm>
        <a:off x="7539195" y="2284256"/>
        <a:ext cx="1646276" cy="1022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811C1-4364-4E06-9D32-0012694AD3BA}">
      <dsp:nvSpPr>
        <dsp:cNvPr id="0" name=""/>
        <dsp:cNvSpPr/>
      </dsp:nvSpPr>
      <dsp:spPr>
        <a:xfrm>
          <a:off x="0" y="4144"/>
          <a:ext cx="92202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Đường đi: là dãy các cạnh/cung/đỉnh kề nhau</a:t>
          </a:r>
          <a:endParaRPr lang="en-US" sz="1800" kern="1200"/>
        </a:p>
      </dsp:txBody>
      <dsp:txXfrm>
        <a:off x="21075" y="25219"/>
        <a:ext cx="9178050" cy="389580"/>
      </dsp:txXfrm>
    </dsp:sp>
    <dsp:sp modelId="{EABCA7F2-A123-4CDC-9372-99E48D30D55D}">
      <dsp:nvSpPr>
        <dsp:cNvPr id="0" name=""/>
        <dsp:cNvSpPr/>
      </dsp:nvSpPr>
      <dsp:spPr>
        <a:xfrm>
          <a:off x="0" y="435874"/>
          <a:ext cx="9220200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74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(d,e),(e,a),(a,c) Có độ dài = 3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d,e,a,c</a:t>
          </a:r>
          <a:endParaRPr lang="en-US" sz="2400" kern="1200"/>
        </a:p>
      </dsp:txBody>
      <dsp:txXfrm>
        <a:off x="0" y="435874"/>
        <a:ext cx="9220200" cy="819720"/>
      </dsp:txXfrm>
    </dsp:sp>
    <dsp:sp modelId="{A1486AFD-3E50-457C-870F-44AA69D05C2E}">
      <dsp:nvSpPr>
        <dsp:cNvPr id="0" name=""/>
        <dsp:cNvSpPr/>
      </dsp:nvSpPr>
      <dsp:spPr>
        <a:xfrm>
          <a:off x="0" y="1255595"/>
          <a:ext cx="92202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Chu trình: là đường đi có đỉnh đầu </a:t>
          </a:r>
          <a:r>
            <a:rPr lang="vi-VN" sz="1800" kern="1200" smtClean="0"/>
            <a:t>trùng</a:t>
          </a:r>
          <a:r>
            <a:rPr lang="en-US" sz="1800" kern="1200" smtClean="0"/>
            <a:t> đỉnh cuối</a:t>
          </a:r>
          <a:endParaRPr lang="en-US" sz="1800" kern="1200"/>
        </a:p>
      </dsp:txBody>
      <dsp:txXfrm>
        <a:off x="21075" y="1276670"/>
        <a:ext cx="9178050" cy="389580"/>
      </dsp:txXfrm>
    </dsp:sp>
    <dsp:sp modelId="{C0C1B2C0-7DCC-451A-8391-D1397A6D3A0C}">
      <dsp:nvSpPr>
        <dsp:cNvPr id="0" name=""/>
        <dsp:cNvSpPr/>
      </dsp:nvSpPr>
      <dsp:spPr>
        <a:xfrm>
          <a:off x="0" y="1687325"/>
          <a:ext cx="9220200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74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smtClean="0"/>
            <a:t>d,e,a,b,d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smtClean="0"/>
            <a:t>b,d,c,b</a:t>
          </a:r>
          <a:endParaRPr lang="en-US" sz="2800" kern="1200"/>
        </a:p>
      </dsp:txBody>
      <dsp:txXfrm>
        <a:off x="0" y="1687325"/>
        <a:ext cx="9220200" cy="9501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44577-7286-45D2-8BC9-B303B68AB39A}">
      <dsp:nvSpPr>
        <dsp:cNvPr id="0" name=""/>
        <dsp:cNvSpPr/>
      </dsp:nvSpPr>
      <dsp:spPr>
        <a:xfrm>
          <a:off x="0" y="10049"/>
          <a:ext cx="9372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ĐT vô hướng:</a:t>
          </a:r>
          <a:endParaRPr lang="en-US" sz="3300" kern="1200"/>
        </a:p>
      </dsp:txBody>
      <dsp:txXfrm>
        <a:off x="38638" y="48687"/>
        <a:ext cx="9295324" cy="714229"/>
      </dsp:txXfrm>
    </dsp:sp>
    <dsp:sp modelId="{8645C06C-C94B-4112-B604-B626C48EBAB6}">
      <dsp:nvSpPr>
        <dsp:cNvPr id="0" name=""/>
        <dsp:cNvSpPr/>
      </dsp:nvSpPr>
      <dsp:spPr>
        <a:xfrm>
          <a:off x="0" y="801554"/>
          <a:ext cx="93726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58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 Liên thông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 Không liên thông</a:t>
          </a:r>
          <a:endParaRPr lang="en-US" sz="2600" kern="1200"/>
        </a:p>
      </dsp:txBody>
      <dsp:txXfrm>
        <a:off x="0" y="801554"/>
        <a:ext cx="9372600" cy="888030"/>
      </dsp:txXfrm>
    </dsp:sp>
    <dsp:sp modelId="{43FBF369-9568-47DB-B76C-A948460B62D5}">
      <dsp:nvSpPr>
        <dsp:cNvPr id="0" name=""/>
        <dsp:cNvSpPr/>
      </dsp:nvSpPr>
      <dsp:spPr>
        <a:xfrm>
          <a:off x="0" y="1689585"/>
          <a:ext cx="9372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ĐT có hướng:</a:t>
          </a:r>
          <a:endParaRPr lang="en-US" sz="3300" kern="1200"/>
        </a:p>
      </dsp:txBody>
      <dsp:txXfrm>
        <a:off x="38638" y="1728223"/>
        <a:ext cx="9295324" cy="714229"/>
      </dsp:txXfrm>
    </dsp:sp>
    <dsp:sp modelId="{E30D7D04-C7FC-483B-85A2-1EEFF7327BA0}">
      <dsp:nvSpPr>
        <dsp:cNvPr id="0" name=""/>
        <dsp:cNvSpPr/>
      </dsp:nvSpPr>
      <dsp:spPr>
        <a:xfrm>
          <a:off x="0" y="2481089"/>
          <a:ext cx="9372600" cy="177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58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 Liên thông mạnh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 Liên thông yếu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 Không liên thông mạnh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 Không liên thông yếu</a:t>
          </a:r>
          <a:endParaRPr lang="en-US" sz="2600" kern="1200"/>
        </a:p>
      </dsp:txBody>
      <dsp:txXfrm>
        <a:off x="0" y="2481089"/>
        <a:ext cx="9372600" cy="17760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64C6B-396F-42F4-A49C-05D8FF98A54D}">
      <dsp:nvSpPr>
        <dsp:cNvPr id="0" name=""/>
        <dsp:cNvSpPr/>
      </dsp:nvSpPr>
      <dsp:spPr>
        <a:xfrm>
          <a:off x="286158" y="385571"/>
          <a:ext cx="2019569" cy="1748028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0AD992-5D56-4F9C-A472-567EDF9A01F2}">
      <dsp:nvSpPr>
        <dsp:cNvPr id="0" name=""/>
        <dsp:cNvSpPr/>
      </dsp:nvSpPr>
      <dsp:spPr>
        <a:xfrm>
          <a:off x="2961866" y="0"/>
          <a:ext cx="5334000" cy="2519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Có đường đi từ x -&gt; y</a:t>
          </a:r>
          <a:endParaRPr lang="en-US" sz="2800" kern="1200"/>
        </a:p>
      </dsp:txBody>
      <dsp:txXfrm>
        <a:off x="2961866" y="0"/>
        <a:ext cx="5334000" cy="2519172"/>
      </dsp:txXfrm>
    </dsp:sp>
    <dsp:sp modelId="{E4832A25-4E13-46DB-B0A9-476E75EB71BE}">
      <dsp:nvSpPr>
        <dsp:cNvPr id="0" name=""/>
        <dsp:cNvSpPr/>
      </dsp:nvSpPr>
      <dsp:spPr>
        <a:xfrm>
          <a:off x="1229133" y="3114674"/>
          <a:ext cx="2019569" cy="1748028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9C8803-D5F9-429A-B112-1A46CE8C82C5}">
      <dsp:nvSpPr>
        <dsp:cNvPr id="0" name=""/>
        <dsp:cNvSpPr/>
      </dsp:nvSpPr>
      <dsp:spPr>
        <a:xfrm>
          <a:off x="3904841" y="2729103"/>
          <a:ext cx="5334000" cy="2519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Và có đường đi từ y -&gt; x</a:t>
          </a:r>
          <a:endParaRPr lang="en-US" sz="2400" kern="1200"/>
        </a:p>
      </dsp:txBody>
      <dsp:txXfrm>
        <a:off x="3904841" y="2729103"/>
        <a:ext cx="5334000" cy="25191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4EE34-AA1D-41B2-B01C-762139F66479}">
      <dsp:nvSpPr>
        <dsp:cNvPr id="0" name=""/>
        <dsp:cNvSpPr/>
      </dsp:nvSpPr>
      <dsp:spPr>
        <a:xfrm>
          <a:off x="678720" y="1348"/>
          <a:ext cx="4348512" cy="99574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Giữa 2 đỉnh bất kỳ </a:t>
          </a:r>
          <a:r>
            <a:rPr lang="en-US" sz="2400" kern="1200" smtClean="0">
              <a:solidFill>
                <a:srgbClr val="FFFF00"/>
              </a:solidFill>
            </a:rPr>
            <a:t>luôn </a:t>
          </a:r>
          <a:r>
            <a:rPr lang="en-US" sz="2400" kern="1200" smtClean="0"/>
            <a:t>có đường đi</a:t>
          </a:r>
          <a:endParaRPr lang="en-US" sz="2400" kern="1200"/>
        </a:p>
      </dsp:txBody>
      <dsp:txXfrm>
        <a:off x="1176595" y="1348"/>
        <a:ext cx="3352763" cy="995749"/>
      </dsp:txXfrm>
    </dsp:sp>
    <dsp:sp modelId="{5F225ADC-E6DF-4CDF-A201-51C38262C350}">
      <dsp:nvSpPr>
        <dsp:cNvPr id="0" name=""/>
        <dsp:cNvSpPr/>
      </dsp:nvSpPr>
      <dsp:spPr>
        <a:xfrm>
          <a:off x="4703614" y="85986"/>
          <a:ext cx="3609265" cy="8264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ĐT liên thông</a:t>
          </a:r>
          <a:endParaRPr lang="en-US" sz="2800" kern="1200"/>
        </a:p>
      </dsp:txBody>
      <dsp:txXfrm>
        <a:off x="5116850" y="85986"/>
        <a:ext cx="2782793" cy="826472"/>
      </dsp:txXfrm>
    </dsp:sp>
    <dsp:sp modelId="{47A041EC-767E-4A19-BD74-8F1561AEC75B}">
      <dsp:nvSpPr>
        <dsp:cNvPr id="0" name=""/>
        <dsp:cNvSpPr/>
      </dsp:nvSpPr>
      <dsp:spPr>
        <a:xfrm>
          <a:off x="678720" y="1136502"/>
          <a:ext cx="4348512" cy="99574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rgbClr val="FFFF00"/>
              </a:solidFill>
            </a:rPr>
            <a:t>Tồn tại</a:t>
          </a:r>
          <a:r>
            <a:rPr lang="en-US" sz="2400" kern="1200" smtClean="0"/>
            <a:t> 2 đỉnh bất kỳ KHÔNG có đường đi</a:t>
          </a:r>
          <a:endParaRPr lang="en-US" sz="2400" kern="1200"/>
        </a:p>
      </dsp:txBody>
      <dsp:txXfrm>
        <a:off x="1176595" y="1136502"/>
        <a:ext cx="3352763" cy="995749"/>
      </dsp:txXfrm>
    </dsp:sp>
    <dsp:sp modelId="{AFA70DF8-7B39-4751-A80E-A7FD63CC92BE}">
      <dsp:nvSpPr>
        <dsp:cNvPr id="0" name=""/>
        <dsp:cNvSpPr/>
      </dsp:nvSpPr>
      <dsp:spPr>
        <a:xfrm>
          <a:off x="4703614" y="1221141"/>
          <a:ext cx="3609265" cy="8264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ĐT KHÔNG liên thông</a:t>
          </a:r>
          <a:endParaRPr lang="en-US" sz="2400" kern="1200"/>
        </a:p>
      </dsp:txBody>
      <dsp:txXfrm>
        <a:off x="5116850" y="1221141"/>
        <a:ext cx="2782793" cy="8264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3A633-58A8-42A5-94DE-21504C16D13E}">
      <dsp:nvSpPr>
        <dsp:cNvPr id="0" name=""/>
        <dsp:cNvSpPr/>
      </dsp:nvSpPr>
      <dsp:spPr>
        <a:xfrm>
          <a:off x="2227" y="526026"/>
          <a:ext cx="4457139" cy="754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ĐT </a:t>
          </a:r>
          <a:r>
            <a:rPr lang="en-US" sz="2000" kern="1200" smtClean="0">
              <a:solidFill>
                <a:srgbClr val="FFFF00"/>
              </a:solidFill>
            </a:rPr>
            <a:t>có hướng</a:t>
          </a:r>
          <a:r>
            <a:rPr lang="en-US" sz="2000" kern="1200" smtClean="0"/>
            <a:t> liên thông</a:t>
          </a:r>
          <a:endParaRPr lang="en-US" sz="2000" kern="1200"/>
        </a:p>
      </dsp:txBody>
      <dsp:txXfrm>
        <a:off x="379551" y="526026"/>
        <a:ext cx="3702492" cy="754647"/>
      </dsp:txXfrm>
    </dsp:sp>
    <dsp:sp modelId="{3B42506D-6D7E-4FE0-BE92-001049FBC4F9}">
      <dsp:nvSpPr>
        <dsp:cNvPr id="0" name=""/>
        <dsp:cNvSpPr/>
      </dsp:nvSpPr>
      <dsp:spPr>
        <a:xfrm>
          <a:off x="4214106" y="590171"/>
          <a:ext cx="3956153" cy="62635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Liên thông </a:t>
          </a:r>
          <a:r>
            <a:rPr lang="en-US" sz="1500" b="1" kern="1200" smtClean="0"/>
            <a:t>MẠNH</a:t>
          </a:r>
          <a:endParaRPr lang="en-US" sz="1500" b="1" kern="1200"/>
        </a:p>
      </dsp:txBody>
      <dsp:txXfrm>
        <a:off x="4527285" y="590171"/>
        <a:ext cx="3329796" cy="626357"/>
      </dsp:txXfrm>
    </dsp:sp>
    <dsp:sp modelId="{D39AA0E4-C6C7-4688-A923-75945A9F497C}">
      <dsp:nvSpPr>
        <dsp:cNvPr id="0" name=""/>
        <dsp:cNvSpPr/>
      </dsp:nvSpPr>
      <dsp:spPr>
        <a:xfrm>
          <a:off x="2227" y="1386325"/>
          <a:ext cx="2945617" cy="754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ĐT </a:t>
          </a:r>
          <a:r>
            <a:rPr lang="en-US" sz="1800" kern="1200" smtClean="0">
              <a:solidFill>
                <a:srgbClr val="FFFF00"/>
              </a:solidFill>
            </a:rPr>
            <a:t>có hương</a:t>
          </a:r>
          <a:r>
            <a:rPr lang="en-US" sz="1800" kern="1200" smtClean="0"/>
            <a:t> KHÔNG liên thông</a:t>
          </a:r>
          <a:endParaRPr lang="en-US" sz="1800" kern="1200"/>
        </a:p>
      </dsp:txBody>
      <dsp:txXfrm>
        <a:off x="379551" y="1386325"/>
        <a:ext cx="2190970" cy="754647"/>
      </dsp:txXfrm>
    </dsp:sp>
    <dsp:sp modelId="{BF1442BD-F437-47FD-8B25-528624C4AE4A}">
      <dsp:nvSpPr>
        <dsp:cNvPr id="0" name=""/>
        <dsp:cNvSpPr/>
      </dsp:nvSpPr>
      <dsp:spPr>
        <a:xfrm>
          <a:off x="2702584" y="1450470"/>
          <a:ext cx="926962" cy="62635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+</a:t>
          </a:r>
          <a:endParaRPr lang="en-US" sz="1500" kern="1200"/>
        </a:p>
      </dsp:txBody>
      <dsp:txXfrm>
        <a:off x="3015763" y="1450470"/>
        <a:ext cx="300605" cy="626357"/>
      </dsp:txXfrm>
    </dsp:sp>
    <dsp:sp modelId="{562B92F4-9677-4FD4-96DF-2A28C07266E4}">
      <dsp:nvSpPr>
        <dsp:cNvPr id="0" name=""/>
        <dsp:cNvSpPr/>
      </dsp:nvSpPr>
      <dsp:spPr>
        <a:xfrm>
          <a:off x="3410321" y="1450470"/>
          <a:ext cx="2154341" cy="62635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ĐT vô hướng tương ứng LT</a:t>
          </a:r>
          <a:endParaRPr lang="en-US" sz="1500" b="1" kern="1200"/>
        </a:p>
      </dsp:txBody>
      <dsp:txXfrm>
        <a:off x="3723500" y="1450470"/>
        <a:ext cx="1527984" cy="626357"/>
      </dsp:txXfrm>
    </dsp:sp>
    <dsp:sp modelId="{29B95C80-16FB-4771-BD79-E6B29C83F0C5}">
      <dsp:nvSpPr>
        <dsp:cNvPr id="0" name=""/>
        <dsp:cNvSpPr/>
      </dsp:nvSpPr>
      <dsp:spPr>
        <a:xfrm>
          <a:off x="5345437" y="1450470"/>
          <a:ext cx="2881934" cy="62635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Liên thông </a:t>
          </a:r>
          <a:r>
            <a:rPr lang="en-US" sz="1500" b="1" kern="1200" smtClean="0"/>
            <a:t>YẾU</a:t>
          </a:r>
          <a:endParaRPr lang="en-US" sz="1500" b="1" kern="1200"/>
        </a:p>
      </dsp:txBody>
      <dsp:txXfrm>
        <a:off x="5658616" y="1450470"/>
        <a:ext cx="2255577" cy="6263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2D30A-15D4-4904-A55D-04FBF6EEE479}">
      <dsp:nvSpPr>
        <dsp:cNvPr id="0" name=""/>
        <dsp:cNvSpPr/>
      </dsp:nvSpPr>
      <dsp:spPr>
        <a:xfrm>
          <a:off x="874204" y="211772"/>
          <a:ext cx="3194685" cy="110947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E6A72-3205-49B4-B502-CFE01B1B212A}">
      <dsp:nvSpPr>
        <dsp:cNvPr id="0" name=""/>
        <dsp:cNvSpPr/>
      </dsp:nvSpPr>
      <dsp:spPr>
        <a:xfrm>
          <a:off x="2166937" y="2928493"/>
          <a:ext cx="619125" cy="39624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2351D-AB52-4182-9A38-A31661169E5D}">
      <dsp:nvSpPr>
        <dsp:cNvPr id="0" name=""/>
        <dsp:cNvSpPr/>
      </dsp:nvSpPr>
      <dsp:spPr>
        <a:xfrm>
          <a:off x="990600" y="3245484"/>
          <a:ext cx="2971800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2*|E|=10</a:t>
          </a:r>
          <a:endParaRPr lang="en-US" sz="2600" kern="1200"/>
        </a:p>
      </dsp:txBody>
      <dsp:txXfrm>
        <a:off x="990600" y="3245484"/>
        <a:ext cx="2971800" cy="742950"/>
      </dsp:txXfrm>
    </dsp:sp>
    <dsp:sp modelId="{07A6B46D-DED4-4C1B-9AA8-5E544BCCF757}">
      <dsp:nvSpPr>
        <dsp:cNvPr id="0" name=""/>
        <dsp:cNvSpPr/>
      </dsp:nvSpPr>
      <dsp:spPr>
        <a:xfrm>
          <a:off x="2035683" y="1406931"/>
          <a:ext cx="1114425" cy="1114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Deg(5)</a:t>
          </a:r>
          <a:endParaRPr lang="en-US" sz="1600" kern="1200"/>
        </a:p>
      </dsp:txBody>
      <dsp:txXfrm>
        <a:off x="2198887" y="1570135"/>
        <a:ext cx="788017" cy="788017"/>
      </dsp:txXfrm>
    </dsp:sp>
    <dsp:sp modelId="{1C9428BB-D055-4217-A8DA-901163148AC3}">
      <dsp:nvSpPr>
        <dsp:cNvPr id="0" name=""/>
        <dsp:cNvSpPr/>
      </dsp:nvSpPr>
      <dsp:spPr>
        <a:xfrm>
          <a:off x="1238249" y="570864"/>
          <a:ext cx="1114425" cy="1114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+…+</a:t>
          </a:r>
          <a:endParaRPr lang="en-US" sz="1600" kern="1200"/>
        </a:p>
      </dsp:txBody>
      <dsp:txXfrm>
        <a:off x="1401453" y="734068"/>
        <a:ext cx="788017" cy="788017"/>
      </dsp:txXfrm>
    </dsp:sp>
    <dsp:sp modelId="{20CAF9E3-478B-4714-A55F-488845D23671}">
      <dsp:nvSpPr>
        <dsp:cNvPr id="0" name=""/>
        <dsp:cNvSpPr/>
      </dsp:nvSpPr>
      <dsp:spPr>
        <a:xfrm>
          <a:off x="2377440" y="301421"/>
          <a:ext cx="1114425" cy="1114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Deg(1)</a:t>
          </a:r>
          <a:endParaRPr lang="en-US" sz="1600" kern="1200"/>
        </a:p>
      </dsp:txBody>
      <dsp:txXfrm>
        <a:off x="2540644" y="464625"/>
        <a:ext cx="788017" cy="788017"/>
      </dsp:txXfrm>
    </dsp:sp>
    <dsp:sp modelId="{71100DAE-1852-49CC-9B4D-AAD12E8761FF}">
      <dsp:nvSpPr>
        <dsp:cNvPr id="0" name=""/>
        <dsp:cNvSpPr/>
      </dsp:nvSpPr>
      <dsp:spPr>
        <a:xfrm>
          <a:off x="776268" y="26027"/>
          <a:ext cx="3467100" cy="277368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1ED98-F02D-405A-B1EA-B261978BED94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3DE4A-2697-40F4-B6A5-1E4FE2491F58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3EE23-5BAB-40FF-A15D-ABD4F2A05724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|E| = 7</a:t>
          </a:r>
          <a:endParaRPr lang="en-US" sz="2700" kern="1200"/>
        </a:p>
      </dsp:txBody>
      <dsp:txXfrm>
        <a:off x="1524000" y="3276600"/>
        <a:ext cx="3048000" cy="762000"/>
      </dsp:txXfrm>
    </dsp:sp>
    <dsp:sp modelId="{80AF241A-D57A-469F-9571-7D1D0DA53EA1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Deg+(5)</a:t>
          </a:r>
          <a:endParaRPr lang="en-US" sz="1300" kern="1200"/>
        </a:p>
      </dsp:txBody>
      <dsp:txXfrm>
        <a:off x="2763268" y="1558292"/>
        <a:ext cx="808224" cy="808224"/>
      </dsp:txXfrm>
    </dsp:sp>
    <dsp:sp modelId="{A1772820-4117-4862-9302-912127A46891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+…+</a:t>
          </a:r>
          <a:endParaRPr lang="en-US" sz="1300" kern="1200"/>
        </a:p>
      </dsp:txBody>
      <dsp:txXfrm>
        <a:off x="1945388" y="700787"/>
        <a:ext cx="808224" cy="808224"/>
      </dsp:txXfrm>
    </dsp:sp>
    <dsp:sp modelId="{89EFFFA0-EE7E-4851-8600-79212E828958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Deg+(1)</a:t>
          </a:r>
          <a:endParaRPr lang="en-US" sz="1300" kern="1200"/>
        </a:p>
      </dsp:txBody>
      <dsp:txXfrm>
        <a:off x="3113788" y="424435"/>
        <a:ext cx="808224" cy="808224"/>
      </dsp:txXfrm>
    </dsp:sp>
    <dsp:sp modelId="{068D675C-89AD-42D1-90BA-55657B79AB77}">
      <dsp:nvSpPr>
        <dsp:cNvPr id="0" name=""/>
        <dsp:cNvSpPr/>
      </dsp:nvSpPr>
      <dsp:spPr>
        <a:xfrm>
          <a:off x="1295389" y="50804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3F264-6DD2-48EA-80BF-3499090B04E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5D59-8149-4EC6-86E6-7CA794F0F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05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85D59-8149-4EC6-86E6-7CA794F0FA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2819400" y="0"/>
          <a:ext cx="93726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5" name="Image" r:id="rId3" imgW="6565079" imgH="4761905" progId="">
                  <p:embed/>
                </p:oleObj>
              </mc:Choice>
              <mc:Fallback>
                <p:oleObj name="Image" r:id="rId3" imgW="6565079" imgH="4761905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819400" y="0"/>
                        <a:ext cx="93726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844800" cy="3200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3200400"/>
            <a:ext cx="12192000" cy="457200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3352800"/>
            <a:ext cx="2844800" cy="3505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3048000" y="4114800"/>
            <a:ext cx="8534400" cy="15240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844800" y="3232150"/>
            <a:ext cx="8636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75200" y="6508750"/>
            <a:ext cx="2844800" cy="1524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77003"/>
            <a:ext cx="2844800" cy="168275"/>
          </a:xfr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8AFDFD8-3AC2-4BDA-A5D1-4F8DB69887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609600" y="4572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K.CNTT - ĐH GTVT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52400"/>
            <a:ext cx="27432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80264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K.CNTT - ĐH GTVT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3"/>
            <a:ext cx="109728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6567488"/>
            <a:ext cx="3251200" cy="2143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34400" y="6551613"/>
            <a:ext cx="3149600" cy="2413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K.CNTT - ĐH GTVT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6800" y="6551613"/>
            <a:ext cx="2844800" cy="2413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K.CNTT - ĐH GTVT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K.CNTT - ĐH GTVT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K.CNTT - ĐH GTVT TP.HCM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K.CNTT - ĐH GTVT TP.HCM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K.CNTT - ĐH GTVT TP.HCM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K.CNTT - ĐH GTVT TP.HCM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K.CNTT - ĐH GTVT TP.HCM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K.CNTT - ĐH GTVT TP.HCM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3"/>
            <a:ext cx="12192000" cy="766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62725"/>
            <a:ext cx="121920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gray">
          <a:xfrm>
            <a:off x="177800" y="6380163"/>
            <a:ext cx="406400" cy="334962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508000" y="6567488"/>
            <a:ext cx="3251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8534400" y="6551613"/>
            <a:ext cx="3149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K.CNTT - ĐH GTVT TP.HCM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876800" y="6551613"/>
            <a:ext cx="284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10871200" y="261938"/>
            <a:ext cx="132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/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11323110" y="-340254"/>
            <a:ext cx="273050" cy="1147233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363200" y="3"/>
            <a:ext cx="1828800" cy="7604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152403"/>
            <a:ext cx="1097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gray">
          <a:xfrm>
            <a:off x="10363200" y="762000"/>
            <a:ext cx="1828800" cy="48006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CÁC KHÁI NIỆM CƠ BẢN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CHƯƠNG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FDFD8-3AC2-4BDA-A5D1-4F8DB698872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44800" cy="319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4" descr="data:image/jpg;base64,/9j/4AAQSkZJRgABAQAAAQABAAD/2wCEAAkGBhIQERQSEhIUEhMQEhoYGBcSEB0aGBgZGxwYGh8VGB0bITIgFx4jGh4UHzAsJDMqLDgvIR8xQTA2Oys3NCoBCQoKDQwNGQ4OGTUkHiQ1LTU1NjU1NTU1NTE1NTQ1LDUxNS81NSwxNTQ1LTQ1NCwyNDU1NDU1LSw0Liw0MzU0M//AABEIAGUAbAMBIgACEQEDEQH/xAAbAAEBAQADAQEAAAAAAAAAAAAABgUDBAcBAv/EADcQAAIBAwMCBAMGAwkAAAAAAAECAwAEEQUSIQYxEyJBUQcjMhdCVWGU0xRDcRUzNDVzgbLB8P/EABgBAQEBAQEAAAAAAAAAAAAAAAAFAwQB/8QAIhEBAAICAgEEAwAAAAAAAAAAAAEDAgQRMSEFEqHxYbHw/9oADAMBAAIRAxEAPwD1nqfqiLT40eRXdppVijjjALySOcBFyQB6nkgcVn33U93bLE09iMTSxR5guvEERkdUzKWjUgDd3UMCeDjIJw/ipamO40y/ZA8Fhct42QTsWXwwJjgHyoVz752/1Frc6lblIy7xukzJ4fIYOThl2AZ39t3GeBnsM0Hfrhju0ZiqurMvcBgSPTkDtzXS6luvCtZpN4j2pncXCgDI5yTgV5xDdyRMGhKCYnbGJH2qznhUY5HDNgY781M296de7CuMefd/eEfe9Sy1b66ow59314etUqUHVN9FzcaVJt75tLlJyAPqLKQjdsYChieeO2efT/iFYyyCEymCc4+TdI0EnJAUASAZLZGAMk1TWFJSlKBSlKBSlKBSlKBXRsdCtoGLw28MTEYLRQqhI74JUAkZxXepQSfWTia5sLI/RczPLID9Lx26h/DPvl2iOOxCsD350+pOnUuraeJVVJJUO1wNpWT6kfcvmGHCtxzxWK/PUKg8hNJLKDyFJuMFgPQkAAkegFWdecRLyYie2J0TrTXthbXDZ3SwqWyAMsOGOBwAWBI/IitDUtJhuUMc8SSofuyIGHYjIz2OCRkc81gfDni2mUcKl/dqoHZVE8gCqOwAHYDiqqvXqNl6Be2YSaZdPaYx8iTMtq2Nx27Cd0WSeSh9+M81yRddG2kWDU4v4RmwFuAc2khwx4kbHhE7Sdr8jjk9zXVwXtlHNG0UqLJHIpVlYZBB9CKDnpULdW1xou6WDdc6cG3SW+C0tsmMFrds+eMdyh7AcetWOnajFcRJNC6yRyruVlPBB/8Af19KDs0pSgUpSgUpU30p1rFqEt1Eg2m0lCjOcvGygpMOMbWO/GCcgA/eFB0btTFr8Dt9N1pskSY774pVlbPsNrLj881ZVMdb27ILe9RGd7CbeyxqS7QuNkqLjk8bXx6lB2711+ourg9vLFaCRriUeFEQpGHc7BJkAlQud+SOwrLO6vCYxyniZ6Y2X1V5RjnlETPX5cnw0bfZGYfRdXVxOme+ySZ2XcPQ47iqus7p/SEs7aG2QgrBEqZAxkgctj0LHLf71oZrVs+0r5mmaD7ULfaedGma7hYLp0rZuoMcQknH8TCB2GcblHpyB7XOa/MiKwKsAQRgg8gg+h9xQfIJ1kVXRg6uAyspBBBGQQRwQRg1yVEdKXy6eZLKSTfDHMf4eTcTtjbkQuWJPyz5Qc4xjtg13viF1dJpdr/FJEkyKwDK0hU+YgLtwpB9c5x6VlhdXZMxhPPDGu+q2ZivKJ474VNKlb7q6WylgS+ijSO7lESTQSllWQ5wkisoYA4GCMjvnHrVVq2T3WetCGERLIEnunEUfzNh82SzBv5ZCLIQxBAYLwexgdRkOlaxa3kkMFnbXMItJAtwGC4+hiNoKKAkYyBjyHJHr6tc6ZDKcyRRucYy8ascd8cjtmlxpsUh3PFG7AYy8YJx3xkjtmgz+rLuNLGeV2ARIi+cjBA8wA9CTwB+ZFQS2ThoRIJ7dZ5FjEnhshRn+k5YeRs4Az97AxniqjqzbJc6dY4AjlleVlx5WS2VWEWB7u0R44wpByDitrqbRReWs1ucAyxkKxz5X+6/BB8rbTx7VwbOhXsWY2ZT5hM2/TKtq7C3OZ5x+WD9nLfi2rfrE/ap9nLfi2rfrE/arV6H1lrzT7a4fO+WFSxIHLDys3HAywJ4963a71NG/Zy34tq36xP2qfZy34tq36xP2qsqUEb9nLfi2rfrE/ap9nTfi2rfrE/aqyrE6v182dsXQBp5GEUCN/MmfhE7jjPJ5HAPI70EVBpLySyRRfMMMpjdlB2qwAOCcccEGuX43II9EMZYbg0IHOM7SoJAqw6P0I2dqschVpnLSTOowHmkJd2GAONxIGABgDgdq1Lmwilx4kaPtzjegbGcZxkcZwK4NTQr1csssJ7S9H0yrSyyyrmfP6ee/FmRdQhg022KTT3VwhO07vBjXJadscKOMckE+bGcGvSRXXtdPiiz4caR7u+xAuce+BzXYrvVClKUEYeeoRnnbpBIz6E3OCR7EjirOo28Qxa9BI303WnSwpjuGilWVi3sNrLjGec8CrLNBK/Dr/Dzj0GoXYA9ABPJgD2FVVSnwzbfZeMPourm4nTPcJJK7KGHo2O+Mj86q6BSlYGvdYw2zCFAbi6cgJbwEGQ5zhmycRpnuzYAoO91Br8NjA087bUXgADLMx7Ig+8xPAH/AFWF0zpVzcT/ANo3wMblCtva9xbo2Ms3vMwABPGASv5D5o3S0080d9qTK86L8q3T+5tie5Xk+JJjALH2OPTFfQKUpQKUpQZPUXVNvp6CW5Z0jJxvWCR1B4HmKKduSRjOM1x2vWFrJOttukjmkUsiT28sRcL32eIoDEew5qW+PP8Ak0v+rF/zFdHq4XEGp6Xc3ojkgScwxG1yhWebABlWQnem1c+UjsfyDBVddQMiQ3qKXfT5fEIRcu8LDbKi45PlIfGQCUXPauPqjqYPbyQ2jF7mb5Me0MNrSHZ4u4DICAl8rkgDNb2s2rSwSIn1MvGTj88VAWGgTSyCPEkfPmdSUZR2JVvRh6Y9cVL3Nu6m7DDDDmJRt/ev176668OYy77+FzpNjFYWsUO5Vjt41Tc2FBwANx9AWOSfzJrKvfiLaKxSDxr2RTgpZQmXGCQQXGIwRjJBYHtxyK/Fr8MbAMJJo3vJAMF72d5yR6Aq52HA4HHFU1taJEoSNFjRQAFRQqgAAAADgAAAVUWUlDBq18W8Zk0yBsDZCwluSOd3zR8uLIxgqGPrwa3NA6WtrEN4MeHkOZJXJaWVuTukdvM5ySeeOTgCtalApSlApSlApSlBhdW9JxalEIJ3lEWclY2ChiCCCxKk8EcYx3NcKdFQtcxXM0s9zLbg+F40o2xk92VI1Vdx7ZIPp7DClBR0pSgUpSgUpSgUpSgUpSgUpSg//9k="/>
          <p:cNvSpPr>
            <a:spLocks noChangeAspect="1" noChangeArrowheads="1"/>
          </p:cNvSpPr>
          <p:nvPr/>
        </p:nvSpPr>
        <p:spPr bwMode="auto">
          <a:xfrm>
            <a:off x="1600200" y="-469900"/>
            <a:ext cx="1028700" cy="9620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AutoShape 6" descr="data:image/jpg;base64,/9j/4AAQSkZJRgABAQAAAQABAAD/2wCEAAkGBhIQERQSEhIUEhMQEhoYGBcSEB0aGBgZGxwYGh8VGB0bITIgFx4jGh4UHzAsJDMqLDgvIR8xQTA2Oys3NCoBCQoKDQwNGQ4OGTUkHiQ1LTU1NjU1NTU1NTE1NTQ1LDUxNS81NSwxNTQ1LTQ1NCwyNDU1NDU1LSw0Liw0MzU0M//AABEIAGUAbAMBIgACEQEDEQH/xAAbAAEBAQADAQEAAAAAAAAAAAAABgUDBAcBAv/EADcQAAIBAwMCBAMGAwkAAAAAAAECAwAEEQUSIQYxEyJBUQcjMhdCVWGU0xRDcRUzNDVzgbLB8P/EABgBAQEBAQEAAAAAAAAAAAAAAAAFAwQB/8QAIhEBAAICAgEEAwAAAAAAAAAAAAEDAgQRMSEFEqHxYbHw/9oADAMBAAIRAxEAPwD1nqfqiLT40eRXdppVijjjALySOcBFyQB6nkgcVn33U93bLE09iMTSxR5guvEERkdUzKWjUgDd3UMCeDjIJw/ipamO40y/ZA8Fhct42QTsWXwwJjgHyoVz752/1Frc6lblIy7xukzJ4fIYOThl2AZ39t3GeBnsM0Hfrhju0ZiqurMvcBgSPTkDtzXS6luvCtZpN4j2pncXCgDI5yTgV5xDdyRMGhKCYnbGJH2qznhUY5HDNgY781M296de7CuMefd/eEfe9Sy1b66ow59314etUqUHVN9FzcaVJt75tLlJyAPqLKQjdsYChieeO2efT/iFYyyCEymCc4+TdI0EnJAUASAZLZGAMk1TWFJSlKBSlKBSlKBSlKBXRsdCtoGLw28MTEYLRQqhI74JUAkZxXepQSfWTia5sLI/RczPLID9Lx26h/DPvl2iOOxCsD350+pOnUuraeJVVJJUO1wNpWT6kfcvmGHCtxzxWK/PUKg8hNJLKDyFJuMFgPQkAAkegFWdecRLyYie2J0TrTXthbXDZ3SwqWyAMsOGOBwAWBI/IitDUtJhuUMc8SSofuyIGHYjIz2OCRkc81gfDni2mUcKl/dqoHZVE8gCqOwAHYDiqqvXqNl6Be2YSaZdPaYx8iTMtq2Nx27Cd0WSeSh9+M81yRddG2kWDU4v4RmwFuAc2khwx4kbHhE7Sdr8jjk9zXVwXtlHNG0UqLJHIpVlYZBB9CKDnpULdW1xou6WDdc6cG3SW+C0tsmMFrds+eMdyh7AcetWOnajFcRJNC6yRyruVlPBB/8Af19KDs0pSgUpSgUpU30p1rFqEt1Eg2m0lCjOcvGygpMOMbWO/GCcgA/eFB0btTFr8Dt9N1pskSY774pVlbPsNrLj881ZVMdb27ILe9RGd7CbeyxqS7QuNkqLjk8bXx6lB2711+ourg9vLFaCRriUeFEQpGHc7BJkAlQud+SOwrLO6vCYxyniZ6Y2X1V5RjnlETPX5cnw0bfZGYfRdXVxOme+ySZ2XcPQ47iqus7p/SEs7aG2QgrBEqZAxkgctj0LHLf71oZrVs+0r5mmaD7ULfaedGma7hYLp0rZuoMcQknH8TCB2GcblHpyB7XOa/MiKwKsAQRgg8gg+h9xQfIJ1kVXRg6uAyspBBBGQQRwQRg1yVEdKXy6eZLKSTfDHMf4eTcTtjbkQuWJPyz5Qc4xjtg13viF1dJpdr/FJEkyKwDK0hU+YgLtwpB9c5x6VlhdXZMxhPPDGu+q2ZivKJ474VNKlb7q6WylgS+ijSO7lESTQSllWQ5wkisoYA4GCMjvnHrVVq2T3WetCGERLIEnunEUfzNh82SzBv5ZCLIQxBAYLwexgdRkOlaxa3kkMFnbXMItJAtwGC4+hiNoKKAkYyBjyHJHr6tc6ZDKcyRRucYy8ascd8cjtmlxpsUh3PFG7AYy8YJx3xkjtmgz+rLuNLGeV2ARIi+cjBA8wA9CTwB+ZFQS2ThoRIJ7dZ5FjEnhshRn+k5YeRs4Az97AxniqjqzbJc6dY4AjlleVlx5WS2VWEWB7u0R44wpByDitrqbRReWs1ucAyxkKxz5X+6/BB8rbTx7VwbOhXsWY2ZT5hM2/TKtq7C3OZ5x+WD9nLfi2rfrE/ap9nLfi2rfrE/arV6H1lrzT7a4fO+WFSxIHLDys3HAywJ4963a71NG/Zy34tq36xP2qfZy34tq36xP2qsqUEb9nLfi2rfrE/ap9nTfi2rfrE/aqyrE6v182dsXQBp5GEUCN/MmfhE7jjPJ5HAPI70EVBpLySyRRfMMMpjdlB2qwAOCcccEGuX43II9EMZYbg0IHOM7SoJAqw6P0I2dqschVpnLSTOowHmkJd2GAONxIGABgDgdq1Lmwilx4kaPtzjegbGcZxkcZwK4NTQr1csssJ7S9H0yrSyyyrmfP6ee/FmRdQhg022KTT3VwhO07vBjXJadscKOMckE+bGcGvSRXXtdPiiz4caR7u+xAuce+BzXYrvVClKUEYeeoRnnbpBIz6E3OCR7EjirOo28Qxa9BI303WnSwpjuGilWVi3sNrLjGec8CrLNBK/Dr/Dzj0GoXYA9ABPJgD2FVVSnwzbfZeMPourm4nTPcJJK7KGHo2O+Mj86q6BSlYGvdYw2zCFAbi6cgJbwEGQ5zhmycRpnuzYAoO91Br8NjA087bUXgADLMx7Ig+8xPAH/AFWF0zpVzcT/ANo3wMblCtva9xbo2Ms3vMwABPGASv5D5o3S0080d9qTK86L8q3T+5tie5Xk+JJjALH2OPTFfQKUpQKUpQZPUXVNvp6CW5Z0jJxvWCR1B4HmKKduSRjOM1x2vWFrJOttukjmkUsiT28sRcL32eIoDEew5qW+PP8Ak0v+rF/zFdHq4XEGp6Xc3ojkgScwxG1yhWebABlWQnem1c+UjsfyDBVddQMiQ3qKXfT5fEIRcu8LDbKi45PlIfGQCUXPauPqjqYPbyQ2jF7mb5Me0MNrSHZ4u4DICAl8rkgDNb2s2rSwSIn1MvGTj88VAWGgTSyCPEkfPmdSUZR2JVvRh6Y9cVL3Nu6m7DDDDmJRt/ev176668OYy77+FzpNjFYWsUO5Vjt41Tc2FBwANx9AWOSfzJrKvfiLaKxSDxr2RTgpZQmXGCQQXGIwRjJBYHtxyK/Fr8MbAMJJo3vJAMF72d5yR6Aq52HA4HHFU1taJEoSNFjRQAFRQqgAAAADgAAAVUWUlDBq18W8Zk0yBsDZCwluSOd3zR8uLIxgqGPrwa3NA6WtrEN4MeHkOZJXJaWVuTukdvM5ySeeOTgCtalApSlApSlApSlBhdW9JxalEIJ3lEWclY2ChiCCCxKk8EcYx3NcKdFQtcxXM0s9zLbg+F40o2xk92VI1Vdx7ZIPp7DClBR0pSgUpSgUpSgUpSgUpSgUpSg//9k="/>
          <p:cNvSpPr>
            <a:spLocks noChangeAspect="1" noChangeArrowheads="1"/>
          </p:cNvSpPr>
          <p:nvPr/>
        </p:nvSpPr>
        <p:spPr bwMode="auto">
          <a:xfrm>
            <a:off x="1600200" y="-469900"/>
            <a:ext cx="1028700" cy="9620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6" descr="http://www.algolist.net/img/graphs/graph-ir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830521"/>
            <a:ext cx="2158092" cy="1981200"/>
          </a:xfrm>
          <a:prstGeom prst="rect">
            <a:avLst/>
          </a:prstGeom>
          <a:noFill/>
        </p:spPr>
      </p:pic>
      <p:pic>
        <p:nvPicPr>
          <p:cNvPr id="4" name="Picture 2" descr="http://t1.gstatic.com/images?q=tbn:ANd9GcTG8LbXPqzNfx6b0zJ68oYXn7IOT8BucEy7S94YPOhyn_YhHWUWI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9300" y="1135324"/>
            <a:ext cx="1752600" cy="1550377"/>
          </a:xfrm>
          <a:prstGeom prst="rect">
            <a:avLst/>
          </a:prstGeom>
          <a:noFill/>
        </p:spPr>
      </p:pic>
      <p:pic>
        <p:nvPicPr>
          <p:cNvPr id="10242" name="Picture 2" descr="http://t2.gstatic.com/images?q=tbn:ANd9GcSKcHxBfIaahhjAN3mK6LKQfwGshma3kV-n3fIDMr8_EF516oAck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0703" y="3268921"/>
            <a:ext cx="2931763" cy="1524000"/>
          </a:xfrm>
          <a:prstGeom prst="rect">
            <a:avLst/>
          </a:prstGeom>
          <a:noFill/>
        </p:spPr>
      </p:pic>
      <p:pic>
        <p:nvPicPr>
          <p:cNvPr id="10254" name="Picture 14" descr="http://t0.gstatic.com/images?q=tbn:ANd9GcS_uhtKgJoNgVInl5E8bymIDXItAjpaB1NVHUpY5sI0fRkQN6qJUw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05100" y="3268924"/>
            <a:ext cx="1962150" cy="1504951"/>
          </a:xfrm>
          <a:prstGeom prst="rect">
            <a:avLst/>
          </a:prstGeom>
          <a:noFill/>
        </p:spPr>
      </p:pic>
      <p:sp>
        <p:nvSpPr>
          <p:cNvPr id="12" name="Rounded Rectangular Callout 11"/>
          <p:cNvSpPr/>
          <p:nvPr/>
        </p:nvSpPr>
        <p:spPr>
          <a:xfrm>
            <a:off x="1028700" y="1211521"/>
            <a:ext cx="1371600" cy="762000"/>
          </a:xfrm>
          <a:prstGeom prst="wedgeRoundRectCallout">
            <a:avLst>
              <a:gd name="adj1" fmla="val 113321"/>
              <a:gd name="adj2" fmla="val 255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Đơn ĐT</a:t>
            </a:r>
          </a:p>
          <a:p>
            <a:pPr algn="ctr"/>
            <a:r>
              <a:rPr lang="en-US"/>
              <a:t>Vô hướng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8115300" y="1440121"/>
            <a:ext cx="1371600" cy="762000"/>
          </a:xfrm>
          <a:prstGeom prst="wedgeRoundRectCallout">
            <a:avLst>
              <a:gd name="adj1" fmla="val -113346"/>
              <a:gd name="adj2" fmla="val 16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Đơn ĐT</a:t>
            </a:r>
          </a:p>
          <a:p>
            <a:pPr algn="ctr"/>
            <a:r>
              <a:rPr lang="en-US"/>
              <a:t>Có hướng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1028700" y="5021521"/>
            <a:ext cx="1371600" cy="762000"/>
          </a:xfrm>
          <a:prstGeom prst="wedgeRoundRectCallout">
            <a:avLst>
              <a:gd name="adj1" fmla="val 76398"/>
              <a:gd name="adj2" fmla="val -1424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Đa ĐT</a:t>
            </a:r>
          </a:p>
          <a:p>
            <a:pPr algn="ctr"/>
            <a:r>
              <a:rPr lang="en-US"/>
              <a:t>Vô hướng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810500" y="5097721"/>
            <a:ext cx="1371600" cy="914400"/>
          </a:xfrm>
          <a:prstGeom prst="wedgeRoundRectCallout">
            <a:avLst>
              <a:gd name="adj1" fmla="val -109243"/>
              <a:gd name="adj2" fmla="val -1018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Đa ĐT</a:t>
            </a:r>
          </a:p>
          <a:p>
            <a:pPr algn="ctr"/>
            <a:r>
              <a:rPr lang="en-US"/>
              <a:t>có hướng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152403"/>
            <a:ext cx="9372600" cy="563563"/>
          </a:xfrm>
        </p:spPr>
        <p:txBody>
          <a:bodyPr/>
          <a:lstStyle/>
          <a:p>
            <a:pPr lvl="0"/>
            <a:r>
              <a:rPr lang="vi-VN" smtClean="0"/>
              <a:t>Phân loại đồ thị (2/2)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www.algolist.net/img/graphs/graph-ir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2707" y="838200"/>
            <a:ext cx="2971800" cy="2728211"/>
          </a:xfrm>
          <a:prstGeom prst="rect">
            <a:avLst/>
          </a:prstGeom>
          <a:noFill/>
        </p:spPr>
      </p:pic>
      <p:grpSp>
        <p:nvGrpSpPr>
          <p:cNvPr id="52" name="Group 51"/>
          <p:cNvGrpSpPr/>
          <p:nvPr/>
        </p:nvGrpSpPr>
        <p:grpSpPr>
          <a:xfrm>
            <a:off x="6279107" y="1600197"/>
            <a:ext cx="3505200" cy="1371600"/>
            <a:chOff x="5486400" y="1676400"/>
            <a:chExt cx="3505200" cy="1371600"/>
          </a:xfrm>
        </p:grpSpPr>
        <p:sp>
          <p:nvSpPr>
            <p:cNvPr id="10" name="Rounded Rectangle 9"/>
            <p:cNvSpPr/>
            <p:nvPr/>
          </p:nvSpPr>
          <p:spPr>
            <a:xfrm>
              <a:off x="7086600" y="1676400"/>
              <a:ext cx="1905000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 cạnh kề nhau (vì có chung đỉnh)</a:t>
              </a:r>
            </a:p>
          </p:txBody>
        </p:sp>
        <p:cxnSp>
          <p:nvCxnSpPr>
            <p:cNvPr id="14" name="Straight Arrow Connector 13"/>
            <p:cNvCxnSpPr>
              <a:stCxn id="10" idx="1"/>
            </p:cNvCxnSpPr>
            <p:nvPr/>
          </p:nvCxnSpPr>
          <p:spPr>
            <a:xfrm rot="10800000" flipV="1">
              <a:off x="6324600" y="2171700"/>
              <a:ext cx="7620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rot="10800000" flipV="1">
              <a:off x="5486400" y="2171700"/>
              <a:ext cx="16002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212307" y="2971797"/>
            <a:ext cx="2133600" cy="1981200"/>
            <a:chOff x="4419600" y="3048000"/>
            <a:chExt cx="2133600" cy="1981200"/>
          </a:xfrm>
        </p:grpSpPr>
        <p:sp>
          <p:nvSpPr>
            <p:cNvPr id="25" name="Rounded Rectangle 24"/>
            <p:cNvSpPr/>
            <p:nvPr/>
          </p:nvSpPr>
          <p:spPr>
            <a:xfrm>
              <a:off x="4648200" y="4038600"/>
              <a:ext cx="1905000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 đỉnh kề nhau (vì có chung cạnh)</a:t>
              </a:r>
            </a:p>
          </p:txBody>
        </p:sp>
        <p:cxnSp>
          <p:nvCxnSpPr>
            <p:cNvPr id="31" name="Straight Arrow Connector 30"/>
            <p:cNvCxnSpPr>
              <a:stCxn id="25" idx="0"/>
            </p:cNvCxnSpPr>
            <p:nvPr/>
          </p:nvCxnSpPr>
          <p:spPr>
            <a:xfrm rot="16200000" flipV="1">
              <a:off x="4514850" y="2952750"/>
              <a:ext cx="990600" cy="1181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0"/>
            </p:cNvCxnSpPr>
            <p:nvPr/>
          </p:nvCxnSpPr>
          <p:spPr>
            <a:xfrm rot="5400000" flipH="1" flipV="1">
              <a:off x="5657850" y="3448050"/>
              <a:ext cx="533400" cy="647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2" descr="http://t1.gstatic.com/images?q=tbn:ANd9GcTG8LbXPqzNfx6b0zJ68oYXn7IOT8BucEy7S94YPOhyn_YhHWUWI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0107" y="1447800"/>
            <a:ext cx="1752600" cy="1550377"/>
          </a:xfrm>
          <a:prstGeom prst="rect">
            <a:avLst/>
          </a:prstGeom>
          <a:noFill/>
        </p:spPr>
      </p:pic>
      <p:grpSp>
        <p:nvGrpSpPr>
          <p:cNvPr id="54" name="Group 53"/>
          <p:cNvGrpSpPr/>
          <p:nvPr/>
        </p:nvGrpSpPr>
        <p:grpSpPr>
          <a:xfrm>
            <a:off x="1021307" y="1828797"/>
            <a:ext cx="3352800" cy="2667000"/>
            <a:chOff x="228600" y="1905000"/>
            <a:chExt cx="3352800" cy="2667000"/>
          </a:xfrm>
        </p:grpSpPr>
        <p:sp>
          <p:nvSpPr>
            <p:cNvPr id="43" name="Rounded Rectangle 42"/>
            <p:cNvSpPr/>
            <p:nvPr/>
          </p:nvSpPr>
          <p:spPr>
            <a:xfrm>
              <a:off x="228600" y="3581400"/>
              <a:ext cx="3352800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Cung (11,9) </a:t>
              </a:r>
            </a:p>
            <a:p>
              <a:pPr algn="ctr"/>
              <a:r>
                <a:rPr lang="en-US"/>
                <a:t>kề với cung (7,11)</a:t>
              </a:r>
            </a:p>
          </p:txBody>
        </p:sp>
        <p:cxnSp>
          <p:nvCxnSpPr>
            <p:cNvPr id="45" name="Straight Arrow Connector 44"/>
            <p:cNvCxnSpPr>
              <a:stCxn id="43" idx="0"/>
            </p:cNvCxnSpPr>
            <p:nvPr/>
          </p:nvCxnSpPr>
          <p:spPr>
            <a:xfrm rot="5400000" flipH="1" flipV="1">
              <a:off x="1257300" y="2552700"/>
              <a:ext cx="1676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0"/>
            </p:cNvCxnSpPr>
            <p:nvPr/>
          </p:nvCxnSpPr>
          <p:spPr>
            <a:xfrm rot="5400000" flipH="1" flipV="1">
              <a:off x="1828800" y="2667000"/>
              <a:ext cx="9906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90600" y="152403"/>
            <a:ext cx="9220200" cy="563563"/>
          </a:xfrm>
        </p:spPr>
        <p:txBody>
          <a:bodyPr/>
          <a:lstStyle/>
          <a:p>
            <a:pPr lvl="0"/>
            <a:r>
              <a:rPr lang="vi-VN" smtClean="0"/>
              <a:t>Đỉnh kề, cạnh kề (1/1)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2.gstatic.com/images?q=tbn:ANd9GcSKcHxBfIaahhjAN3mK6LKQfwGshma3kV-n3fIDMr8_EF516oAc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3" y="838200"/>
            <a:ext cx="4983997" cy="2590800"/>
          </a:xfrm>
          <a:prstGeom prst="rect">
            <a:avLst/>
          </a:prstGeom>
          <a:noFill/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71729606"/>
              </p:ext>
            </p:extLst>
          </p:nvPr>
        </p:nvGraphicFramePr>
        <p:xfrm>
          <a:off x="838200" y="3429000"/>
          <a:ext cx="92202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52403"/>
            <a:ext cx="9372600" cy="563563"/>
          </a:xfrm>
        </p:spPr>
        <p:txBody>
          <a:bodyPr/>
          <a:lstStyle/>
          <a:p>
            <a:pPr lvl="0"/>
            <a:r>
              <a:rPr lang="vi-VN" smtClean="0"/>
              <a:t>Đường đi, chu trình (1/1)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C811C1-4364-4E06-9D32-0012694AD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B4C811C1-4364-4E06-9D32-0012694AD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B4C811C1-4364-4E06-9D32-0012694AD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BCA7F2-A123-4CDC-9372-99E48D30D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EABCA7F2-A123-4CDC-9372-99E48D30D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EABCA7F2-A123-4CDC-9372-99E48D30D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486AFD-3E50-457C-870F-44AA69D05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A1486AFD-3E50-457C-870F-44AA69D05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A1486AFD-3E50-457C-870F-44AA69D05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C1B2C0-7DCC-451A-8391-D1397A6D3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C0C1B2C0-7DCC-451A-8391-D1397A6D3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C0C1B2C0-7DCC-451A-8391-D1397A6D3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733337"/>
              </p:ext>
            </p:extLst>
          </p:nvPr>
        </p:nvGraphicFramePr>
        <p:xfrm>
          <a:off x="838200" y="1143000"/>
          <a:ext cx="9372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52403"/>
            <a:ext cx="9372600" cy="563563"/>
          </a:xfrm>
        </p:spPr>
        <p:txBody>
          <a:bodyPr/>
          <a:lstStyle/>
          <a:p>
            <a:pPr lvl="0"/>
            <a:r>
              <a:rPr lang="vi-VN" smtClean="0"/>
              <a:t>Tính liên thông (1/4)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0F44577-7286-45D2-8BC9-B303B68AB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D0F44577-7286-45D2-8BC9-B303B68AB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D0F44577-7286-45D2-8BC9-B303B68AB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645C06C-C94B-4112-B604-B626C48EBA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8645C06C-C94B-4112-B604-B626C48EBA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8645C06C-C94B-4112-B604-B626C48EBA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3FBF369-9568-47DB-B76C-A948460B62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43FBF369-9568-47DB-B76C-A948460B62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43FBF369-9568-47DB-B76C-A948460B62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30D7D04-C7FC-483B-85A2-1EEFF7327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E30D7D04-C7FC-483B-85A2-1EEFF7327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E30D7D04-C7FC-483B-85A2-1EEFF7327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980891"/>
              </p:ext>
            </p:extLst>
          </p:nvPr>
        </p:nvGraphicFramePr>
        <p:xfrm>
          <a:off x="685800" y="1076328"/>
          <a:ext cx="9525000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http://t2.gstatic.com/images?q=tbn:ANd9GcSKcHxBfIaahhjAN3mK6LKQfwGshma3kV-n3fIDMr8_EF516oAck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0" y="2819403"/>
            <a:ext cx="2819400" cy="1465591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152403"/>
            <a:ext cx="9525000" cy="563563"/>
          </a:xfrm>
        </p:spPr>
        <p:txBody>
          <a:bodyPr/>
          <a:lstStyle/>
          <a:p>
            <a:pPr lvl="0"/>
            <a:r>
              <a:rPr lang="vi-VN" smtClean="0"/>
              <a:t>Tính liên thông (2/4)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964C6B-396F-42F4-A49C-05D8FF98A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13964C6B-396F-42F4-A49C-05D8FF98A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13964C6B-396F-42F4-A49C-05D8FF98A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0AD992-5D56-4F9C-A472-567EDF9A01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E10AD992-5D56-4F9C-A472-567EDF9A01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E10AD992-5D56-4F9C-A472-567EDF9A01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832A25-4E13-46DB-B0A9-476E75EB7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E4832A25-4E13-46DB-B0A9-476E75EB7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E4832A25-4E13-46DB-B0A9-476E75EB7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9C8803-D5F9-429A-B112-1A46CE8C8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049C8803-D5F9-429A-B112-1A46CE8C8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049C8803-D5F9-429A-B112-1A46CE8C8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563614"/>
              </p:ext>
            </p:extLst>
          </p:nvPr>
        </p:nvGraphicFramePr>
        <p:xfrm>
          <a:off x="914400" y="3551234"/>
          <a:ext cx="89916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763487" y="901890"/>
            <a:ext cx="6770913" cy="2438400"/>
            <a:chOff x="849087" y="1143000"/>
            <a:chExt cx="6770913" cy="2438400"/>
          </a:xfrm>
        </p:grpSpPr>
        <p:pic>
          <p:nvPicPr>
            <p:cNvPr id="4" name="Picture 6" descr="http://www.algolist.net/img/graphs/graph-ir-1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849087" y="1143000"/>
              <a:ext cx="2656113" cy="2438400"/>
            </a:xfrm>
            <a:prstGeom prst="rect">
              <a:avLst/>
            </a:prstGeom>
            <a:noFill/>
          </p:spPr>
        </p:pic>
        <p:pic>
          <p:nvPicPr>
            <p:cNvPr id="13316" name="Picture 4" descr="http://t0.gstatic.com/images?q=tbn:ANd9GcS-pEclwbDA64u3lPwC2GYIdNoIZq-w194ztZaHnNUEFOOTjbIB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346814" y="1447800"/>
              <a:ext cx="3273186" cy="1952626"/>
            </a:xfrm>
            <a:prstGeom prst="rect">
              <a:avLst/>
            </a:prstGeom>
            <a:noFill/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0" y="152403"/>
            <a:ext cx="9296400" cy="563563"/>
          </a:xfrm>
        </p:spPr>
        <p:txBody>
          <a:bodyPr/>
          <a:lstStyle/>
          <a:p>
            <a:pPr lvl="0"/>
            <a:r>
              <a:rPr lang="vi-VN" smtClean="0"/>
              <a:t>Tính liên thông (3/4)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E14EE34-AA1D-41B2-B01C-762139F66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BE14EE34-AA1D-41B2-B01C-762139F66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BE14EE34-AA1D-41B2-B01C-762139F66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F225ADC-E6DF-4CDF-A201-51C38262C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5F225ADC-E6DF-4CDF-A201-51C38262C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5F225ADC-E6DF-4CDF-A201-51C38262C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7A041EC-767E-4A19-BD74-8F1561AEC7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47A041EC-767E-4A19-BD74-8F1561AEC7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47A041EC-767E-4A19-BD74-8F1561AEC7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FA70DF8-7B39-4751-A80E-A7FD63CC92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AFA70DF8-7B39-4751-A80E-A7FD63CC92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AFA70DF8-7B39-4751-A80E-A7FD63CC92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638485"/>
              </p:ext>
            </p:extLst>
          </p:nvPr>
        </p:nvGraphicFramePr>
        <p:xfrm>
          <a:off x="1066800" y="3276600"/>
          <a:ext cx="82296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66800" y="899328"/>
            <a:ext cx="6781801" cy="2810661"/>
            <a:chOff x="761999" y="838200"/>
            <a:chExt cx="6781801" cy="2810661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61999" y="838200"/>
              <a:ext cx="3142175" cy="2810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495800" y="914400"/>
              <a:ext cx="3048000" cy="2712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152403"/>
            <a:ext cx="9448800" cy="563563"/>
          </a:xfrm>
        </p:spPr>
        <p:txBody>
          <a:bodyPr/>
          <a:lstStyle/>
          <a:p>
            <a:pPr lvl="0"/>
            <a:r>
              <a:rPr lang="vi-VN" smtClean="0"/>
              <a:t>Tính liên thông (4/4)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F3A633-58A8-42A5-94DE-21504C16D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A7F3A633-58A8-42A5-94DE-21504C16D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A7F3A633-58A8-42A5-94DE-21504C16D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42506D-6D7E-4FE0-BE92-001049FBC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3B42506D-6D7E-4FE0-BE92-001049FBC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3B42506D-6D7E-4FE0-BE92-001049FBC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9AA0E4-C6C7-4688-A923-75945A9F49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D39AA0E4-C6C7-4688-A923-75945A9F49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D39AA0E4-C6C7-4688-A923-75945A9F49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1442BD-F437-47FD-8B25-528624C4AE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BF1442BD-F437-47FD-8B25-528624C4AE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BF1442BD-F437-47FD-8B25-528624C4AE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2B92F4-9677-4FD4-96DF-2A28C07266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562B92F4-9677-4FD4-96DF-2A28C07266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562B92F4-9677-4FD4-96DF-2A28C07266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B95C80-16FB-4771-BD79-E6B29C83F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29B95C80-16FB-4771-BD79-E6B29C83F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29B95C80-16FB-4771-BD79-E6B29C83F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Bậc của đỉnh</a:t>
            </a:r>
            <a:r>
              <a:rPr lang="vi-VN" smtClean="0"/>
              <a:t> (degree)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0" y="890589"/>
            <a:ext cx="8763000" cy="2438400"/>
            <a:chOff x="152400" y="914400"/>
            <a:chExt cx="8763000" cy="2438400"/>
          </a:xfrm>
        </p:grpSpPr>
        <p:pic>
          <p:nvPicPr>
            <p:cNvPr id="5" name="Picture 6" descr="http://www.algolist.net/img/graphs/graph-ir-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" y="914400"/>
              <a:ext cx="2656113" cy="2438400"/>
            </a:xfrm>
            <a:prstGeom prst="rect">
              <a:avLst/>
            </a:prstGeom>
            <a:noFill/>
          </p:spPr>
        </p:pic>
        <p:sp>
          <p:nvSpPr>
            <p:cNvPr id="6" name="Rounded Rectangular Callout 5"/>
            <p:cNvSpPr/>
            <p:nvPr/>
          </p:nvSpPr>
          <p:spPr>
            <a:xfrm>
              <a:off x="3505200" y="914400"/>
              <a:ext cx="5410200" cy="1447800"/>
            </a:xfrm>
            <a:prstGeom prst="wedgeRoundRectCallout">
              <a:avLst>
                <a:gd name="adj1" fmla="val -68654"/>
                <a:gd name="adj2" fmla="val -9104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tx1"/>
                  </a:solidFill>
                </a:rPr>
                <a:t>Bậc của đỉnh v:</a:t>
              </a:r>
            </a:p>
            <a:p>
              <a:r>
                <a:rPr lang="en-US">
                  <a:solidFill>
                    <a:schemeClr val="tx1"/>
                  </a:solidFill>
                </a:rPr>
                <a:t>deg(v) = Tổng số cạnh kề với đỉnh v.</a:t>
              </a:r>
            </a:p>
            <a:p>
              <a:r>
                <a:rPr lang="en-US">
                  <a:solidFill>
                    <a:schemeClr val="tx1"/>
                  </a:solidFill>
                </a:rPr>
                <a:t>Ví dụ: deg(4) = 3.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61356" y="3328989"/>
            <a:ext cx="8311244" cy="3048000"/>
            <a:chOff x="604156" y="3352800"/>
            <a:chExt cx="8311244" cy="304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604156" y="3352800"/>
              <a:ext cx="8158844" cy="2007577"/>
              <a:chOff x="604156" y="3352800"/>
              <a:chExt cx="8158844" cy="2007577"/>
            </a:xfrm>
          </p:grpSpPr>
          <p:pic>
            <p:nvPicPr>
              <p:cNvPr id="7" name="Picture 2" descr="http://t1.gstatic.com/images?q=tbn:ANd9GcTG8LbXPqzNfx6b0zJ68oYXn7IOT8BucEy7S94YPOhyn_YhHWUWI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4156" y="3810000"/>
                <a:ext cx="1752600" cy="1550377"/>
              </a:xfrm>
              <a:prstGeom prst="rect">
                <a:avLst/>
              </a:prstGeom>
              <a:noFill/>
            </p:spPr>
          </p:pic>
          <p:sp>
            <p:nvSpPr>
              <p:cNvPr id="8" name="Rounded Rectangular Callout 7"/>
              <p:cNvSpPr/>
              <p:nvPr/>
            </p:nvSpPr>
            <p:spPr>
              <a:xfrm>
                <a:off x="3352800" y="3352800"/>
                <a:ext cx="5410200" cy="1447800"/>
              </a:xfrm>
              <a:prstGeom prst="wedgeRoundRectCallout">
                <a:avLst>
                  <a:gd name="adj1" fmla="val -68654"/>
                  <a:gd name="adj2" fmla="val -9104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Bán bậc ra: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outdeg(v) = Tổng số cung </a:t>
                </a:r>
                <a:r>
                  <a:rPr lang="en-US">
                    <a:solidFill>
                      <a:srgbClr val="FF0000"/>
                    </a:solidFill>
                  </a:rPr>
                  <a:t>đi ra </a:t>
                </a:r>
                <a:r>
                  <a:rPr lang="en-US">
                    <a:solidFill>
                      <a:schemeClr val="tx1"/>
                    </a:solidFill>
                  </a:rPr>
                  <a:t>từ đỉnh v.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Ví dụ: outdeg(3) = 2.</a:t>
                </a:r>
              </a:p>
            </p:txBody>
          </p:sp>
        </p:grpSp>
        <p:sp>
          <p:nvSpPr>
            <p:cNvPr id="9" name="Rounded Rectangular Callout 8"/>
            <p:cNvSpPr/>
            <p:nvPr/>
          </p:nvSpPr>
          <p:spPr>
            <a:xfrm>
              <a:off x="3505200" y="4953000"/>
              <a:ext cx="5410200" cy="1447800"/>
            </a:xfrm>
            <a:prstGeom prst="wedgeRoundRectCallout">
              <a:avLst>
                <a:gd name="adj1" fmla="val -70562"/>
                <a:gd name="adj2" fmla="val -28459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tx1"/>
                  </a:solidFill>
                </a:rPr>
                <a:t>Bán bậc vào:</a:t>
              </a:r>
            </a:p>
            <a:p>
              <a:r>
                <a:rPr lang="en-US">
                  <a:solidFill>
                    <a:schemeClr val="tx1"/>
                  </a:solidFill>
                </a:rPr>
                <a:t>indeg(v) = Tổng số cung </a:t>
              </a:r>
              <a:r>
                <a:rPr lang="en-US">
                  <a:solidFill>
                    <a:srgbClr val="FF0000"/>
                  </a:solidFill>
                </a:rPr>
                <a:t>đi vào</a:t>
              </a:r>
              <a:r>
                <a:rPr lang="en-US">
                  <a:solidFill>
                    <a:schemeClr val="tx1"/>
                  </a:solidFill>
                </a:rPr>
                <a:t> đỉnh v.</a:t>
              </a:r>
            </a:p>
            <a:p>
              <a:r>
                <a:rPr lang="en-US">
                  <a:solidFill>
                    <a:schemeClr val="tx1"/>
                  </a:solidFill>
                </a:rPr>
                <a:t>Ví dụ: indeg(10) = 2.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77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3"/>
            <a:ext cx="11277600" cy="563563"/>
          </a:xfrm>
        </p:spPr>
        <p:txBody>
          <a:bodyPr/>
          <a:lstStyle/>
          <a:p>
            <a:r>
              <a:rPr lang="en-US" smtClean="0"/>
              <a:t>Định lý bắt tay (1/3)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76325"/>
            <a:ext cx="11277600" cy="5248275"/>
          </a:xfrm>
        </p:spPr>
        <p:txBody>
          <a:bodyPr/>
          <a:lstStyle/>
          <a:p>
            <a:r>
              <a:rPr lang="en-US" sz="2400"/>
              <a:t>Định lý 1:</a:t>
            </a:r>
          </a:p>
          <a:p>
            <a:pPr lvl="1" algn="just"/>
            <a:r>
              <a:rPr lang="en-US" sz="2400"/>
              <a:t>Trong đồ thị vô hướng G(V,E), tổng bậc của mọi đỉnh bằng 2 lần số cạnh.</a:t>
            </a:r>
          </a:p>
          <a:p>
            <a:pPr lvl="1"/>
            <a:endParaRPr lang="en-US" sz="2400"/>
          </a:p>
          <a:p>
            <a:pPr lvl="1"/>
            <a:endParaRPr lang="en-US" sz="2400"/>
          </a:p>
          <a:p>
            <a:r>
              <a:rPr lang="en-US" sz="2400"/>
              <a:t>Định lý 2:</a:t>
            </a:r>
          </a:p>
          <a:p>
            <a:pPr lvl="1" algn="just"/>
            <a:r>
              <a:rPr lang="en-US" sz="2400"/>
              <a:t>Trong đồ thị có hướng G(V,E), tổng bán bậc ra của mọi đỉnh bằng tổng bán bậc vào của chúng, và bằng số cung.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900422"/>
              </p:ext>
            </p:extLst>
          </p:nvPr>
        </p:nvGraphicFramePr>
        <p:xfrm>
          <a:off x="4114803" y="2362203"/>
          <a:ext cx="3186111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" name="Equation" r:id="rId3" imgW="1028520" imgH="342720" progId="Equation.DSMT4">
                  <p:embed/>
                </p:oleObj>
              </mc:Choice>
              <mc:Fallback>
                <p:oleObj name="Equation" r:id="rId3" imgW="10285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3" y="2362203"/>
                        <a:ext cx="3186111" cy="106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796540"/>
              </p:ext>
            </p:extLst>
          </p:nvPr>
        </p:nvGraphicFramePr>
        <p:xfrm>
          <a:off x="2813050" y="4881566"/>
          <a:ext cx="60960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7" name="Equation" r:id="rId5" imgW="1968480" imgH="342720" progId="Equation.DSMT4">
                  <p:embed/>
                </p:oleObj>
              </mc:Choice>
              <mc:Fallback>
                <p:oleObj name="Equation" r:id="rId5" imgW="1968480" imgH="342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4881566"/>
                        <a:ext cx="6096000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lý bắt tay </a:t>
            </a:r>
            <a:r>
              <a:rPr lang="en-US" smtClean="0"/>
              <a:t>(2/3)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209800" y="1524000"/>
            <a:ext cx="7239000" cy="4064000"/>
            <a:chOff x="685800" y="1524000"/>
            <a:chExt cx="7239000" cy="4064000"/>
          </a:xfrm>
        </p:grpSpPr>
        <p:pic>
          <p:nvPicPr>
            <p:cNvPr id="5" name="Picture 6" descr="http://www.algolist.net/img/graphs/graph-ir-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1981200"/>
              <a:ext cx="2656113" cy="2438400"/>
            </a:xfrm>
            <a:prstGeom prst="rect">
              <a:avLst/>
            </a:prstGeom>
            <a:noFill/>
          </p:spPr>
        </p:pic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103530460"/>
                </p:ext>
              </p:extLst>
            </p:nvPr>
          </p:nvGraphicFramePr>
          <p:xfrm>
            <a:off x="2971800" y="1524000"/>
            <a:ext cx="4953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0200" y="1371600"/>
            <a:ext cx="762000" cy="665162"/>
            <a:chOff x="1110" y="2656"/>
            <a:chExt cx="1549" cy="1351"/>
          </a:xfrm>
        </p:grpSpPr>
        <p:sp>
          <p:nvSpPr>
            <p:cNvPr id="89092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3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4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600200" y="2209800"/>
            <a:ext cx="762000" cy="665162"/>
            <a:chOff x="3174" y="2656"/>
            <a:chExt cx="1549" cy="1351"/>
          </a:xfrm>
        </p:grpSpPr>
        <p:sp>
          <p:nvSpPr>
            <p:cNvPr id="8909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8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099" name="Line 11"/>
          <p:cNvSpPr>
            <a:spLocks noChangeShapeType="1"/>
          </p:cNvSpPr>
          <p:nvPr/>
        </p:nvSpPr>
        <p:spPr bwMode="auto">
          <a:xfrm>
            <a:off x="2209802" y="1981200"/>
            <a:ext cx="7098649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2514604" y="1447803"/>
            <a:ext cx="427392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tx2"/>
                </a:solidFill>
              </a:rPr>
              <a:t>Tại sao lại sử dụng đồ thị?</a:t>
            </a:r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gray">
          <a:xfrm>
            <a:off x="1771918" y="1470028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9103" name="Text Box 15"/>
          <p:cNvSpPr txBox="1">
            <a:spLocks noChangeArrowheads="1"/>
          </p:cNvSpPr>
          <p:nvPr/>
        </p:nvSpPr>
        <p:spPr bwMode="auto">
          <a:xfrm>
            <a:off x="2514604" y="2286003"/>
            <a:ext cx="205537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tx2"/>
                </a:solidFill>
              </a:rPr>
              <a:t>Đồ thị là gì?</a:t>
            </a:r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gray">
          <a:xfrm>
            <a:off x="1771918" y="2308228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600200" y="3101975"/>
            <a:ext cx="762000" cy="665162"/>
            <a:chOff x="1110" y="2656"/>
            <a:chExt cx="1549" cy="1351"/>
          </a:xfrm>
        </p:grpSpPr>
        <p:sp>
          <p:nvSpPr>
            <p:cNvPr id="8910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8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600200" y="3962400"/>
            <a:ext cx="762000" cy="665162"/>
            <a:chOff x="3174" y="2656"/>
            <a:chExt cx="1549" cy="1351"/>
          </a:xfrm>
        </p:grpSpPr>
        <p:sp>
          <p:nvSpPr>
            <p:cNvPr id="89110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1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2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114" name="Text Box 26"/>
          <p:cNvSpPr txBox="1">
            <a:spLocks noChangeArrowheads="1"/>
          </p:cNvSpPr>
          <p:nvPr/>
        </p:nvSpPr>
        <p:spPr bwMode="auto">
          <a:xfrm>
            <a:off x="2514601" y="3178178"/>
            <a:ext cx="259718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tx2"/>
                </a:solidFill>
              </a:rPr>
              <a:t>Phân loại đồ thị</a:t>
            </a:r>
          </a:p>
        </p:txBody>
      </p:sp>
      <p:sp>
        <p:nvSpPr>
          <p:cNvPr id="89115" name="Text Box 27"/>
          <p:cNvSpPr txBox="1">
            <a:spLocks noChangeArrowheads="1"/>
          </p:cNvSpPr>
          <p:nvPr/>
        </p:nvSpPr>
        <p:spPr bwMode="gray">
          <a:xfrm>
            <a:off x="1771918" y="3200403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9118" name="Text Box 30"/>
          <p:cNvSpPr txBox="1">
            <a:spLocks noChangeArrowheads="1"/>
          </p:cNvSpPr>
          <p:nvPr/>
        </p:nvSpPr>
        <p:spPr bwMode="gray">
          <a:xfrm>
            <a:off x="1771918" y="4060828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89119" name="Text Box 31"/>
          <p:cNvSpPr txBox="1">
            <a:spLocks noChangeArrowheads="1"/>
          </p:cNvSpPr>
          <p:nvPr/>
        </p:nvSpPr>
        <p:spPr bwMode="auto">
          <a:xfrm>
            <a:off x="2193925" y="1103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2514601" y="4047921"/>
            <a:ext cx="679384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vi-VN" sz="2400">
                <a:solidFill>
                  <a:schemeClr val="tx2"/>
                </a:solidFill>
              </a:rPr>
              <a:t>Các khái niệm: đường đi, chu trình, bậc ...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600200" y="4725987"/>
            <a:ext cx="762000" cy="665162"/>
            <a:chOff x="1110" y="2656"/>
            <a:chExt cx="1549" cy="1351"/>
          </a:xfrm>
        </p:grpSpPr>
        <p:sp>
          <p:nvSpPr>
            <p:cNvPr id="47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3200403" y="4876803"/>
            <a:ext cx="1847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gray">
          <a:xfrm>
            <a:off x="1797050" y="4828739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6" name="Text Box 29"/>
          <p:cNvSpPr txBox="1">
            <a:spLocks noChangeArrowheads="1"/>
          </p:cNvSpPr>
          <p:nvPr/>
        </p:nvSpPr>
        <p:spPr bwMode="auto">
          <a:xfrm>
            <a:off x="2514603" y="4893523"/>
            <a:ext cx="395813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tx2"/>
                </a:solidFill>
              </a:rPr>
              <a:t>Một số dạng ĐT đặc biệt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990600" y="152403"/>
            <a:ext cx="9220200" cy="563563"/>
          </a:xfrm>
        </p:spPr>
        <p:txBody>
          <a:bodyPr/>
          <a:lstStyle/>
          <a:p>
            <a:pPr lvl="0"/>
            <a:r>
              <a:rPr lang="vi-VN" smtClean="0"/>
              <a:t>Nội dung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>
            <a:off x="2209802" y="2874962"/>
            <a:ext cx="7098649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1"/>
          <p:cNvSpPr>
            <a:spLocks noChangeShapeType="1"/>
          </p:cNvSpPr>
          <p:nvPr/>
        </p:nvSpPr>
        <p:spPr bwMode="auto">
          <a:xfrm>
            <a:off x="2209803" y="3755813"/>
            <a:ext cx="7098649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2209803" y="4627562"/>
            <a:ext cx="7098649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2193928" y="5379825"/>
            <a:ext cx="7098649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9" grpId="0" animBg="1"/>
      <p:bldP spid="89100" grpId="0"/>
      <p:bldP spid="89101" grpId="0"/>
      <p:bldP spid="89103" grpId="0"/>
      <p:bldP spid="89104" grpId="0"/>
      <p:bldP spid="89114" grpId="0"/>
      <p:bldP spid="89115" grpId="0"/>
      <p:bldP spid="89118" grpId="0"/>
      <p:bldP spid="44" grpId="0"/>
      <p:bldP spid="51" grpId="0"/>
      <p:bldP spid="52" grpId="0"/>
      <p:bldP spid="56" grpId="0"/>
      <p:bldP spid="42" grpId="0" animBg="1"/>
      <p:bldP spid="43" grpId="0" animBg="1"/>
      <p:bldP spid="45" grpId="0" animBg="1"/>
      <p:bldP spid="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lý bắt tay </a:t>
            </a:r>
            <a:r>
              <a:rPr lang="en-US" smtClean="0"/>
              <a:t>(3/3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133600" y="1498600"/>
            <a:ext cx="7924800" cy="4064000"/>
            <a:chOff x="304800" y="1447800"/>
            <a:chExt cx="7924800" cy="40640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1828800"/>
              <a:ext cx="3048000" cy="2712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33134070"/>
                </p:ext>
              </p:extLst>
            </p:nvPr>
          </p:nvGraphicFramePr>
          <p:xfrm>
            <a:off x="2133600" y="14478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890838"/>
              </p:ext>
            </p:extLst>
          </p:nvPr>
        </p:nvGraphicFramePr>
        <p:xfrm>
          <a:off x="457200" y="1076328"/>
          <a:ext cx="9753600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3"/>
            <a:ext cx="9753600" cy="563563"/>
          </a:xfrm>
        </p:spPr>
        <p:txBody>
          <a:bodyPr/>
          <a:lstStyle/>
          <a:p>
            <a:pPr lvl="0"/>
            <a:r>
              <a:rPr lang="vi-VN" smtClean="0"/>
              <a:t>Một số dạng đồ thị đặc biệt (1/2)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A31688-82D5-4928-A650-425CECC328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3FA31688-82D5-4928-A650-425CECC328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3FA31688-82D5-4928-A650-425CECC328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36A2CE-DD99-4C38-9BD3-1D19F368B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7D36A2CE-DD99-4C38-9BD3-1D19F368B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7D36A2CE-DD99-4C38-9BD3-1D19F368B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8FE68B-DF0F-4F3F-B9F4-6FE0CF3DA5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0D8FE68B-DF0F-4F3F-B9F4-6FE0CF3DA5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0D8FE68B-DF0F-4F3F-B9F4-6FE0CF3DA5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A53B4F-EA50-4186-A62B-AADE0A0B7D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2AA53B4F-EA50-4186-A62B-AADE0A0B7D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2AA53B4F-EA50-4186-A62B-AADE0A0B7D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8AC94C-AA92-4A2B-9A53-FBC61395A9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1B8AC94C-AA92-4A2B-9A53-FBC61395A9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1B8AC94C-AA92-4A2B-9A53-FBC61395A9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642331-8324-4694-9B16-54D39C7EC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56642331-8324-4694-9B16-54D39C7EC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56642331-8324-4694-9B16-54D39C7EC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9B33C3-DA0D-48CA-9180-CFA9C8A73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2B9B33C3-DA0D-48CA-9180-CFA9C8A73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2B9B33C3-DA0D-48CA-9180-CFA9C8A73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6C1B4C-8F93-4E88-9686-7D2AAEB46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7F6C1B4C-8F93-4E88-9686-7D2AAEB46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7F6C1B4C-8F93-4E88-9686-7D2AAEB46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7B5427-5219-41B4-BA27-0F50FFA01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467B5427-5219-41B4-BA27-0F50FFA01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467B5427-5219-41B4-BA27-0F50FFA01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3"/>
            <a:ext cx="11201400" cy="563563"/>
          </a:xfrm>
        </p:spPr>
        <p:txBody>
          <a:bodyPr/>
          <a:lstStyle/>
          <a:p>
            <a:pPr lvl="0"/>
            <a:r>
              <a:rPr lang="en-US"/>
              <a:t>Một số dạng </a:t>
            </a:r>
            <a:r>
              <a:rPr lang="vi-VN" smtClean="0"/>
              <a:t>đồ thị</a:t>
            </a:r>
            <a:r>
              <a:rPr lang="en-US" smtClean="0"/>
              <a:t> </a:t>
            </a:r>
            <a:r>
              <a:rPr lang="en-US"/>
              <a:t>đặc biệt </a:t>
            </a:r>
            <a:r>
              <a:rPr lang="en-US" smtClean="0"/>
              <a:t>(2/2)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6325"/>
            <a:ext cx="11201400" cy="5248275"/>
          </a:xfrm>
        </p:spPr>
        <p:txBody>
          <a:bodyPr/>
          <a:lstStyle/>
          <a:p>
            <a:pPr algn="just"/>
            <a:r>
              <a:rPr lang="en-US" sz="2400" b="0"/>
              <a:t>Bài tập 1:</a:t>
            </a:r>
          </a:p>
          <a:p>
            <a:pPr lvl="1" algn="just"/>
            <a:r>
              <a:rPr lang="en-US" sz="2400"/>
              <a:t>Giả sử trong bảng </a:t>
            </a:r>
            <a:r>
              <a:rPr lang="en-US" sz="2400" i="1"/>
              <a:t>A</a:t>
            </a:r>
            <a:r>
              <a:rPr lang="en-US" sz="2400"/>
              <a:t> của giải bóng đá sinh viên khoa </a:t>
            </a:r>
            <a:r>
              <a:rPr lang="en-US" sz="2400" i="1"/>
              <a:t>CNTT</a:t>
            </a:r>
            <a:r>
              <a:rPr lang="en-US" sz="2400"/>
              <a:t> mở rộng có 5 đội thi đấu vòng tròn tính điểm.</a:t>
            </a:r>
          </a:p>
          <a:p>
            <a:pPr lvl="2" algn="just"/>
            <a:r>
              <a:rPr lang="en-US" sz="2000"/>
              <a:t>Hãy biểu diễn các trận đấu trong bảng này bằng 1 đồ thị.</a:t>
            </a:r>
          </a:p>
          <a:p>
            <a:pPr lvl="2" algn="just"/>
            <a:r>
              <a:rPr lang="en-US" sz="2000"/>
              <a:t>Cho biết bậc của 1 đỉnh bất kỳ và ý nghĩa của nó.</a:t>
            </a:r>
          </a:p>
          <a:p>
            <a:pPr lvl="2" algn="just"/>
            <a:r>
              <a:rPr lang="en-US" sz="2000"/>
              <a:t>Tìm mối liên hệ giữa tổng số trận đấu và tổng số bậc.</a:t>
            </a:r>
          </a:p>
          <a:p>
            <a:pPr algn="just"/>
            <a:r>
              <a:rPr lang="en-US" b="0" smtClean="0"/>
              <a:t>Bài tập 2:</a:t>
            </a:r>
          </a:p>
          <a:p>
            <a:pPr lvl="1" algn="just"/>
            <a:r>
              <a:rPr lang="en-US" sz="2400"/>
              <a:t>Giả sử các nhóm học phần </a:t>
            </a:r>
            <a:r>
              <a:rPr lang="en-US" sz="2400" i="1"/>
              <a:t>Hp1</a:t>
            </a:r>
            <a:r>
              <a:rPr lang="en-US" sz="2400"/>
              <a:t>, </a:t>
            </a:r>
            <a:r>
              <a:rPr lang="en-US" sz="2400" i="1"/>
              <a:t>Hp2, Hp3, Hp4 </a:t>
            </a:r>
            <a:r>
              <a:rPr lang="en-US" sz="2400"/>
              <a:t>và </a:t>
            </a:r>
            <a:r>
              <a:rPr lang="en-US" sz="2400" i="1"/>
              <a:t>Hp5 </a:t>
            </a:r>
            <a:r>
              <a:rPr lang="en-US" sz="2400"/>
              <a:t>có thể được phân công cho các giảng viên </a:t>
            </a:r>
            <a:r>
              <a:rPr lang="en-US" sz="2400" i="1"/>
              <a:t>Gv1</a:t>
            </a:r>
            <a:r>
              <a:rPr lang="en-US" sz="2400"/>
              <a:t>, </a:t>
            </a:r>
            <a:r>
              <a:rPr lang="en-US" sz="2400" i="1"/>
              <a:t>Gv2</a:t>
            </a:r>
            <a:r>
              <a:rPr lang="en-US" sz="2400"/>
              <a:t>, </a:t>
            </a:r>
            <a:r>
              <a:rPr lang="en-US" sz="2400" i="1"/>
              <a:t>Gv3 </a:t>
            </a:r>
            <a:r>
              <a:rPr lang="en-US" sz="2400"/>
              <a:t>hoặc </a:t>
            </a:r>
            <a:r>
              <a:rPr lang="en-US" sz="2400" i="1"/>
              <a:t>Gv4</a:t>
            </a:r>
            <a:r>
              <a:rPr lang="en-US" sz="2400"/>
              <a:t>.</a:t>
            </a:r>
          </a:p>
          <a:p>
            <a:pPr lvl="2" algn="just"/>
            <a:r>
              <a:rPr lang="en-US" sz="2000"/>
              <a:t>Hãy vẽ đồ thị biểu diễn tất cả các khả năng có thể phân công học phần cho giảng viên.</a:t>
            </a:r>
          </a:p>
          <a:p>
            <a:pPr lvl="2" algn="just"/>
            <a:r>
              <a:rPr lang="en-US" sz="2000"/>
              <a:t>Cho biết đó là loại đồ thị gì? Giải thích.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1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AutoShape 3"/>
          <p:cNvSpPr>
            <a:spLocks noChangeArrowheads="1"/>
          </p:cNvSpPr>
          <p:nvPr/>
        </p:nvSpPr>
        <p:spPr bwMode="ltGray">
          <a:xfrm>
            <a:off x="838200" y="1143000"/>
            <a:ext cx="6324600" cy="4495800"/>
          </a:xfrm>
          <a:prstGeom prst="rightArrow">
            <a:avLst>
              <a:gd name="adj1" fmla="val 79306"/>
              <a:gd name="adj2" fmla="val 34844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blackWhite">
          <a:xfrm>
            <a:off x="1524000" y="17526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FFFFFF"/>
                </a:solidFill>
              </a:rPr>
              <a:t>Mạng lưới giao thông</a:t>
            </a:r>
          </a:p>
        </p:txBody>
      </p:sp>
      <p:sp>
        <p:nvSpPr>
          <p:cNvPr id="96261" name="AutoShape 5"/>
          <p:cNvSpPr>
            <a:spLocks noChangeArrowheads="1"/>
          </p:cNvSpPr>
          <p:nvPr/>
        </p:nvSpPr>
        <p:spPr bwMode="blackWhite">
          <a:xfrm>
            <a:off x="1524000" y="28956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FFFFFF"/>
                </a:solidFill>
              </a:rPr>
              <a:t>Mạng máy tính</a:t>
            </a:r>
          </a:p>
        </p:txBody>
      </p:sp>
      <p:sp>
        <p:nvSpPr>
          <p:cNvPr id="96262" name="AutoShape 6"/>
          <p:cNvSpPr>
            <a:spLocks noChangeArrowheads="1"/>
          </p:cNvSpPr>
          <p:nvPr/>
        </p:nvSpPr>
        <p:spPr bwMode="blackWhite">
          <a:xfrm>
            <a:off x="1524000" y="40386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96263" name="AutoShape 7"/>
          <p:cNvSpPr>
            <a:spLocks noChangeArrowheads="1"/>
          </p:cNvSpPr>
          <p:nvPr/>
        </p:nvSpPr>
        <p:spPr bwMode="auto">
          <a:xfrm>
            <a:off x="6718300" y="2819400"/>
            <a:ext cx="2514600" cy="1295400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Đồ thị</a:t>
            </a:r>
          </a:p>
          <a:p>
            <a:pPr algn="ctr"/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(Graph)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52403"/>
            <a:ext cx="9372600" cy="563563"/>
          </a:xfrm>
        </p:spPr>
        <p:txBody>
          <a:bodyPr/>
          <a:lstStyle/>
          <a:p>
            <a:pPr lvl="0"/>
            <a:r>
              <a:rPr lang="en-US" sz="2400"/>
              <a:t>Tại sao lại sử dụng đồ thị ? (</a:t>
            </a:r>
            <a:r>
              <a:rPr lang="vi-VN" sz="2400"/>
              <a:t>1</a:t>
            </a:r>
            <a:r>
              <a:rPr lang="en-US" sz="2400"/>
              <a:t>/4)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nimBg="1"/>
      <p:bldP spid="96260" grpId="0" animBg="1"/>
      <p:bldP spid="96261" grpId="0" animBg="1"/>
      <p:bldP spid="96262" grpId="0" animBg="1"/>
      <p:bldP spid="962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400"/>
              <a:t>Tại sao lại sử dụng đồ thị ?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3"/>
            <a:ext cx="9601200" cy="5248275"/>
          </a:xfrm>
        </p:spPr>
        <p:txBody>
          <a:bodyPr/>
          <a:lstStyle/>
          <a:p>
            <a:r>
              <a:rPr lang="en-US" sz="2400" b="0"/>
              <a:t>Đồ thị đóng vai trò quan trọng trong nhiều loại ứng dụng, chẳng hạn:</a:t>
            </a:r>
          </a:p>
          <a:p>
            <a:pPr lvl="1" algn="just"/>
            <a:r>
              <a:rPr lang="en-US" sz="2400"/>
              <a:t>Trong hệ thống điện thoại, chúng ta cần </a:t>
            </a:r>
            <a:r>
              <a:rPr lang="en-US" sz="2400">
                <a:solidFill>
                  <a:srgbClr val="FF0000"/>
                </a:solidFill>
              </a:rPr>
              <a:t>“chọn” kết nối có nguy cơ tắc nghẽn thấp nhất</a:t>
            </a:r>
            <a:r>
              <a:rPr lang="en-US" sz="2400"/>
              <a:t> trong nhiều kết nối cho trước giữa 2 tổng đài chuyển mạch.</a:t>
            </a:r>
          </a:p>
          <a:p>
            <a:pPr lvl="1" algn="just"/>
            <a:r>
              <a:rPr lang="en-US" sz="2400"/>
              <a:t>Xác định xem </a:t>
            </a:r>
            <a:r>
              <a:rPr lang="en-US" sz="2400">
                <a:solidFill>
                  <a:srgbClr val="FF0000"/>
                </a:solidFill>
              </a:rPr>
              <a:t>có hay không</a:t>
            </a:r>
            <a:r>
              <a:rPr lang="en-US" sz="2400"/>
              <a:t> một liên kết từ trang web này tới trang web khác trong một hệ thống web.</a:t>
            </a:r>
          </a:p>
          <a:p>
            <a:pPr lvl="1" algn="just"/>
            <a:r>
              <a:rPr lang="en-US" sz="2400"/>
              <a:t>Trong lĩnh vực giao thông, </a:t>
            </a:r>
            <a:r>
              <a:rPr lang="en-US" sz="2400">
                <a:solidFill>
                  <a:srgbClr val="FF0000"/>
                </a:solidFill>
              </a:rPr>
              <a:t>tìm đường đi ngắn nhất</a:t>
            </a:r>
            <a:r>
              <a:rPr lang="en-US" sz="2400"/>
              <a:t> giữa 2 thành phố.</a:t>
            </a:r>
          </a:p>
          <a:p>
            <a:pPr lvl="1" algn="just"/>
            <a:r>
              <a:rPr lang="en-US" sz="2400"/>
              <a:t>Xác định tua du lịch “rẻ” nhất thăm quan </a:t>
            </a:r>
            <a:r>
              <a:rPr lang="en-US" sz="2400">
                <a:solidFill>
                  <a:srgbClr val="FF0000"/>
                </a:solidFill>
              </a:rPr>
              <a:t>tất cả</a:t>
            </a:r>
            <a:r>
              <a:rPr lang="en-US" sz="2400"/>
              <a:t> các thành phố cho trước.</a:t>
            </a:r>
          </a:p>
          <a:p>
            <a:pPr lvl="1" algn="just"/>
            <a:r>
              <a:rPr lang="en-US" sz="2400"/>
              <a:t>Xác định </a:t>
            </a:r>
            <a:r>
              <a:rPr lang="en-US" sz="2400">
                <a:solidFill>
                  <a:srgbClr val="FF0000"/>
                </a:solidFill>
              </a:rPr>
              <a:t>thứ tự</a:t>
            </a:r>
            <a:r>
              <a:rPr lang="en-US" sz="2400"/>
              <a:t> các học phần trong một chương trình đào tạo.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3DLJSCATFD4HGCAUQTL97CATRFH2GCAWQC9O8CAP9JHGECA9G2AECCA9X2ZF1CACVD4QCCA028LP6CAZ7RSXYCAEBKWV1CAEFCK79CAQP1NP0CA0EUXKHCAX5N6R4CAQO23ZCCAZ1YIITCAOG3D6BCAJ8QMT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877672"/>
            <a:ext cx="3733800" cy="5114529"/>
          </a:xfrm>
        </p:spPr>
      </p:pic>
      <p:sp>
        <p:nvSpPr>
          <p:cNvPr id="9" name="Rectangle 8"/>
          <p:cNvSpPr/>
          <p:nvPr/>
        </p:nvSpPr>
        <p:spPr>
          <a:xfrm>
            <a:off x="2286000" y="5983072"/>
            <a:ext cx="373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b="1"/>
              <a:t>Mạng đường bay nội địa Vietnam airlines</a:t>
            </a:r>
            <a:endParaRPr lang="en-US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152403"/>
            <a:ext cx="9525000" cy="563563"/>
          </a:xfrm>
        </p:spPr>
        <p:txBody>
          <a:bodyPr/>
          <a:lstStyle/>
          <a:p>
            <a:pPr lvl="0"/>
            <a:r>
              <a:rPr lang="en-US" sz="2400"/>
              <a:t>Tại sao lại sử dụng đồ thị ? (</a:t>
            </a:r>
            <a:r>
              <a:rPr lang="vi-VN" sz="2400"/>
              <a:t>3</a:t>
            </a:r>
            <a:r>
              <a:rPr lang="en-US" sz="2400"/>
              <a:t>/4)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34200" y="1295403"/>
            <a:ext cx="3124200" cy="4687669"/>
            <a:chOff x="5410200" y="1295400"/>
            <a:chExt cx="3124200" cy="4687669"/>
          </a:xfrm>
        </p:grpSpPr>
        <p:pic>
          <p:nvPicPr>
            <p:cNvPr id="11268" name="Picture 4" descr="Kết quả hình ảnh cho question transparent backgrou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3592294"/>
              <a:ext cx="1914525" cy="239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loud Callout 2"/>
            <p:cNvSpPr/>
            <p:nvPr/>
          </p:nvSpPr>
          <p:spPr>
            <a:xfrm>
              <a:off x="5410200" y="1295400"/>
              <a:ext cx="3124200" cy="1905000"/>
            </a:xfrm>
            <a:prstGeom prst="cloudCallout">
              <a:avLst>
                <a:gd name="adj1" fmla="val -7615"/>
                <a:gd name="adj2" fmla="val 94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/>
                <a:t>Tổ chức đường bay sao cho hiệu quả và an toàn nhất?</a:t>
              </a:r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295400"/>
            <a:ext cx="5446644" cy="3657600"/>
          </a:xfrm>
        </p:spPr>
      </p:pic>
      <p:sp>
        <p:nvSpPr>
          <p:cNvPr id="5" name="Rectangle 4"/>
          <p:cNvSpPr/>
          <p:nvPr/>
        </p:nvSpPr>
        <p:spPr>
          <a:xfrm>
            <a:off x="3276600" y="5257800"/>
            <a:ext cx="264527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vi-VN" b="1"/>
              <a:t>Computer Network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152403"/>
            <a:ext cx="9677400" cy="563563"/>
          </a:xfrm>
        </p:spPr>
        <p:txBody>
          <a:bodyPr/>
          <a:lstStyle/>
          <a:p>
            <a:pPr lvl="0"/>
            <a:r>
              <a:rPr lang="en-US" sz="2400"/>
              <a:t>Tại sao lại sử dụng đồ thị ? (</a:t>
            </a:r>
            <a:r>
              <a:rPr lang="vi-VN" sz="2400"/>
              <a:t>4</a:t>
            </a:r>
            <a:r>
              <a:rPr lang="en-US" sz="2400"/>
              <a:t>/4)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315200" y="1354397"/>
            <a:ext cx="3124200" cy="4628675"/>
            <a:chOff x="5257800" y="1354394"/>
            <a:chExt cx="3124200" cy="4628675"/>
          </a:xfrm>
        </p:grpSpPr>
        <p:pic>
          <p:nvPicPr>
            <p:cNvPr id="9" name="Picture 2" descr="Kết quả hình ảnh cho ques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3925668"/>
              <a:ext cx="2228850" cy="2057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loud Callout 9"/>
            <p:cNvSpPr/>
            <p:nvPr/>
          </p:nvSpPr>
          <p:spPr>
            <a:xfrm>
              <a:off x="5257800" y="1354394"/>
              <a:ext cx="3124200" cy="1905000"/>
            </a:xfrm>
            <a:prstGeom prst="cloudCallout">
              <a:avLst>
                <a:gd name="adj1" fmla="val 6547"/>
                <a:gd name="adj2" fmla="val 880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/>
                <a:t>Kết nối hệ thống máy tính sao cho hiệu quả?</a:t>
              </a:r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data:image/jpg;base64,/9j/4AAQSkZJRgABAQAAAQABAAD/2wCEAAkGBhQSEBMTDxQWFRMWFRMVFRUTGRYeFhYVFRoYFRQXFxccHCYeGBokGRcTHy8iJCcqLS0tFSAyNTAqNSY3LCkBCQoKBQUFDQUFDSkYEhgpKSkpKSkpKSkpKSkpKSkpKSkpKSkpKSkpKSkpKSkpKSkpKSkpKSkpKSkpKSkpKSkpKf/AABEIALMAwwMBIgACEQEDEQH/xAAbAAEBAAMBAQEAAAAAAAAAAAAABgIEBQMHAf/EAEUQAAICAQIDBAcDCQUHBQAAAAECAAMEBRESITEGE0FRBxQiMmFxoVKBkRUjMzRCcoKSohYkU2JzJUNUsbLBwhdEdHWj/8QAFAEBAAAAAAAAAAAAAAAAAAAAAP/EABQRAQAAAAAAAAAAAAAAAAAAAAD/2gAMAwEAAhEDEQA/APuMREBERAREQEREBERAREQEREBERAREQEREBERAREQEREBERAREQEREBERAREQEREBERAREQE19Q1Cuip7b3WutBuzsdgB85sSHxsX8qZ1tl+zYWFaaaajzW3JQDvbnH7QQkIo5jcMesDYTtplZA4tO0+yyo9LspxQjDwZFKtYy/EqJ+ntPqFXtZWmlq/FsO9bXA/0mVC33E/KU2o6glFT23MFrRSzE+AH/ADPgB4kzjdh+1LZ+O9z1GkrfdUEPvAVkAcfk3PmPAwOhoXaGjMq7zGcOoJVhsQ6OOqOh5ow8jOlIrtpg+pv+VcVdnr29cRemRjbgOWH+Ig9pW8gQeUsqbg6qyndWAYEeII3B/CBnERAREQEREBETQ1vXKsSlrshuFF2HiSzHkqqo5sxPIAQN+JGV3arme3X3WnUnmotTvsojwLJxCuvcbezuSJm2iatX7VWo03MP93kYqqh/jqfiX8DAsIk1oPa4vd6rnVerZmxZU34q7kHV6LNhxgeKnmPj1lLAREQETlan2rxMfcZGTTWR+y9iBv5d9z+E4w9J+I/6quRlf/Fx7XH85UL9YFdEkW7T6hZ+raYyDwbLvqr2+aJxsfxEw/J2s2/pMrExh5Y9L2t8i1rAb/ECBYzVz9VpoHFfbXUvna6qPxYiTg7AF/1vPzrvNRaKkP8ADSqnb7zPfD9G2nVHiXEqZvFrQbGPxJsLbmB5W+lDT+Lgqv79/sYyWWsflwKR9Z4+ie7i0xSdwxvyy4YEMHN9hIYHmG5jkZW0YyovDWoVR4KAB+A5SKtyfyTm2vby0/MsFhs8MbKICt3nlXZsp4ugby33IZ9smyXzKFGHbk4lQFxFTUjvMgMe7D8br7Kbce3ixX7M0/RDqFj15ivRZWvrmW/GxQjjaz2quTE8S+J6eRM+gI4IBBBBG4I6EHoQZr4Gm10BhSioGd7GC+Lud3Y/EmBp9rGUYGWbPc9WyOLfpw922/0nn2KDDTcIP73q1G+/7izg9p838pWnTcU8VYZTn3L7tdSkMaA3Q2vttt+yN9/KW1aBQAo2AAAA6ADoBAyiIgIiICIiAkZh0evatfbbzowCtNCfs+suosutI8WVWrVfLc9DLOSPYZuDJ1WlvfXON23j3d9dbVt8jwuP4YFDrGsVYtLXZDhK123PMkk8lUAcyxPIAdZy+xPao59NtpqNQTItpCPvxgV7D2wfdbmdx4dJ33qDbcQB2II3HQjoR8ZHejD9Fn//AGed/wBcDrdsuz3reMy1nhyK/wA7jWD3q705oQfIn2T5gmT2h9qtUzsaq7GxcWpXUHvL7nYEjk35qtAy+0G5FpdZGQtaM7kKqqWYnoFUbkn5AGTHotpK6TjFhsXFloB8Ftsexf6WEDzXs9qdv6xqK1A9Uw8dAfustLH+mfp9GeO/63dl5XPci/Is4T/AhVPpK6IHE03sTg4+3cYlCEdGFalv5iCfrO0BP2ICIiAiIgJF9rsps246VjMQGUNnWj/dY7dKgene2jcDyXczq9r+0hxakShRZl3t3WNV9qwjmzeVaD2mPkPDeevZTs4MOjhLd5c7GzIuPvW3N77HyHgB4ACByV9HYpG2nZeTiL/hKy2Ujz2rtDcPXwInFOhZFmpeo52fk20HFF6ispTxkWGuytzWAxXYoeRHWfSpJdox3eraXb4P63jMf36xcn1pP4wKHSdHpxalpxq1qrXoqDYfEnzPxPObkRAREQEREBERASU7TaRdVkJqGCvHcqd1kUAgesUb8QCk8hah3Knx3IlXEDj9n+1uNmqTj2AuPfqb2bqyORWys+0pB5dNptVY1GKljKEpQu9tjEhV435u7E8tz4maetdjMPLYNk49buOlm21g8vzi7N9Zz6PRdpysGOMHI5jvWssAP7rsR9IHK1fUG1nfEwGZcEnbKzAOTqOtGPv75PRn6Aee+0vKaQihUACqAFA6ADkAB5ARVUFUKgCqAAAoAAA6AAcgJnAREQEREBERATT1fVa8aiy/IbgqrUszHyHl5knYAeJIm5Ier/a2YHPPTsSw8HllZSHYv8aqzuB4M2/UDkG12Q0my21tSzVK32rw0VN/7bG6qn+o3vMfiB4SuiICSHpLbgoxcj/h87EtY+SF+6s/pcyvk36R8DvtJzU8e4scfvVDvV+qCBSCJpaLm99jU2/4lVb/AM6hv+83YCIiAiIgIiICIiAiIgIiICIiAkx2i7T2C4YWnItmYy8bs+/c41Z5Cy7bmSf2UHM9enWkutCqWbooJPyA3Mk/Rhif3IZTj89mO+Va3j+cJNa7+Spwgff5wFfo8Fg31DLysmw9drXpqB/yVUlQo+ZPziz0ed2N9Py8rGsHTe17qievt1WlgR8iJu63oeRk5KA3vThrUSVx3KW2XFujOBuEC7EcJG5POavYDUbLPXK3sa+qjJami9yC7qFUsrMAOMo5K8Xj90Dh5+tZuS6aTegx8iziN+TUw7t8RfffG39rjb3OHqm5M+gafp6UVJTSoSutQqKOgUcgJMek+grhjMr/AE2E6ZFZ+CkC5CfstWWBHjylZTaGUMOhAI+R5iBnERATC+kOrKw3DAqR5gjYzOIEt6MbSdKxlb3qg9DfOh2qP/RKmSPYI8FmpY/+Hn2uo8kyFS5f6msldAREQEREBERAROTr/ajHwlU5NnCXO1dagtZY3lXWu7MenQeInH/tnlN7VOlZbIehsbHrb+R7OIfftArokvh+kGnvVpy67sO1zwouUoVLG8ktUmtj05cXjKiAiIgIiIHnkUB0ZD0ZSp+RGxkv6MMj/ZtVLcrcUvi2r9l6SV/ArwsPgwlZJHWuz92PkNnaYoaxwBlYzNsmSB0ZWPJLgNwCeRB2PxDndvtavOQmIlOYMUrxZF+HTY9j79KK3HJNxzZhz57DaUXZDMqagV42NfjVVbItd9TVnbbfdQ3vfE+fWc+j0oYW/BlO2JaPeqy0ath8iRwsPiCd5+XelDC34MV2y7T7tWIjWMfmQOFR8SRtAelG8/k56E525TV4tS+b2sAfuCh2J8NpVY9XCiqOigAfIDaRK9ibNQLZGr7o5UrjUUuf7oCQe8Fg97I3C+0OQ225ibej9obsW5MLVCCzHhxsvbavJ8kfwrv+HRvCBXxEQERECQ0wd1ruan/EYmJf99TWUN9OH6Svklrn5vWdOs2/S1ZmOx+OyXoP/wA7JWwEREBERATmdpNdTDxLsmwEitSeEdWboiD4liB986ckvSRzpwwfcOoYIfy4e9BG/wAOILA9eyXZdqycvO2sz7RvY/hSp5iinmeFF6cup3J33npqfbuqm22pasi40gHIaiviSkEcQ4zuNzw8+Fdzt4Skk7ruNbdRcmk3Y9Vpd1ucqGPecIBBKn2bPc5sGIG3KB0LqMfPxQGCX49yBhvzVlYbgjyPx6icHsrmWYuVZpmQ5sCp32Ha53d8ffhatz+09bbDfqVIPhNn0a5ddml43coa1RTVwM3EVapij+1sOL2gTvt4zw7S8tX0kr7x9eU/6fdIW/qCQK6IiAiIgIiIHndQrjZ1DDyYAj6xVQqjZFCjyUAD8BPSICaWsaNVlUvRkoHrcbFT9CD1VgeYI5ibsQInB1i7TbFx9Sc2YrMExs5uo392nKPRX8BZ0bx2Mtp4Z2DXdW1VyK9bgqyMNwwPgRIurJt0Zgl7NdphIFdx3azD35Klx6vT0AfqvQwLuJjVaGUMpBUgEEHcEHmCCOomUCR9Ip7tcHI6dzn4xY+SWk0WfSyVwkv6TsI26RmAdVpNo+dJFw2/knf03LFtNdg6OiOPk6hv+8DZiIgIiICcjtZoPruHdj8XAzKDW/2LEIet/uYKZ14gT3ZDtP61W1dwFeZTsmTSdt1cftqPGtuqsOWx28JhqHYeuy222nIycY3bd8MaxVWxgOHiIZG4W4eW67E8vETY7QdkKcplsJerITlXkUNwXKPs8XRl/wArAicpdC1ZPZTUabF8GuxRx/IlLAD89oFFh4lGFjKicNNFKeJ2VFXmSzE/MkmQdBzs7M/KeCtHq6I9GKmV3qmxCQbL04fc42AALA7qvSduvsE1zBtVyrMwKQRTwrVjbg7gtUu/eEH7TEfCV6IAAANgOQA6AQJP+0+fX+saY7AftYl9Vn9D8DfcN5+H0oYicsoZGKfLKouQb/vcJU/jK6fhWBzNM7UYmR+rZNNp8q7EJ+9Qdx+E6k4mo9icG/8AT4lDnzNa8X8wAM5v/ppjp+q3ZeL8MfIs4flwWca7fdArYkf/AGe1OrnRqS2gdEy8dDv87KirfSZDVdWqH53Cx8j44t5Q/clq/wDnAroki3pEFf63hZ1G3VjSbKx/HUWE2sD0j6dcdkzKQenDY3dtv5cNnCd4FJEwquVgCpDA9CCCD94mcBMLagylWAZSCCCNwQeRBB6giZxAhLKbdGYvUGt0snd6hu1mFvzL1+L0eJXqvUct5aYWal1a2UsHrcBlZTurA9CDPciQ+fplulO+TgIbMMkvk4a9a/F7sbwB8Wr6Hw5wLHOxRbVZW3uujIfkwKn6GT/o0yjZpOJxe8lfdN+9STUw/FJpU9tcjNG+j44erp61llq6SfHgQDvLduYJGw3B5zU0Xs9q+JWy03YLqbLbeB68gAG1zY6q4fcDiJ23B6894F/El9L7aHv1xdRoOJkPv3e7BqL9vCq0AAt/kIB5+MqICIiAiIgIiICIiAiIgIiICIiAmln6LReNr6a7fD84it/zE3YgSlnov0/ctVS1DfaxbLaj+CMB9J5N2Kyq/wBU1TKX4ZK03r8vaVW2+8ywiBHr+WauvqOUo/1qbCPn7afSZf2zyqx/e9LyV8zjNVePuCsHP8srogSVPpSwOILda2O/2cqu2oj5l1C/WaOv6lXqeTj4GNctmMyNkZbUOGDUowRKeNSdg778XPfZT5y3uoVwVcBgeoYAg/cZF6Vp9WPr9611pWLsGl1CKqglLXWzkAATzQn7oFkFWqvZQFRF5ADZVVR0AHQACSfZ3tJqOUlF3qmOuPd3b79+/eLU5B34O62LcPPbf75QdpCgw8nvuMVdzb3hq/SBChDlB9oLuR8p881rRsXEw8TK0lmGS1mImO3euzZCuyqanXi2ccBblt7O3LaB9E1/QaszHei8bq3MEcmRxzV0P7LKeYM5nYPV7LsZq8k75GNbZjXN9t6ttrP4kZG+ZMo5IdhjxZWrWL7hzeAHzaqmtbPry+6BYREQEREBERAREQEREBERAREQEREBERAREQEm+2OiW2dzlYW3reKzNWrHZbUcbW0MfAMANj4FRKSIHF7Odq6M1D3Z4bU9m7Hs5XVN4q6HmPHn0PhMsDshh0Wm6jFprtO/toihhxe9ty5b/CYa32NxMtg99Q71fdtrLJavysQhtvhvOYPRrSeT5Oc6+KNlXcJHkdiD9YHp2m7XlX9U08C7PcbBRzSgHkbcgjkirvvsebcgBznW7M6CuHi10KSxUEu7e9ZY5LWOfizEmemi9n8fETgxKkqU8zwjmx82bqx+JM6EBERAREQEREBERAREQEREBERAREQEREBERAREQEREBERAREQP/9k="/>
          <p:cNvSpPr>
            <a:spLocks noChangeAspect="1" noChangeArrowheads="1"/>
          </p:cNvSpPr>
          <p:nvPr/>
        </p:nvSpPr>
        <p:spPr bwMode="auto">
          <a:xfrm>
            <a:off x="1600203" y="-828675"/>
            <a:ext cx="1857375" cy="17049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data:image/jpg;base64,/9j/4AAQSkZJRgABAQAAAQABAAD/2wCEAAkGBhQSEBMTDxQWFRMWFRMVFRUTGRYeFhYVFRoYFRQXFxccHCYeGBokGRcTHy8iJCcqLS0tFSAyNTAqNSY3LCkBCQoKBQUFDQUFDSkYEhgpKSkpKSkpKSkpKSkpKSkpKSkpKSkpKSkpKSkpKSkpKSkpKSkpKSkpKSkpKSkpKSkpKf/AABEIALMAwwMBIgACEQEDEQH/xAAbAAEBAAMBAQEAAAAAAAAAAAAABgIEBQMHAf/EAEUQAAICAQIDBAcDCQUHBQAAAAECAAMEBRESITEGE0FRBxQiMmFxoVKBkRUjMzRCcoKSohYkU2JzJUNUsbLBwhdEdHWj/8QAFAEBAAAAAAAAAAAAAAAAAAAAAP/EABQRAQAAAAAAAAAAAAAAAAAAAAD/2gAMAwEAAhEDEQA/APuMREBERAREQEREBERAREQEREBERAREQEREBERAREQEREBERAREQEREBERAREQEREBERAREQE19Q1Cuip7b3WutBuzsdgB85sSHxsX8qZ1tl+zYWFaaaajzW3JQDvbnH7QQkIo5jcMesDYTtplZA4tO0+yyo9LspxQjDwZFKtYy/EqJ+ntPqFXtZWmlq/FsO9bXA/0mVC33E/KU2o6glFT23MFrRSzE+AH/ADPgB4kzjdh+1LZ+O9z1GkrfdUEPvAVkAcfk3PmPAwOhoXaGjMq7zGcOoJVhsQ6OOqOh5ow8jOlIrtpg+pv+VcVdnr29cRemRjbgOWH+Ig9pW8gQeUsqbg6qyndWAYEeII3B/CBnERAREQEREBETQ1vXKsSlrshuFF2HiSzHkqqo5sxPIAQN+JGV3arme3X3WnUnmotTvsojwLJxCuvcbezuSJm2iatX7VWo03MP93kYqqh/jqfiX8DAsIk1oPa4vd6rnVerZmxZU34q7kHV6LNhxgeKnmPj1lLAREQETlan2rxMfcZGTTWR+y9iBv5d9z+E4w9J+I/6quRlf/Fx7XH85UL9YFdEkW7T6hZ+raYyDwbLvqr2+aJxsfxEw/J2s2/pMrExh5Y9L2t8i1rAb/ECBYzVz9VpoHFfbXUvna6qPxYiTg7AF/1vPzrvNRaKkP8ADSqnb7zPfD9G2nVHiXEqZvFrQbGPxJsLbmB5W+lDT+Lgqv79/sYyWWsflwKR9Z4+ie7i0xSdwxvyy4YEMHN9hIYHmG5jkZW0YyovDWoVR4KAB+A5SKtyfyTm2vby0/MsFhs8MbKICt3nlXZsp4ugby33IZ9smyXzKFGHbk4lQFxFTUjvMgMe7D8br7Kbce3ixX7M0/RDqFj15ivRZWvrmW/GxQjjaz2quTE8S+J6eRM+gI4IBBBBG4I6EHoQZr4Gm10BhSioGd7GC+Lud3Y/EmBp9rGUYGWbPc9WyOLfpw922/0nn2KDDTcIP73q1G+/7izg9p838pWnTcU8VYZTn3L7tdSkMaA3Q2vttt+yN9/KW1aBQAo2AAAA6ADoBAyiIgIiICIiAkZh0evatfbbzowCtNCfs+suosutI8WVWrVfLc9DLOSPYZuDJ1WlvfXON23j3d9dbVt8jwuP4YFDrGsVYtLXZDhK123PMkk8lUAcyxPIAdZy+xPao59NtpqNQTItpCPvxgV7D2wfdbmdx4dJ33qDbcQB2II3HQjoR8ZHejD9Fn//AGed/wBcDrdsuz3reMy1nhyK/wA7jWD3q705oQfIn2T5gmT2h9qtUzsaq7GxcWpXUHvL7nYEjk35qtAy+0G5FpdZGQtaM7kKqqWYnoFUbkn5AGTHotpK6TjFhsXFloB8Ftsexf6WEDzXs9qdv6xqK1A9Uw8dAfustLH+mfp9GeO/63dl5XPci/Is4T/AhVPpK6IHE03sTg4+3cYlCEdGFalv5iCfrO0BP2ICIiAiIgJF9rsps246VjMQGUNnWj/dY7dKgene2jcDyXczq9r+0hxakShRZl3t3WNV9qwjmzeVaD2mPkPDeevZTs4MOjhLd5c7GzIuPvW3N77HyHgB4ACByV9HYpG2nZeTiL/hKy2Ujz2rtDcPXwInFOhZFmpeo52fk20HFF6ispTxkWGuytzWAxXYoeRHWfSpJdox3eraXb4P63jMf36xcn1pP4wKHSdHpxalpxq1qrXoqDYfEnzPxPObkRAREQEREBERASU7TaRdVkJqGCvHcqd1kUAgesUb8QCk8hah3Knx3IlXEDj9n+1uNmqTj2AuPfqb2bqyORWys+0pB5dNptVY1GKljKEpQu9tjEhV435u7E8tz4maetdjMPLYNk49buOlm21g8vzi7N9Zz6PRdpysGOMHI5jvWssAP7rsR9IHK1fUG1nfEwGZcEnbKzAOTqOtGPv75PRn6Aee+0vKaQihUACqAFA6ADkAB5ARVUFUKgCqAAAoAAA6AAcgJnAREQEREBERATT1fVa8aiy/IbgqrUszHyHl5knYAeJIm5Ier/a2YHPPTsSw8HllZSHYv8aqzuB4M2/UDkG12Q0my21tSzVK32rw0VN/7bG6qn+o3vMfiB4SuiICSHpLbgoxcj/h87EtY+SF+6s/pcyvk36R8DvtJzU8e4scfvVDvV+qCBSCJpaLm99jU2/4lVb/AM6hv+83YCIiAiIgIiICIiAiIgIiICIiAkx2i7T2C4YWnItmYy8bs+/c41Z5Cy7bmSf2UHM9enWkutCqWbooJPyA3Mk/Rhif3IZTj89mO+Va3j+cJNa7+Spwgff5wFfo8Fg31DLysmw9drXpqB/yVUlQo+ZPziz0ed2N9Py8rGsHTe17qievt1WlgR8iJu63oeRk5KA3vThrUSVx3KW2XFujOBuEC7EcJG5POavYDUbLPXK3sa+qjJami9yC7qFUsrMAOMo5K8Xj90Dh5+tZuS6aTegx8iziN+TUw7t8RfffG39rjb3OHqm5M+gafp6UVJTSoSutQqKOgUcgJMek+grhjMr/AE2E6ZFZ+CkC5CfstWWBHjylZTaGUMOhAI+R5iBnERATC+kOrKw3DAqR5gjYzOIEt6MbSdKxlb3qg9DfOh2qP/RKmSPYI8FmpY/+Hn2uo8kyFS5f6msldAREQEREBERAROTr/ajHwlU5NnCXO1dagtZY3lXWu7MenQeInH/tnlN7VOlZbIehsbHrb+R7OIfftArokvh+kGnvVpy67sO1zwouUoVLG8ktUmtj05cXjKiAiIgIiIHnkUB0ZD0ZSp+RGxkv6MMj/ZtVLcrcUvi2r9l6SV/ArwsPgwlZJHWuz92PkNnaYoaxwBlYzNsmSB0ZWPJLgNwCeRB2PxDndvtavOQmIlOYMUrxZF+HTY9j79KK3HJNxzZhz57DaUXZDMqagV42NfjVVbItd9TVnbbfdQ3vfE+fWc+j0oYW/BlO2JaPeqy0ath8iRwsPiCd5+XelDC34MV2y7T7tWIjWMfmQOFR8SRtAelG8/k56E525TV4tS+b2sAfuCh2J8NpVY9XCiqOigAfIDaRK9ibNQLZGr7o5UrjUUuf7oCQe8Fg97I3C+0OQ225ibej9obsW5MLVCCzHhxsvbavJ8kfwrv+HRvCBXxEQERECQ0wd1ruan/EYmJf99TWUN9OH6Svklrn5vWdOs2/S1ZmOx+OyXoP/wA7JWwEREBERATmdpNdTDxLsmwEitSeEdWboiD4liB986ckvSRzpwwfcOoYIfy4e9BG/wAOILA9eyXZdqycvO2sz7RvY/hSp5iinmeFF6cup3J33npqfbuqm22pasi40gHIaiviSkEcQ4zuNzw8+Fdzt4Skk7ruNbdRcmk3Y9Vpd1ucqGPecIBBKn2bPc5sGIG3KB0LqMfPxQGCX49yBhvzVlYbgjyPx6icHsrmWYuVZpmQ5sCp32Ha53d8ffhatz+09bbDfqVIPhNn0a5ddml43coa1RTVwM3EVapij+1sOL2gTvt4zw7S8tX0kr7x9eU/6fdIW/qCQK6IiAiIgIiIHndQrjZ1DDyYAj6xVQqjZFCjyUAD8BPSICaWsaNVlUvRkoHrcbFT9CD1VgeYI5ibsQInB1i7TbFx9Sc2YrMExs5uo392nKPRX8BZ0bx2Mtp4Z2DXdW1VyK9bgqyMNwwPgRIurJt0Zgl7NdphIFdx3azD35Klx6vT0AfqvQwLuJjVaGUMpBUgEEHcEHmCCOomUCR9Ip7tcHI6dzn4xY+SWk0WfSyVwkv6TsI26RmAdVpNo+dJFw2/knf03LFtNdg6OiOPk6hv+8DZiIgIiICcjtZoPruHdj8XAzKDW/2LEIet/uYKZ14gT3ZDtP61W1dwFeZTsmTSdt1cftqPGtuqsOWx28JhqHYeuy222nIycY3bd8MaxVWxgOHiIZG4W4eW67E8vETY7QdkKcplsJerITlXkUNwXKPs8XRl/wArAicpdC1ZPZTUabF8GuxRx/IlLAD89oFFh4lGFjKicNNFKeJ2VFXmSzE/MkmQdBzs7M/KeCtHq6I9GKmV3qmxCQbL04fc42AALA7qvSduvsE1zBtVyrMwKQRTwrVjbg7gtUu/eEH7TEfCV6IAAANgOQA6AQJP+0+fX+saY7AftYl9Vn9D8DfcN5+H0oYicsoZGKfLKouQb/vcJU/jK6fhWBzNM7UYmR+rZNNp8q7EJ+9Qdx+E6k4mo9icG/8AT4lDnzNa8X8wAM5v/ppjp+q3ZeL8MfIs4flwWca7fdArYkf/AGe1OrnRqS2gdEy8dDv87KirfSZDVdWqH53Cx8j44t5Q/clq/wDnAroki3pEFf63hZ1G3VjSbKx/HUWE2sD0j6dcdkzKQenDY3dtv5cNnCd4FJEwquVgCpDA9CCCD94mcBMLagylWAZSCCCNwQeRBB6giZxAhLKbdGYvUGt0snd6hu1mFvzL1+L0eJXqvUct5aYWal1a2UsHrcBlZTurA9CDPciQ+fplulO+TgIbMMkvk4a9a/F7sbwB8Wr6Hw5wLHOxRbVZW3uujIfkwKn6GT/o0yjZpOJxe8lfdN+9STUw/FJpU9tcjNG+j44erp61llq6SfHgQDvLduYJGw3B5zU0Xs9q+JWy03YLqbLbeB68gAG1zY6q4fcDiJ23B6894F/El9L7aHv1xdRoOJkPv3e7BqL9vCq0AAt/kIB5+MqICIiAiIgIiICIiAiIgIiICIiAmln6LReNr6a7fD84it/zE3YgSlnov0/ctVS1DfaxbLaj+CMB9J5N2Kyq/wBU1TKX4ZK03r8vaVW2+8ywiBHr+WauvqOUo/1qbCPn7afSZf2zyqx/e9LyV8zjNVePuCsHP8srogSVPpSwOILda2O/2cqu2oj5l1C/WaOv6lXqeTj4GNctmMyNkZbUOGDUowRKeNSdg778XPfZT5y3uoVwVcBgeoYAg/cZF6Vp9WPr9611pWLsGl1CKqglLXWzkAATzQn7oFkFWqvZQFRF5ADZVVR0AHQACSfZ3tJqOUlF3qmOuPd3b79+/eLU5B34O62LcPPbf75QdpCgw8nvuMVdzb3hq/SBChDlB9oLuR8p881rRsXEw8TK0lmGS1mImO3euzZCuyqanXi2ccBblt7O3LaB9E1/QaszHei8bq3MEcmRxzV0P7LKeYM5nYPV7LsZq8k75GNbZjXN9t6ttrP4kZG+ZMo5IdhjxZWrWL7hzeAHzaqmtbPry+6BYREQEREBERAREQEREBERAREQEREBERAREQEm+2OiW2dzlYW3reKzNWrHZbUcbW0MfAMANj4FRKSIHF7Odq6M1D3Z4bU9m7Hs5XVN4q6HmPHn0PhMsDshh0Wm6jFprtO/toihhxe9ty5b/CYa32NxMtg99Q71fdtrLJavysQhtvhvOYPRrSeT5Oc6+KNlXcJHkdiD9YHp2m7XlX9U08C7PcbBRzSgHkbcgjkirvvsebcgBznW7M6CuHi10KSxUEu7e9ZY5LWOfizEmemi9n8fETgxKkqU8zwjmx82bqx+JM6EBERAREQEREBERAREQEREBERAREQEREBERAREQEREBERAREQP/9k="/>
          <p:cNvSpPr>
            <a:spLocks noChangeAspect="1" noChangeArrowheads="1"/>
          </p:cNvSpPr>
          <p:nvPr/>
        </p:nvSpPr>
        <p:spPr bwMode="auto">
          <a:xfrm>
            <a:off x="1600203" y="-828675"/>
            <a:ext cx="1857375" cy="17049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70" name="Picture 6" descr="http://www.algolist.net/img/graphs/graph-ir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762003"/>
            <a:ext cx="3200400" cy="2938073"/>
          </a:xfrm>
          <a:prstGeom prst="rect">
            <a:avLst/>
          </a:prstGeom>
          <a:noFill/>
        </p:spPr>
      </p:pic>
      <p:pic>
        <p:nvPicPr>
          <p:cNvPr id="12290" name="Picture 2" descr="http://t1.gstatic.com/images?q=tbn:ANd9GcTG8LbXPqzNfx6b0zJ68oYXn7IOT8BucEy7S94YPOhyn_YhHWUWI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619500"/>
            <a:ext cx="2971800" cy="2628900"/>
          </a:xfrm>
          <a:prstGeom prst="rect">
            <a:avLst/>
          </a:prstGeom>
          <a:noFill/>
        </p:spPr>
      </p:pic>
      <p:sp>
        <p:nvSpPr>
          <p:cNvPr id="7" name="Rounded Rectangular Callout 6"/>
          <p:cNvSpPr/>
          <p:nvPr/>
        </p:nvSpPr>
        <p:spPr>
          <a:xfrm>
            <a:off x="1981200" y="1524000"/>
            <a:ext cx="1600200" cy="609600"/>
          </a:xfrm>
          <a:prstGeom prst="wedgeRoundRectCallout">
            <a:avLst>
              <a:gd name="adj1" fmla="val 119826"/>
              <a:gd name="adj2" fmla="val 1455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Đỉnh</a:t>
            </a:r>
          </a:p>
          <a:p>
            <a:pPr algn="ctr"/>
            <a:r>
              <a:rPr lang="en-US"/>
              <a:t>(Vertex)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8001000" y="1600200"/>
            <a:ext cx="1600200" cy="609600"/>
          </a:xfrm>
          <a:prstGeom prst="wedgeRoundRectCallout">
            <a:avLst>
              <a:gd name="adj1" fmla="val -99075"/>
              <a:gd name="adj2" fmla="val 948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Cạnh</a:t>
            </a:r>
          </a:p>
          <a:p>
            <a:pPr algn="ctr"/>
            <a:r>
              <a:rPr lang="en-US"/>
              <a:t>(Edge)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858000" y="4114800"/>
            <a:ext cx="1600200" cy="609600"/>
          </a:xfrm>
          <a:prstGeom prst="wedgeRoundRectCallout">
            <a:avLst>
              <a:gd name="adj1" fmla="val -99075"/>
              <a:gd name="adj2" fmla="val 948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Cung</a:t>
            </a:r>
          </a:p>
          <a:p>
            <a:pPr algn="ctr"/>
            <a:r>
              <a:rPr lang="en-US"/>
              <a:t>(Arc)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2000" y="152403"/>
            <a:ext cx="9448800" cy="563563"/>
          </a:xfrm>
        </p:spPr>
        <p:txBody>
          <a:bodyPr/>
          <a:lstStyle/>
          <a:p>
            <a:pPr lvl="0"/>
            <a:r>
              <a:rPr lang="vi-VN" smtClean="0"/>
              <a:t>Đồ thị là gì</a:t>
            </a:r>
            <a:r>
              <a:rPr lang="en-US" smtClean="0"/>
              <a:t> ? (</a:t>
            </a:r>
            <a:r>
              <a:rPr lang="vi-VN" smtClean="0"/>
              <a:t>1/2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209803" y="2872796"/>
            <a:ext cx="2606451" cy="2080207"/>
            <a:chOff x="1143000" y="3352800"/>
            <a:chExt cx="2286000" cy="2667000"/>
          </a:xfrm>
        </p:grpSpPr>
        <p:sp>
          <p:nvSpPr>
            <p:cNvPr id="91141" name="AutoShape 5"/>
            <p:cNvSpPr>
              <a:spLocks noChangeArrowheads="1"/>
            </p:cNvSpPr>
            <p:nvPr/>
          </p:nvSpPr>
          <p:spPr bwMode="auto">
            <a:xfrm>
              <a:off x="1143000" y="3352800"/>
              <a:ext cx="2286000" cy="2667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91142" name="Text Box 6"/>
            <p:cNvSpPr txBox="1">
              <a:spLocks noChangeArrowheads="1"/>
            </p:cNvSpPr>
            <p:nvPr/>
          </p:nvSpPr>
          <p:spPr bwMode="auto">
            <a:xfrm>
              <a:off x="1295400" y="4267200"/>
              <a:ext cx="2038349" cy="907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000000"/>
                  </a:solidFill>
                </a:rPr>
                <a:t>Tập đỉnh</a:t>
              </a:r>
            </a:p>
            <a:p>
              <a:pPr algn="ctr" eaLnBrk="0" hangingPunct="0"/>
              <a:r>
                <a:rPr lang="en-US" sz="2000" b="1">
                  <a:solidFill>
                    <a:srgbClr val="000000"/>
                  </a:solidFill>
                </a:rPr>
                <a:t>(V</a:t>
              </a:r>
              <a:r>
                <a:rPr lang="vi-VN" sz="2000" b="1">
                  <a:solidFill>
                    <a:srgbClr val="000000"/>
                  </a:solidFill>
                </a:rPr>
                <a:t> - Vertext</a:t>
              </a:r>
              <a:r>
                <a:rPr lang="en-US" sz="2000" b="1">
                  <a:solidFill>
                    <a:srgbClr val="000000"/>
                  </a:solidFill>
                </a:rPr>
                <a:t>)</a:t>
              </a:r>
              <a:endParaRPr 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91143" name="Freeform 7"/>
          <p:cNvSpPr>
            <a:spLocks/>
          </p:cNvSpPr>
          <p:nvPr/>
        </p:nvSpPr>
        <p:spPr bwMode="gray">
          <a:xfrm>
            <a:off x="4746628" y="2462305"/>
            <a:ext cx="849253" cy="968287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44" name="AutoShape 8"/>
          <p:cNvSpPr>
            <a:spLocks noChangeAspect="1" noChangeArrowheads="1" noTextEdit="1"/>
          </p:cNvSpPr>
          <p:nvPr/>
        </p:nvSpPr>
        <p:spPr bwMode="gray">
          <a:xfrm flipH="1">
            <a:off x="6392866" y="18811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45" name="Freeform 9"/>
          <p:cNvSpPr>
            <a:spLocks/>
          </p:cNvSpPr>
          <p:nvPr/>
        </p:nvSpPr>
        <p:spPr bwMode="gray">
          <a:xfrm flipH="1">
            <a:off x="6399213" y="2462305"/>
            <a:ext cx="849252" cy="968287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572000" y="914403"/>
            <a:ext cx="2819400" cy="1249363"/>
            <a:chOff x="3048000" y="1628775"/>
            <a:chExt cx="2998788" cy="1601788"/>
          </a:xfrm>
        </p:grpSpPr>
        <p:grpSp>
          <p:nvGrpSpPr>
            <p:cNvPr id="2" name="Group 10"/>
            <p:cNvGrpSpPr>
              <a:grpSpLocks/>
            </p:cNvGrpSpPr>
            <p:nvPr/>
          </p:nvGrpSpPr>
          <p:grpSpPr bwMode="auto">
            <a:xfrm>
              <a:off x="3048000" y="1628775"/>
              <a:ext cx="2998788" cy="1601788"/>
              <a:chOff x="1997" y="1314"/>
              <a:chExt cx="1889" cy="1009"/>
            </a:xfrm>
          </p:grpSpPr>
          <p:grpSp>
            <p:nvGrpSpPr>
              <p:cNvPr id="3" name="Group 11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91148" name="Oval 12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149" name="Oval 13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1150" name="Oval 14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1151" name="Oval 15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1152" name="Oval 16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1153" name="Oval 17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1154" name="Text Box 18"/>
            <p:cNvSpPr txBox="1">
              <a:spLocks noChangeArrowheads="1"/>
            </p:cNvSpPr>
            <p:nvPr/>
          </p:nvSpPr>
          <p:spPr bwMode="auto">
            <a:xfrm>
              <a:off x="3678112" y="1828801"/>
              <a:ext cx="1780357" cy="8286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vi-VN" b="1">
                  <a:solidFill>
                    <a:schemeClr val="bg1"/>
                  </a:solidFill>
                </a:rPr>
                <a:t>Đồ thị</a:t>
              </a:r>
              <a:endParaRPr lang="en-US" b="1">
                <a:solidFill>
                  <a:schemeClr val="bg1"/>
                </a:solidFill>
              </a:endParaRPr>
            </a:p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(G</a:t>
              </a:r>
              <a:r>
                <a:rPr lang="vi-VN" b="1">
                  <a:solidFill>
                    <a:schemeClr val="bg1"/>
                  </a:solidFill>
                </a:rPr>
                <a:t> - Graph</a:t>
              </a:r>
              <a:r>
                <a:rPr lang="en-US" b="1">
                  <a:solidFill>
                    <a:schemeClr val="bg1"/>
                  </a:solidFill>
                </a:rPr>
                <a:t>)</a:t>
              </a:r>
              <a:endParaRPr 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86600" y="2872796"/>
            <a:ext cx="2667000" cy="2080207"/>
            <a:chOff x="5562600" y="3352800"/>
            <a:chExt cx="2286000" cy="2667000"/>
          </a:xfrm>
          <a:noFill/>
        </p:grpSpPr>
        <p:sp>
          <p:nvSpPr>
            <p:cNvPr id="91139" name="AutoShape 3"/>
            <p:cNvSpPr>
              <a:spLocks noChangeArrowheads="1"/>
            </p:cNvSpPr>
            <p:nvPr/>
          </p:nvSpPr>
          <p:spPr bwMode="auto">
            <a:xfrm>
              <a:off x="5562600" y="3352800"/>
              <a:ext cx="2286000" cy="2667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91155" name="Text Box 19"/>
            <p:cNvSpPr txBox="1">
              <a:spLocks noChangeArrowheads="1"/>
            </p:cNvSpPr>
            <p:nvPr/>
          </p:nvSpPr>
          <p:spPr bwMode="auto">
            <a:xfrm>
              <a:off x="5715000" y="4267200"/>
              <a:ext cx="2038349" cy="9075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000000"/>
                  </a:solidFill>
                </a:rPr>
                <a:t>Tập</a:t>
              </a:r>
              <a:r>
                <a:rPr lang="vi-VN" sz="2000" b="1">
                  <a:solidFill>
                    <a:srgbClr val="000000"/>
                  </a:solidFill>
                </a:rPr>
                <a:t> </a:t>
              </a:r>
              <a:r>
                <a:rPr lang="en-US" sz="2000" b="1">
                  <a:solidFill>
                    <a:srgbClr val="000000"/>
                  </a:solidFill>
                </a:rPr>
                <a:t>cạnh/cung</a:t>
              </a:r>
              <a:endParaRPr lang="vi-VN" sz="2000" b="1">
                <a:solidFill>
                  <a:srgbClr val="000000"/>
                </a:solidFill>
              </a:endParaRPr>
            </a:p>
            <a:p>
              <a:pPr algn="ctr" eaLnBrk="0" hangingPunct="0"/>
              <a:r>
                <a:rPr lang="en-US" sz="2000" b="1">
                  <a:solidFill>
                    <a:srgbClr val="000000"/>
                  </a:solidFill>
                </a:rPr>
                <a:t>(E</a:t>
              </a:r>
              <a:r>
                <a:rPr lang="vi-VN" sz="2000" b="1">
                  <a:solidFill>
                    <a:srgbClr val="000000"/>
                  </a:solidFill>
                </a:rPr>
                <a:t> - Edge/Arc</a:t>
              </a:r>
              <a:r>
                <a:rPr lang="en-US" sz="2000" b="1">
                  <a:solidFill>
                    <a:srgbClr val="000000"/>
                  </a:solidFill>
                </a:rPr>
                <a:t>)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152403"/>
            <a:ext cx="9372600" cy="563563"/>
          </a:xfrm>
        </p:spPr>
        <p:txBody>
          <a:bodyPr/>
          <a:lstStyle/>
          <a:p>
            <a:pPr lvl="0"/>
            <a:r>
              <a:rPr lang="vi-VN" smtClean="0"/>
              <a:t>Đồ thị là gì</a:t>
            </a:r>
            <a:r>
              <a:rPr lang="en-US" smtClean="0"/>
              <a:t> ? (</a:t>
            </a:r>
            <a:r>
              <a:rPr lang="vi-VN" smtClean="0"/>
              <a:t>2/2</a:t>
            </a:r>
            <a:r>
              <a:rPr lang="en-US" smtClean="0"/>
              <a:t>)</a:t>
            </a:r>
            <a:endParaRPr lang="en-US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368530813"/>
              </p:ext>
            </p:extLst>
          </p:nvPr>
        </p:nvGraphicFramePr>
        <p:xfrm>
          <a:off x="3784667" y="5105400"/>
          <a:ext cx="42672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 animBg="1"/>
      <p:bldP spid="91145" grpId="0" animBg="1"/>
      <p:bldGraphic spid="2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106831"/>
              </p:ext>
            </p:extLst>
          </p:nvPr>
        </p:nvGraphicFramePr>
        <p:xfrm>
          <a:off x="838200" y="762003"/>
          <a:ext cx="9220200" cy="5410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152403"/>
            <a:ext cx="9296400" cy="563563"/>
          </a:xfrm>
        </p:spPr>
        <p:txBody>
          <a:bodyPr/>
          <a:lstStyle/>
          <a:p>
            <a:pPr lvl="0"/>
            <a:r>
              <a:rPr lang="vi-VN" smtClean="0"/>
              <a:t>Phân loại đồ thị (1/2)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K.CNTT - ĐH GTVT TP.HCM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0000"/>
      </a:dk1>
      <a:lt1>
        <a:srgbClr val="FFFFFF"/>
      </a:lt1>
      <a:dk2>
        <a:srgbClr val="1B4E63"/>
      </a:dk2>
      <a:lt2>
        <a:srgbClr val="DDDDDD"/>
      </a:lt2>
      <a:accent1>
        <a:srgbClr val="328C83"/>
      </a:accent1>
      <a:accent2>
        <a:srgbClr val="DC8300"/>
      </a:accent2>
      <a:accent3>
        <a:srgbClr val="FFFFFF"/>
      </a:accent3>
      <a:accent4>
        <a:srgbClr val="000000"/>
      </a:accent4>
      <a:accent5>
        <a:srgbClr val="ADC5C1"/>
      </a:accent5>
      <a:accent6>
        <a:srgbClr val="C77600"/>
      </a:accent6>
      <a:hlink>
        <a:srgbClr val="9DC03C"/>
      </a:hlink>
      <a:folHlink>
        <a:srgbClr val="2F87D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003399"/>
        </a:dk2>
        <a:lt2>
          <a:srgbClr val="DDDDDD"/>
        </a:lt2>
        <a:accent1>
          <a:srgbClr val="1088C4"/>
        </a:accent1>
        <a:accent2>
          <a:srgbClr val="20A286"/>
        </a:accent2>
        <a:accent3>
          <a:srgbClr val="FFFFFF"/>
        </a:accent3>
        <a:accent4>
          <a:srgbClr val="000056"/>
        </a:accent4>
        <a:accent5>
          <a:srgbClr val="AAC3DE"/>
        </a:accent5>
        <a:accent6>
          <a:srgbClr val="1C9279"/>
        </a:accent6>
        <a:hlink>
          <a:srgbClr val="9999FF"/>
        </a:hlink>
        <a:folHlink>
          <a:srgbClr val="D578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10B66"/>
        </a:dk1>
        <a:lt1>
          <a:srgbClr val="FFFFFF"/>
        </a:lt1>
        <a:dk2>
          <a:srgbClr val="8D4FBB"/>
        </a:dk2>
        <a:lt2>
          <a:srgbClr val="B2B2B2"/>
        </a:lt2>
        <a:accent1>
          <a:srgbClr val="1263B4"/>
        </a:accent1>
        <a:accent2>
          <a:srgbClr val="6BC394"/>
        </a:accent2>
        <a:accent3>
          <a:srgbClr val="FFFFFF"/>
        </a:accent3>
        <a:accent4>
          <a:srgbClr val="1B0856"/>
        </a:accent4>
        <a:accent5>
          <a:srgbClr val="AAB7D6"/>
        </a:accent5>
        <a:accent6>
          <a:srgbClr val="60B086"/>
        </a:accent6>
        <a:hlink>
          <a:srgbClr val="ABAE3E"/>
        </a:hlink>
        <a:folHlink>
          <a:srgbClr val="66B6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1B4E63"/>
        </a:dk2>
        <a:lt2>
          <a:srgbClr val="DDDDDD"/>
        </a:lt2>
        <a:accent1>
          <a:srgbClr val="328C83"/>
        </a:accent1>
        <a:accent2>
          <a:srgbClr val="DC8300"/>
        </a:accent2>
        <a:accent3>
          <a:srgbClr val="FFFFFF"/>
        </a:accent3>
        <a:accent4>
          <a:srgbClr val="000000"/>
        </a:accent4>
        <a:accent5>
          <a:srgbClr val="ADC5C1"/>
        </a:accent5>
        <a:accent6>
          <a:srgbClr val="C77600"/>
        </a:accent6>
        <a:hlink>
          <a:srgbClr val="9DC03C"/>
        </a:hlink>
        <a:folHlink>
          <a:srgbClr val="2F87D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cdb2004c022gl</Template>
  <TotalTime>309</TotalTime>
  <Words>1043</Words>
  <Application>Microsoft Office PowerPoint</Application>
  <PresentationFormat>Widescreen</PresentationFormat>
  <Paragraphs>191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Times New Roman</vt:lpstr>
      <vt:lpstr>Verdana</vt:lpstr>
      <vt:lpstr>Wingdings</vt:lpstr>
      <vt:lpstr>sample</vt:lpstr>
      <vt:lpstr>Image</vt:lpstr>
      <vt:lpstr>Equation</vt:lpstr>
      <vt:lpstr>CÁC KHÁI NIỆM CƠ BẢN</vt:lpstr>
      <vt:lpstr>Nội dung</vt:lpstr>
      <vt:lpstr>Tại sao lại sử dụng đồ thị ? (1/4)</vt:lpstr>
      <vt:lpstr>Tại sao lại sử dụng đồ thị ? (2/4)</vt:lpstr>
      <vt:lpstr>Tại sao lại sử dụng đồ thị ? (3/4)</vt:lpstr>
      <vt:lpstr>Tại sao lại sử dụng đồ thị ? (4/4)</vt:lpstr>
      <vt:lpstr>Đồ thị là gì ? (1/2)</vt:lpstr>
      <vt:lpstr>Đồ thị là gì ? (2/2)</vt:lpstr>
      <vt:lpstr>Phân loại đồ thị (1/2)</vt:lpstr>
      <vt:lpstr>Phân loại đồ thị (2/2)</vt:lpstr>
      <vt:lpstr>Đỉnh kề, cạnh kề (1/1)</vt:lpstr>
      <vt:lpstr>Đường đi, chu trình (1/1)</vt:lpstr>
      <vt:lpstr>Tính liên thông (1/4)</vt:lpstr>
      <vt:lpstr>Tính liên thông (2/4)</vt:lpstr>
      <vt:lpstr>Tính liên thông (3/4)</vt:lpstr>
      <vt:lpstr>Tính liên thông (4/4)</vt:lpstr>
      <vt:lpstr>Bậc của đỉnh (degree)</vt:lpstr>
      <vt:lpstr>Định lý bắt tay (1/3)</vt:lpstr>
      <vt:lpstr>Định lý bắt tay (2/3)</vt:lpstr>
      <vt:lpstr>Định lý bắt tay (3/3)</vt:lpstr>
      <vt:lpstr>Một số dạng đồ thị đặc biệt (1/2)</vt:lpstr>
      <vt:lpstr>Một số dạng đồ thị đặc biệt (2/2)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vulong</cp:lastModifiedBy>
  <cp:revision>349</cp:revision>
  <dcterms:created xsi:type="dcterms:W3CDTF">2006-08-16T00:00:00Z</dcterms:created>
  <dcterms:modified xsi:type="dcterms:W3CDTF">2017-09-01T07:27:35Z</dcterms:modified>
</cp:coreProperties>
</file>