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notesMasterIdLst>
    <p:notesMasterId r:id="rId14"/>
  </p:notesMasterIdLst>
  <p:sldIdLst>
    <p:sldId id="273" r:id="rId2"/>
    <p:sldId id="263" r:id="rId3"/>
    <p:sldId id="275" r:id="rId4"/>
    <p:sldId id="277" r:id="rId5"/>
    <p:sldId id="279" r:id="rId6"/>
    <p:sldId id="287" r:id="rId7"/>
    <p:sldId id="288" r:id="rId8"/>
    <p:sldId id="286" r:id="rId9"/>
    <p:sldId id="281" r:id="rId10"/>
    <p:sldId id="282" r:id="rId11"/>
    <p:sldId id="284" r:id="rId12"/>
    <p:sldId id="28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FAECCC-9F87-4E5D-B9F4-4479D8E06A6D}" type="doc">
      <dgm:prSet loTypeId="urn:microsoft.com/office/officeart/2005/8/layout/chevron2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5BB0405-C26B-4F9C-BBB6-58D538D8411B}">
      <dgm:prSet phldrT="[Text]" custT="1"/>
      <dgm:spPr/>
      <dgm:t>
        <a:bodyPr/>
        <a:lstStyle/>
        <a:p>
          <a:r>
            <a:rPr lang="en-US" sz="2800" smtClean="0">
              <a:latin typeface="Times New Roman" panose="02020603050405020304" pitchFamily="18" charset="0"/>
              <a:cs typeface="Times New Roman" panose="02020603050405020304" pitchFamily="18" charset="0"/>
            </a:rPr>
            <a:t>Đồ thị</a:t>
          </a:r>
          <a:endParaRPr lang="en-US" sz="2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A28E0C1-EA00-4253-9A07-AA616640669A}" type="parTrans" cxnId="{038C0138-0902-410B-B973-33AAEE4509AC}">
      <dgm:prSet/>
      <dgm:spPr/>
      <dgm:t>
        <a:bodyPr/>
        <a:lstStyle/>
        <a:p>
          <a:endParaRPr lang="en-US"/>
        </a:p>
      </dgm:t>
    </dgm:pt>
    <dgm:pt modelId="{E61B0860-4039-407F-9EA5-559C2D528D24}" type="sibTrans" cxnId="{038C0138-0902-410B-B973-33AAEE4509AC}">
      <dgm:prSet/>
      <dgm:spPr/>
      <dgm:t>
        <a:bodyPr/>
        <a:lstStyle/>
        <a:p>
          <a:endParaRPr lang="en-US"/>
        </a:p>
      </dgm:t>
    </dgm:pt>
    <dgm:pt modelId="{430E23B4-31A4-478D-8FB6-1772BA9A8003}">
      <dgm:prSet phldrT="[Text]"/>
      <dgm:spPr/>
      <dgm:t>
        <a:bodyPr/>
        <a:lstStyle/>
        <a:p>
          <a:r>
            <a:rPr lang="en-US" smtClean="0">
              <a:latin typeface="Times New Roman" panose="02020603050405020304" pitchFamily="18" charset="0"/>
              <a:cs typeface="Times New Roman" panose="02020603050405020304" pitchFamily="18" charset="0"/>
            </a:rPr>
            <a:t>G(V,E)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76B9E36-601D-47B3-88D6-934881DFE02A}" type="parTrans" cxnId="{0678D7F9-290C-4265-A669-D76868B7DE93}">
      <dgm:prSet/>
      <dgm:spPr/>
      <dgm:t>
        <a:bodyPr/>
        <a:lstStyle/>
        <a:p>
          <a:endParaRPr lang="en-US"/>
        </a:p>
      </dgm:t>
    </dgm:pt>
    <dgm:pt modelId="{CCCA090A-2F72-4254-8BAD-9A3754BCF746}" type="sibTrans" cxnId="{0678D7F9-290C-4265-A669-D76868B7DE93}">
      <dgm:prSet/>
      <dgm:spPr/>
      <dgm:t>
        <a:bodyPr/>
        <a:lstStyle/>
        <a:p>
          <a:endParaRPr lang="en-US"/>
        </a:p>
      </dgm:t>
    </dgm:pt>
    <dgm:pt modelId="{1CE39920-F6D6-4AE5-B260-391882EDFB1D}">
      <dgm:prSet phldrT="[Text]"/>
      <dgm:spPr/>
      <dgm:t>
        <a:bodyPr/>
        <a:lstStyle/>
        <a:p>
          <a:r>
            <a:rPr lang="en-US" smtClean="0">
              <a:latin typeface="Times New Roman" panose="02020603050405020304" pitchFamily="18" charset="0"/>
              <a:cs typeface="Times New Roman" panose="02020603050405020304" pitchFamily="18" charset="0"/>
            </a:rPr>
            <a:t>Khái niệm toán học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E18BD21-1393-411C-B044-E3A6CD7330CE}" type="parTrans" cxnId="{977DAD13-647A-4995-AAD2-4980463DCBE4}">
      <dgm:prSet/>
      <dgm:spPr/>
      <dgm:t>
        <a:bodyPr/>
        <a:lstStyle/>
        <a:p>
          <a:endParaRPr lang="en-US"/>
        </a:p>
      </dgm:t>
    </dgm:pt>
    <dgm:pt modelId="{1B0D0E59-60C3-42EF-8E4F-D7D66898722F}" type="sibTrans" cxnId="{977DAD13-647A-4995-AAD2-4980463DCBE4}">
      <dgm:prSet/>
      <dgm:spPr/>
      <dgm:t>
        <a:bodyPr/>
        <a:lstStyle/>
        <a:p>
          <a:endParaRPr lang="en-US"/>
        </a:p>
      </dgm:t>
    </dgm:pt>
    <dgm:pt modelId="{9A0E8F77-86C8-4DBA-AC21-25BECDD734E3}">
      <dgm:prSet phldrT="[Text]"/>
      <dgm:spPr/>
      <dgm:t>
        <a:bodyPr/>
        <a:lstStyle/>
        <a:p>
          <a:r>
            <a:rPr lang="en-US" smtClean="0">
              <a:latin typeface="Times New Roman" panose="02020603050405020304" pitchFamily="18" charset="0"/>
              <a:cs typeface="Times New Roman" panose="02020603050405020304" pitchFamily="18" charset="0"/>
            </a:rPr>
            <a:t>Biểu diễn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60807D2-AE38-4F38-99A3-053CDD13685A}" type="parTrans" cxnId="{1C236812-4C9F-4BBC-B933-51AA12CFEBBF}">
      <dgm:prSet/>
      <dgm:spPr/>
      <dgm:t>
        <a:bodyPr/>
        <a:lstStyle/>
        <a:p>
          <a:endParaRPr lang="en-US"/>
        </a:p>
      </dgm:t>
    </dgm:pt>
    <dgm:pt modelId="{C6F47795-0978-42C0-B2EB-2A4270C80B64}" type="sibTrans" cxnId="{1C236812-4C9F-4BBC-B933-51AA12CFEBBF}">
      <dgm:prSet/>
      <dgm:spPr/>
      <dgm:t>
        <a:bodyPr/>
        <a:lstStyle/>
        <a:p>
          <a:endParaRPr lang="en-US"/>
        </a:p>
      </dgm:t>
    </dgm:pt>
    <dgm:pt modelId="{65D6252B-B1ED-4F65-BAC6-2DE4B501129E}">
      <dgm:prSet phldrT="[Text]"/>
      <dgm:spPr/>
      <dgm:t>
        <a:bodyPr/>
        <a:lstStyle/>
        <a:p>
          <a:r>
            <a:rPr lang="vi-VN" smtClean="0">
              <a:latin typeface="Times New Roman" panose="02020603050405020304" pitchFamily="18" charset="0"/>
              <a:cs typeface="Times New Roman" panose="02020603050405020304" pitchFamily="18" charset="0"/>
            </a:rPr>
            <a:t>Trên m</a:t>
          </a:r>
          <a:r>
            <a:rPr lang="en-US" smtClean="0">
              <a:latin typeface="Times New Roman" panose="02020603050405020304" pitchFamily="18" charset="0"/>
              <a:cs typeface="Times New Roman" panose="02020603050405020304" pitchFamily="18" charset="0"/>
            </a:rPr>
            <a:t>áy tính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EF34AF6-D45A-4CD0-B4C0-1CEA58D93D09}" type="parTrans" cxnId="{9EC870E5-7BE0-48D8-97BF-81680B7AB6AF}">
      <dgm:prSet/>
      <dgm:spPr/>
      <dgm:t>
        <a:bodyPr/>
        <a:lstStyle/>
        <a:p>
          <a:endParaRPr lang="en-US"/>
        </a:p>
      </dgm:t>
    </dgm:pt>
    <dgm:pt modelId="{4448DDDF-BB35-412F-A699-65490FB4085F}" type="sibTrans" cxnId="{9EC870E5-7BE0-48D8-97BF-81680B7AB6AF}">
      <dgm:prSet/>
      <dgm:spPr/>
      <dgm:t>
        <a:bodyPr/>
        <a:lstStyle/>
        <a:p>
          <a:endParaRPr lang="en-US"/>
        </a:p>
      </dgm:t>
    </dgm:pt>
    <dgm:pt modelId="{142CB287-EB1F-4EB5-92EF-40C2DDF7BF6B}">
      <dgm:prSet phldrT="[Text]"/>
      <dgm:spPr/>
      <dgm:t>
        <a:bodyPr/>
        <a:lstStyle/>
        <a:p>
          <a:r>
            <a:rPr lang="en-US" smtClean="0">
              <a:latin typeface="Times New Roman" panose="02020603050405020304" pitchFamily="18" charset="0"/>
              <a:cs typeface="Times New Roman" panose="02020603050405020304" pitchFamily="18" charset="0"/>
            </a:rPr>
            <a:t>Các cấu trúc dữ liệu</a:t>
          </a:r>
          <a:r>
            <a:rPr lang="vi-VN" smtClean="0">
              <a:latin typeface="Times New Roman" panose="02020603050405020304" pitchFamily="18" charset="0"/>
              <a:cs typeface="Times New Roman" panose="02020603050405020304" pitchFamily="18" charset="0"/>
            </a:rPr>
            <a:t> &amp; thuật toán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42B0020-6B86-4DC6-9443-36790298A0E4}" type="parTrans" cxnId="{4365E726-8BE2-42F7-A1C4-1B9EA900291D}">
      <dgm:prSet/>
      <dgm:spPr/>
      <dgm:t>
        <a:bodyPr/>
        <a:lstStyle/>
        <a:p>
          <a:endParaRPr lang="en-US"/>
        </a:p>
      </dgm:t>
    </dgm:pt>
    <dgm:pt modelId="{8F3439B6-65BD-4291-863D-47A38D6E4C52}" type="sibTrans" cxnId="{4365E726-8BE2-42F7-A1C4-1B9EA900291D}">
      <dgm:prSet/>
      <dgm:spPr/>
      <dgm:t>
        <a:bodyPr/>
        <a:lstStyle/>
        <a:p>
          <a:endParaRPr lang="en-US"/>
        </a:p>
      </dgm:t>
    </dgm:pt>
    <dgm:pt modelId="{CDB4F86F-8A6D-44B7-8F93-5E2A1C63ECCE}">
      <dgm:prSet/>
      <dgm:spPr/>
      <dgm:t>
        <a:bodyPr/>
        <a:lstStyle/>
        <a:p>
          <a:r>
            <a:rPr lang="en-US" smtClean="0">
              <a:latin typeface="Times New Roman" panose="02020603050405020304" pitchFamily="18" charset="0"/>
              <a:cs typeface="Times New Roman" panose="02020603050405020304" pitchFamily="18" charset="0"/>
            </a:rPr>
            <a:t>????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35B6AD8-3F15-4ACC-B95E-1C7EE7EE7F59}" type="parTrans" cxnId="{16E7D60C-BBDF-403A-8592-41D729FB65D0}">
      <dgm:prSet/>
      <dgm:spPr/>
      <dgm:t>
        <a:bodyPr/>
        <a:lstStyle/>
        <a:p>
          <a:endParaRPr lang="en-US"/>
        </a:p>
      </dgm:t>
    </dgm:pt>
    <dgm:pt modelId="{7198A062-B08D-4EC4-AF0B-5C647D9F841C}" type="sibTrans" cxnId="{16E7D60C-BBDF-403A-8592-41D729FB65D0}">
      <dgm:prSet/>
      <dgm:spPr/>
      <dgm:t>
        <a:bodyPr/>
        <a:lstStyle/>
        <a:p>
          <a:endParaRPr lang="en-US"/>
        </a:p>
      </dgm:t>
    </dgm:pt>
    <dgm:pt modelId="{0EC83CBC-ED17-4A2E-A2CE-045337895C66}" type="pres">
      <dgm:prSet presAssocID="{54FAECCC-9F87-4E5D-B9F4-4479D8E06A6D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B4AB73C-369B-423A-A398-65A81455A7FB}" type="pres">
      <dgm:prSet presAssocID="{D5BB0405-C26B-4F9C-BBB6-58D538D8411B}" presName="composite" presStyleCnt="0"/>
      <dgm:spPr/>
    </dgm:pt>
    <dgm:pt modelId="{AF77ABC3-F7C9-4986-A611-D98D8308D750}" type="pres">
      <dgm:prSet presAssocID="{D5BB0405-C26B-4F9C-BBB6-58D538D8411B}" presName="parentText" presStyleLbl="align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B04EB2-F73B-44F4-A685-A8E90956367D}" type="pres">
      <dgm:prSet presAssocID="{D5BB0405-C26B-4F9C-BBB6-58D538D8411B}" presName="descendantText" presStyleLbl="align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4269D2-C9EF-42AB-8B16-1FAC7FF3F7E8}" type="pres">
      <dgm:prSet presAssocID="{E61B0860-4039-407F-9EA5-559C2D528D24}" presName="sp" presStyleCnt="0"/>
      <dgm:spPr/>
    </dgm:pt>
    <dgm:pt modelId="{A79FC61C-9792-4FB8-B803-06E6FD159F18}" type="pres">
      <dgm:prSet presAssocID="{9A0E8F77-86C8-4DBA-AC21-25BECDD734E3}" presName="composite" presStyleCnt="0"/>
      <dgm:spPr/>
    </dgm:pt>
    <dgm:pt modelId="{9382CDDC-78A8-4392-9FBD-C938C0574D4B}" type="pres">
      <dgm:prSet presAssocID="{9A0E8F77-86C8-4DBA-AC21-25BECDD734E3}" presName="parentText" presStyleLbl="align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DA03495-D95A-4F7B-930F-69F34CEF1C51}" type="pres">
      <dgm:prSet presAssocID="{9A0E8F77-86C8-4DBA-AC21-25BECDD734E3}" presName="descendantText" presStyleLbl="align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632DF1-95E8-46CA-A9AF-2C12B3E1A2B6}" type="pres">
      <dgm:prSet presAssocID="{C6F47795-0978-42C0-B2EB-2A4270C80B64}" presName="sp" presStyleCnt="0"/>
      <dgm:spPr/>
    </dgm:pt>
    <dgm:pt modelId="{BFB10D76-CAB8-4AED-9F87-ACC37383E871}" type="pres">
      <dgm:prSet presAssocID="{65D6252B-B1ED-4F65-BAC6-2DE4B501129E}" presName="composite" presStyleCnt="0"/>
      <dgm:spPr/>
    </dgm:pt>
    <dgm:pt modelId="{7D757000-4DC9-4639-A888-DFA9F793369F}" type="pres">
      <dgm:prSet presAssocID="{65D6252B-B1ED-4F65-BAC6-2DE4B501129E}" presName="parentText" presStyleLbl="align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52F94A7-70D2-47BB-AA47-F28C39F8B70F}" type="pres">
      <dgm:prSet presAssocID="{65D6252B-B1ED-4F65-BAC6-2DE4B501129E}" presName="descendantText" presStyleLbl="align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365E726-8BE2-42F7-A1C4-1B9EA900291D}" srcId="{65D6252B-B1ED-4F65-BAC6-2DE4B501129E}" destId="{142CB287-EB1F-4EB5-92EF-40C2DDF7BF6B}" srcOrd="0" destOrd="0" parTransId="{742B0020-6B86-4DC6-9443-36790298A0E4}" sibTransId="{8F3439B6-65BD-4291-863D-47A38D6E4C52}"/>
    <dgm:cxn modelId="{EE63C0DE-41FD-4BFF-AD2F-EFF8655322D5}" type="presOf" srcId="{1CE39920-F6D6-4AE5-B260-391882EDFB1D}" destId="{79B04EB2-F73B-44F4-A685-A8E90956367D}" srcOrd="0" destOrd="1" presId="urn:microsoft.com/office/officeart/2005/8/layout/chevron2"/>
    <dgm:cxn modelId="{021381CD-55D7-4257-A3A3-19BAA07774B4}" type="presOf" srcId="{9A0E8F77-86C8-4DBA-AC21-25BECDD734E3}" destId="{9382CDDC-78A8-4392-9FBD-C938C0574D4B}" srcOrd="0" destOrd="0" presId="urn:microsoft.com/office/officeart/2005/8/layout/chevron2"/>
    <dgm:cxn modelId="{9EC870E5-7BE0-48D8-97BF-81680B7AB6AF}" srcId="{54FAECCC-9F87-4E5D-B9F4-4479D8E06A6D}" destId="{65D6252B-B1ED-4F65-BAC6-2DE4B501129E}" srcOrd="2" destOrd="0" parTransId="{2EF34AF6-D45A-4CD0-B4C0-1CEA58D93D09}" sibTransId="{4448DDDF-BB35-412F-A699-65490FB4085F}"/>
    <dgm:cxn modelId="{D7AEC2E0-92EA-48B0-AB43-10FBC2AEB775}" type="presOf" srcId="{CDB4F86F-8A6D-44B7-8F93-5E2A1C63ECCE}" destId="{5DA03495-D95A-4F7B-930F-69F34CEF1C51}" srcOrd="0" destOrd="0" presId="urn:microsoft.com/office/officeart/2005/8/layout/chevron2"/>
    <dgm:cxn modelId="{B350A85B-4DCD-4BF0-8718-20C9224025A9}" type="presOf" srcId="{430E23B4-31A4-478D-8FB6-1772BA9A8003}" destId="{79B04EB2-F73B-44F4-A685-A8E90956367D}" srcOrd="0" destOrd="0" presId="urn:microsoft.com/office/officeart/2005/8/layout/chevron2"/>
    <dgm:cxn modelId="{88EADCB5-68E3-4236-81E9-FC3DCAF2C1D4}" type="presOf" srcId="{142CB287-EB1F-4EB5-92EF-40C2DDF7BF6B}" destId="{752F94A7-70D2-47BB-AA47-F28C39F8B70F}" srcOrd="0" destOrd="0" presId="urn:microsoft.com/office/officeart/2005/8/layout/chevron2"/>
    <dgm:cxn modelId="{99C1287C-13AD-43C1-8CA3-38772E7B4F86}" type="presOf" srcId="{65D6252B-B1ED-4F65-BAC6-2DE4B501129E}" destId="{7D757000-4DC9-4639-A888-DFA9F793369F}" srcOrd="0" destOrd="0" presId="urn:microsoft.com/office/officeart/2005/8/layout/chevron2"/>
    <dgm:cxn modelId="{1C236812-4C9F-4BBC-B933-51AA12CFEBBF}" srcId="{54FAECCC-9F87-4E5D-B9F4-4479D8E06A6D}" destId="{9A0E8F77-86C8-4DBA-AC21-25BECDD734E3}" srcOrd="1" destOrd="0" parTransId="{060807D2-AE38-4F38-99A3-053CDD13685A}" sibTransId="{C6F47795-0978-42C0-B2EB-2A4270C80B64}"/>
    <dgm:cxn modelId="{C3D61988-01E3-43C5-BD09-4B65E525AD54}" type="presOf" srcId="{54FAECCC-9F87-4E5D-B9F4-4479D8E06A6D}" destId="{0EC83CBC-ED17-4A2E-A2CE-045337895C66}" srcOrd="0" destOrd="0" presId="urn:microsoft.com/office/officeart/2005/8/layout/chevron2"/>
    <dgm:cxn modelId="{038C0138-0902-410B-B973-33AAEE4509AC}" srcId="{54FAECCC-9F87-4E5D-B9F4-4479D8E06A6D}" destId="{D5BB0405-C26B-4F9C-BBB6-58D538D8411B}" srcOrd="0" destOrd="0" parTransId="{DA28E0C1-EA00-4253-9A07-AA616640669A}" sibTransId="{E61B0860-4039-407F-9EA5-559C2D528D24}"/>
    <dgm:cxn modelId="{16E7D60C-BBDF-403A-8592-41D729FB65D0}" srcId="{9A0E8F77-86C8-4DBA-AC21-25BECDD734E3}" destId="{CDB4F86F-8A6D-44B7-8F93-5E2A1C63ECCE}" srcOrd="0" destOrd="0" parTransId="{135B6AD8-3F15-4ACC-B95E-1C7EE7EE7F59}" sibTransId="{7198A062-B08D-4EC4-AF0B-5C647D9F841C}"/>
    <dgm:cxn modelId="{53B81D6B-E61F-4A9C-AF04-5D00559986FF}" type="presOf" srcId="{D5BB0405-C26B-4F9C-BBB6-58D538D8411B}" destId="{AF77ABC3-F7C9-4986-A611-D98D8308D750}" srcOrd="0" destOrd="0" presId="urn:microsoft.com/office/officeart/2005/8/layout/chevron2"/>
    <dgm:cxn modelId="{0678D7F9-290C-4265-A669-D76868B7DE93}" srcId="{D5BB0405-C26B-4F9C-BBB6-58D538D8411B}" destId="{430E23B4-31A4-478D-8FB6-1772BA9A8003}" srcOrd="0" destOrd="0" parTransId="{776B9E36-601D-47B3-88D6-934881DFE02A}" sibTransId="{CCCA090A-2F72-4254-8BAD-9A3754BCF746}"/>
    <dgm:cxn modelId="{977DAD13-647A-4995-AAD2-4980463DCBE4}" srcId="{D5BB0405-C26B-4F9C-BBB6-58D538D8411B}" destId="{1CE39920-F6D6-4AE5-B260-391882EDFB1D}" srcOrd="1" destOrd="0" parTransId="{EE18BD21-1393-411C-B044-E3A6CD7330CE}" sibTransId="{1B0D0E59-60C3-42EF-8E4F-D7D66898722F}"/>
    <dgm:cxn modelId="{F35B23FF-7815-4A50-81E0-D3FA76088062}" type="presParOf" srcId="{0EC83CBC-ED17-4A2E-A2CE-045337895C66}" destId="{AB4AB73C-369B-423A-A398-65A81455A7FB}" srcOrd="0" destOrd="0" presId="urn:microsoft.com/office/officeart/2005/8/layout/chevron2"/>
    <dgm:cxn modelId="{4177EEF3-1C3C-4B26-BFC2-4F154A8850F1}" type="presParOf" srcId="{AB4AB73C-369B-423A-A398-65A81455A7FB}" destId="{AF77ABC3-F7C9-4986-A611-D98D8308D750}" srcOrd="0" destOrd="0" presId="urn:microsoft.com/office/officeart/2005/8/layout/chevron2"/>
    <dgm:cxn modelId="{19BB7F11-007F-4918-802B-79DEA05B284C}" type="presParOf" srcId="{AB4AB73C-369B-423A-A398-65A81455A7FB}" destId="{79B04EB2-F73B-44F4-A685-A8E90956367D}" srcOrd="1" destOrd="0" presId="urn:microsoft.com/office/officeart/2005/8/layout/chevron2"/>
    <dgm:cxn modelId="{4AC74EE1-34E8-46DC-AFA3-04B3EA357958}" type="presParOf" srcId="{0EC83CBC-ED17-4A2E-A2CE-045337895C66}" destId="{5B4269D2-C9EF-42AB-8B16-1FAC7FF3F7E8}" srcOrd="1" destOrd="0" presId="urn:microsoft.com/office/officeart/2005/8/layout/chevron2"/>
    <dgm:cxn modelId="{E6874135-9564-4C07-BBF9-0057AB7D08B5}" type="presParOf" srcId="{0EC83CBC-ED17-4A2E-A2CE-045337895C66}" destId="{A79FC61C-9792-4FB8-B803-06E6FD159F18}" srcOrd="2" destOrd="0" presId="urn:microsoft.com/office/officeart/2005/8/layout/chevron2"/>
    <dgm:cxn modelId="{575700B7-8FF0-4928-B2D1-9EB739001125}" type="presParOf" srcId="{A79FC61C-9792-4FB8-B803-06E6FD159F18}" destId="{9382CDDC-78A8-4392-9FBD-C938C0574D4B}" srcOrd="0" destOrd="0" presId="urn:microsoft.com/office/officeart/2005/8/layout/chevron2"/>
    <dgm:cxn modelId="{6B45C761-D42E-41E1-BE5C-86DDF7E08A76}" type="presParOf" srcId="{A79FC61C-9792-4FB8-B803-06E6FD159F18}" destId="{5DA03495-D95A-4F7B-930F-69F34CEF1C51}" srcOrd="1" destOrd="0" presId="urn:microsoft.com/office/officeart/2005/8/layout/chevron2"/>
    <dgm:cxn modelId="{59A2ADC8-F881-4484-AA21-27B926D9036E}" type="presParOf" srcId="{0EC83CBC-ED17-4A2E-A2CE-045337895C66}" destId="{62632DF1-95E8-46CA-A9AF-2C12B3E1A2B6}" srcOrd="3" destOrd="0" presId="urn:microsoft.com/office/officeart/2005/8/layout/chevron2"/>
    <dgm:cxn modelId="{694197DB-5F30-4456-84B3-9760220420D2}" type="presParOf" srcId="{0EC83CBC-ED17-4A2E-A2CE-045337895C66}" destId="{BFB10D76-CAB8-4AED-9F87-ACC37383E871}" srcOrd="4" destOrd="0" presId="urn:microsoft.com/office/officeart/2005/8/layout/chevron2"/>
    <dgm:cxn modelId="{E24EC6E8-7AD7-49A8-93E9-A3A436331440}" type="presParOf" srcId="{BFB10D76-CAB8-4AED-9F87-ACC37383E871}" destId="{7D757000-4DC9-4639-A888-DFA9F793369F}" srcOrd="0" destOrd="0" presId="urn:microsoft.com/office/officeart/2005/8/layout/chevron2"/>
    <dgm:cxn modelId="{CE56F02D-593D-4FD3-904A-9943A9B9E6E6}" type="presParOf" srcId="{BFB10D76-CAB8-4AED-9F87-ACC37383E871}" destId="{752F94A7-70D2-47BB-AA47-F28C39F8B70F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37FEB0-605B-48DC-BDFC-663A3E963233}" type="doc">
      <dgm:prSet loTypeId="urn:microsoft.com/office/officeart/2005/8/layout/chevron1" loCatId="process" qsTypeId="urn:microsoft.com/office/officeart/2005/8/quickstyle/simple5" qsCatId="simple" csTypeId="urn:microsoft.com/office/officeart/2005/8/colors/accent1_2" csCatId="accent1" phldr="1"/>
      <dgm:spPr/>
    </dgm:pt>
    <dgm:pt modelId="{7D7D3605-2FA3-42B5-A84B-65D395B17AA3}">
      <dgm:prSet phldrT="[Text]" custT="1"/>
      <dgm:spPr/>
      <dgm:t>
        <a:bodyPr/>
        <a:lstStyle/>
        <a:p>
          <a:r>
            <a:rPr lang="vi-VN" sz="1800" smtClean="0">
              <a:latin typeface="Times New Roman" panose="02020603050405020304" pitchFamily="18" charset="0"/>
              <a:cs typeface="Times New Roman" panose="02020603050405020304" pitchFamily="18" charset="0"/>
            </a:rPr>
            <a:t>Ma trận kề biểu diễn đồ thị</a:t>
          </a:r>
          <a:endParaRPr lang="en-US" sz="18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A4E080B-0467-46B6-B48C-E2C82A3F848C}" type="parTrans" cxnId="{99E4E789-6620-4C66-8DD8-B53286595A11}">
      <dgm:prSet/>
      <dgm:spPr/>
      <dgm:t>
        <a:bodyPr/>
        <a:lstStyle/>
        <a:p>
          <a:endParaRPr lang="en-US"/>
        </a:p>
      </dgm:t>
    </dgm:pt>
    <dgm:pt modelId="{B44B51A2-72BD-466B-BABE-2A5024860EB8}" type="sibTrans" cxnId="{99E4E789-6620-4C66-8DD8-B53286595A11}">
      <dgm:prSet/>
      <dgm:spPr/>
      <dgm:t>
        <a:bodyPr/>
        <a:lstStyle/>
        <a:p>
          <a:endParaRPr lang="en-US"/>
        </a:p>
      </dgm:t>
    </dgm:pt>
    <dgm:pt modelId="{A94AC8B8-F578-41D9-8BAF-5D0BC565705E}" type="pres">
      <dgm:prSet presAssocID="{4037FEB0-605B-48DC-BDFC-663A3E963233}" presName="Name0" presStyleCnt="0">
        <dgm:presLayoutVars>
          <dgm:dir/>
          <dgm:animLvl val="lvl"/>
          <dgm:resizeHandles val="exact"/>
        </dgm:presLayoutVars>
      </dgm:prSet>
      <dgm:spPr/>
    </dgm:pt>
    <dgm:pt modelId="{F5BA3857-BE5C-43F5-9983-3979A917BD7E}" type="pres">
      <dgm:prSet presAssocID="{7D7D3605-2FA3-42B5-A84B-65D395B17AA3}" presName="parTxOnly" presStyleLbl="node1" presStyleIdx="0" presStyleCnt="1" custLinFactNeighborX="49" custLinFactNeighborY="-1162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9E4E789-6620-4C66-8DD8-B53286595A11}" srcId="{4037FEB0-605B-48DC-BDFC-663A3E963233}" destId="{7D7D3605-2FA3-42B5-A84B-65D395B17AA3}" srcOrd="0" destOrd="0" parTransId="{AA4E080B-0467-46B6-B48C-E2C82A3F848C}" sibTransId="{B44B51A2-72BD-466B-BABE-2A5024860EB8}"/>
    <dgm:cxn modelId="{481E4122-0A76-474E-ADF2-5DA9F0045115}" type="presOf" srcId="{4037FEB0-605B-48DC-BDFC-663A3E963233}" destId="{A94AC8B8-F578-41D9-8BAF-5D0BC565705E}" srcOrd="0" destOrd="0" presId="urn:microsoft.com/office/officeart/2005/8/layout/chevron1"/>
    <dgm:cxn modelId="{723B1F23-60ED-4FE6-A75D-EF940298141B}" type="presOf" srcId="{7D7D3605-2FA3-42B5-A84B-65D395B17AA3}" destId="{F5BA3857-BE5C-43F5-9983-3979A917BD7E}" srcOrd="0" destOrd="0" presId="urn:microsoft.com/office/officeart/2005/8/layout/chevron1"/>
    <dgm:cxn modelId="{0633A15C-7556-41D4-B7B1-14B4E269950C}" type="presParOf" srcId="{A94AC8B8-F578-41D9-8BAF-5D0BC565705E}" destId="{F5BA3857-BE5C-43F5-9983-3979A917BD7E}" srcOrd="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D2C1C49-4051-46E4-8D9A-A69A70B123F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E7C73B3-B42E-45EA-84FC-CADBF948AD02}">
      <dgm:prSet phldrT="[Text]" custT="1"/>
      <dgm:spPr/>
      <dgm:t>
        <a:bodyPr/>
        <a:lstStyle/>
        <a:p>
          <a:r>
            <a:rPr lang="vi-VN" sz="2400" smtClean="0">
              <a:latin typeface="Times New Roman" panose="02020603050405020304" pitchFamily="18" charset="0"/>
              <a:cs typeface="Times New Roman" panose="02020603050405020304" pitchFamily="18" charset="0"/>
            </a:rPr>
            <a:t>Đồ thị vô hướng</a:t>
          </a:r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F453B56-E71E-471C-880C-2F5DA4B183BD}" type="parTrans" cxnId="{F8AA3D21-D5AA-495F-BF14-F711B5A09F03}">
      <dgm:prSet/>
      <dgm:spPr/>
      <dgm:t>
        <a:bodyPr/>
        <a:lstStyle/>
        <a:p>
          <a:endParaRPr lang="en-US"/>
        </a:p>
      </dgm:t>
    </dgm:pt>
    <dgm:pt modelId="{A39275DC-D081-442D-AFA0-C41E93C01691}" type="sibTrans" cxnId="{F8AA3D21-D5AA-495F-BF14-F711B5A09F03}">
      <dgm:prSet/>
      <dgm:spPr/>
      <dgm:t>
        <a:bodyPr/>
        <a:lstStyle/>
        <a:p>
          <a:endParaRPr lang="en-US"/>
        </a:p>
      </dgm:t>
    </dgm:pt>
    <dgm:pt modelId="{4834FAED-CD47-49CE-8E8E-CA8222F01610}">
      <dgm:prSet phldrT="[Text]" custT="1"/>
      <dgm:spPr/>
      <dgm:t>
        <a:bodyPr/>
        <a:lstStyle/>
        <a:p>
          <a:r>
            <a:rPr lang="vi-VN" sz="2400" smtClean="0">
              <a:latin typeface="Times New Roman" panose="02020603050405020304" pitchFamily="18" charset="0"/>
              <a:cs typeface="Times New Roman" panose="02020603050405020304" pitchFamily="18" charset="0"/>
            </a:rPr>
            <a:t>Đồ thị có hướng</a:t>
          </a:r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DE18272-A441-4BDD-BA50-77C2EB3D3498}" type="parTrans" cxnId="{DE0961CF-E38A-4BA9-BF59-55121F1EA3EF}">
      <dgm:prSet/>
      <dgm:spPr/>
      <dgm:t>
        <a:bodyPr/>
        <a:lstStyle/>
        <a:p>
          <a:endParaRPr lang="en-US"/>
        </a:p>
      </dgm:t>
    </dgm:pt>
    <dgm:pt modelId="{F1CF483D-994E-432E-A220-72A3BEA1F952}" type="sibTrans" cxnId="{DE0961CF-E38A-4BA9-BF59-55121F1EA3EF}">
      <dgm:prSet/>
      <dgm:spPr/>
      <dgm:t>
        <a:bodyPr/>
        <a:lstStyle/>
        <a:p>
          <a:endParaRPr lang="en-US"/>
        </a:p>
      </dgm:t>
    </dgm:pt>
    <dgm:pt modelId="{B1DA3987-403A-4937-8C71-D8D3155756CA}">
      <dgm:prSet custT="1"/>
      <dgm:spPr/>
      <dgm:t>
        <a:bodyPr/>
        <a:lstStyle/>
        <a:p>
          <a:r>
            <a:rPr lang="vi-VN" sz="2400" smtClean="0">
              <a:latin typeface="Times New Roman" panose="02020603050405020304" pitchFamily="18" charset="0"/>
              <a:cs typeface="Times New Roman" panose="02020603050405020304" pitchFamily="18" charset="0"/>
            </a:rPr>
            <a:t>Ma trận kề đối xứng (qua đường chéo chính)</a:t>
          </a:r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E64EE2D-DA7F-4429-A97F-A4435A5A1BB6}" type="parTrans" cxnId="{B2E366C4-C520-4A96-BC8D-48AF6A1D9B9A}">
      <dgm:prSet/>
      <dgm:spPr/>
      <dgm:t>
        <a:bodyPr/>
        <a:lstStyle/>
        <a:p>
          <a:endParaRPr lang="en-US"/>
        </a:p>
      </dgm:t>
    </dgm:pt>
    <dgm:pt modelId="{834E0A1A-AE47-4EE4-A850-B69E93CE9A63}" type="sibTrans" cxnId="{B2E366C4-C520-4A96-BC8D-48AF6A1D9B9A}">
      <dgm:prSet/>
      <dgm:spPr/>
      <dgm:t>
        <a:bodyPr/>
        <a:lstStyle/>
        <a:p>
          <a:endParaRPr lang="en-US"/>
        </a:p>
      </dgm:t>
    </dgm:pt>
    <dgm:pt modelId="{D2DC9276-95DF-4A55-984C-E6F20B3B9A13}">
      <dgm:prSet custT="1"/>
      <dgm:spPr/>
      <dgm:t>
        <a:bodyPr/>
        <a:lstStyle/>
        <a:p>
          <a:r>
            <a:rPr lang="vi-VN" sz="2400" smtClean="0">
              <a:latin typeface="Times New Roman" panose="02020603050405020304" pitchFamily="18" charset="0"/>
              <a:cs typeface="Times New Roman" panose="02020603050405020304" pitchFamily="18" charset="0"/>
            </a:rPr>
            <a:t>Tổng các phần tử trên dòng (cột) của ma trận bằng bậc của đỉnh tương ứng</a:t>
          </a:r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BE28248-D97E-447B-9C11-C3D4CE560557}" type="parTrans" cxnId="{6AA00B22-A1BF-466A-9BCB-3044C7E94E60}">
      <dgm:prSet/>
      <dgm:spPr/>
      <dgm:t>
        <a:bodyPr/>
        <a:lstStyle/>
        <a:p>
          <a:endParaRPr lang="en-US"/>
        </a:p>
      </dgm:t>
    </dgm:pt>
    <dgm:pt modelId="{A0EB6DD0-3D60-4B1E-9EF0-488405D4B2BE}" type="sibTrans" cxnId="{6AA00B22-A1BF-466A-9BCB-3044C7E94E60}">
      <dgm:prSet/>
      <dgm:spPr/>
      <dgm:t>
        <a:bodyPr/>
        <a:lstStyle/>
        <a:p>
          <a:endParaRPr lang="en-US"/>
        </a:p>
      </dgm:t>
    </dgm:pt>
    <dgm:pt modelId="{2CF49C69-6FFB-43FA-85AD-E081EF2964CC}">
      <dgm:prSet custT="1"/>
      <dgm:spPr/>
      <dgm:t>
        <a:bodyPr/>
        <a:lstStyle/>
        <a:p>
          <a:r>
            <a:rPr lang="vi-VN" sz="2400" smtClean="0">
              <a:latin typeface="Times New Roman" panose="02020603050405020304" pitchFamily="18" charset="0"/>
              <a:cs typeface="Times New Roman" panose="02020603050405020304" pitchFamily="18" charset="0"/>
            </a:rPr>
            <a:t>Tổng các phần tử trên dòng của ma trận bằng bán bậc ra (</a:t>
          </a:r>
          <a:r>
            <a:rPr lang="vi-VN" sz="2400" i="1" smtClean="0">
              <a:latin typeface="Times New Roman" panose="02020603050405020304" pitchFamily="18" charset="0"/>
              <a:cs typeface="Times New Roman" panose="02020603050405020304" pitchFamily="18" charset="0"/>
            </a:rPr>
            <a:t>outdeg</a:t>
          </a:r>
          <a:r>
            <a:rPr lang="vi-VN" sz="2400" smtClean="0">
              <a:latin typeface="Times New Roman" panose="02020603050405020304" pitchFamily="18" charset="0"/>
              <a:cs typeface="Times New Roman" panose="02020603050405020304" pitchFamily="18" charset="0"/>
            </a:rPr>
            <a:t>) của đỉnh tương ứng</a:t>
          </a:r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E9213A3-F8BB-47BF-B7BF-D31FEC4E6307}" type="parTrans" cxnId="{7955E3A7-7E02-4F35-A5B2-711400BA0B1A}">
      <dgm:prSet/>
      <dgm:spPr/>
      <dgm:t>
        <a:bodyPr/>
        <a:lstStyle/>
        <a:p>
          <a:endParaRPr lang="en-US"/>
        </a:p>
      </dgm:t>
    </dgm:pt>
    <dgm:pt modelId="{86F84A74-022C-4C94-9F0E-2447C5570F50}" type="sibTrans" cxnId="{7955E3A7-7E02-4F35-A5B2-711400BA0B1A}">
      <dgm:prSet/>
      <dgm:spPr/>
      <dgm:t>
        <a:bodyPr/>
        <a:lstStyle/>
        <a:p>
          <a:endParaRPr lang="en-US"/>
        </a:p>
      </dgm:t>
    </dgm:pt>
    <dgm:pt modelId="{4BF52879-98A2-46B2-902B-B4728E319344}">
      <dgm:prSet custT="1"/>
      <dgm:spPr/>
      <dgm:t>
        <a:bodyPr/>
        <a:lstStyle/>
        <a:p>
          <a:r>
            <a:rPr lang="vi-VN" sz="2400" smtClean="0">
              <a:latin typeface="Times New Roman" panose="02020603050405020304" pitchFamily="18" charset="0"/>
              <a:cs typeface="Times New Roman" panose="02020603050405020304" pitchFamily="18" charset="0"/>
            </a:rPr>
            <a:t>Tổng các phần tử trên cột của ma trận bằng bán bậc vào (</a:t>
          </a:r>
          <a:r>
            <a:rPr lang="vi-VN" sz="2400" i="1" smtClean="0">
              <a:latin typeface="Times New Roman" panose="02020603050405020304" pitchFamily="18" charset="0"/>
              <a:cs typeface="Times New Roman" panose="02020603050405020304" pitchFamily="18" charset="0"/>
            </a:rPr>
            <a:t>indeg</a:t>
          </a:r>
          <a:r>
            <a:rPr lang="vi-VN" sz="2400" smtClean="0">
              <a:latin typeface="Times New Roman" panose="02020603050405020304" pitchFamily="18" charset="0"/>
              <a:cs typeface="Times New Roman" panose="02020603050405020304" pitchFamily="18" charset="0"/>
            </a:rPr>
            <a:t>) của đỉnh tương ứng</a:t>
          </a:r>
          <a:endParaRPr lang="en-US" sz="2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4B7011F-F302-45EA-A2A0-500038A280E6}" type="parTrans" cxnId="{C1E71FA7-A0B0-4D6D-AF0C-8BDD0EF3A6AC}">
      <dgm:prSet/>
      <dgm:spPr/>
      <dgm:t>
        <a:bodyPr/>
        <a:lstStyle/>
        <a:p>
          <a:endParaRPr lang="en-US"/>
        </a:p>
      </dgm:t>
    </dgm:pt>
    <dgm:pt modelId="{43D90494-0272-4E9C-B359-C80B260D5F4B}" type="sibTrans" cxnId="{C1E71FA7-A0B0-4D6D-AF0C-8BDD0EF3A6AC}">
      <dgm:prSet/>
      <dgm:spPr/>
      <dgm:t>
        <a:bodyPr/>
        <a:lstStyle/>
        <a:p>
          <a:endParaRPr lang="en-US"/>
        </a:p>
      </dgm:t>
    </dgm:pt>
    <dgm:pt modelId="{DB196341-469B-4004-8785-CEBB8575B8FC}" type="pres">
      <dgm:prSet presAssocID="{FD2C1C49-4051-46E4-8D9A-A69A70B123F1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9BDE923-5978-443D-9129-C28E0EF7B2EB}" type="pres">
      <dgm:prSet presAssocID="{5E7C73B3-B42E-45EA-84FC-CADBF948AD02}" presName="parentLin" presStyleCnt="0"/>
      <dgm:spPr/>
    </dgm:pt>
    <dgm:pt modelId="{38AD538B-66CF-489E-A8C4-FA3747BA796F}" type="pres">
      <dgm:prSet presAssocID="{5E7C73B3-B42E-45EA-84FC-CADBF948AD02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B0345DAB-F7A6-4691-9E88-D493966C9927}" type="pres">
      <dgm:prSet presAssocID="{5E7C73B3-B42E-45EA-84FC-CADBF948AD02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DFC51A-AFBE-4E56-A3B7-09D0B1B3A622}" type="pres">
      <dgm:prSet presAssocID="{5E7C73B3-B42E-45EA-84FC-CADBF948AD02}" presName="negativeSpace" presStyleCnt="0"/>
      <dgm:spPr/>
    </dgm:pt>
    <dgm:pt modelId="{C4783116-FF7F-4DCA-8277-556B66C13CC7}" type="pres">
      <dgm:prSet presAssocID="{5E7C73B3-B42E-45EA-84FC-CADBF948AD02}" presName="childText" presStyleLbl="conFgAcc1" presStyleIdx="0" presStyleCnt="2" custScaleY="9732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18BF9C-EC32-4858-A13E-D16EA28B5F7B}" type="pres">
      <dgm:prSet presAssocID="{A39275DC-D081-442D-AFA0-C41E93C01691}" presName="spaceBetweenRectangles" presStyleCnt="0"/>
      <dgm:spPr/>
    </dgm:pt>
    <dgm:pt modelId="{016FB2CF-8358-4288-BF3C-491111AECC9D}" type="pres">
      <dgm:prSet presAssocID="{4834FAED-CD47-49CE-8E8E-CA8222F01610}" presName="parentLin" presStyleCnt="0"/>
      <dgm:spPr/>
    </dgm:pt>
    <dgm:pt modelId="{78AF4E66-84B6-489C-88BD-D8987206B054}" type="pres">
      <dgm:prSet presAssocID="{4834FAED-CD47-49CE-8E8E-CA8222F01610}" presName="parentLeftMargin" presStyleLbl="node1" presStyleIdx="0" presStyleCnt="2"/>
      <dgm:spPr/>
      <dgm:t>
        <a:bodyPr/>
        <a:lstStyle/>
        <a:p>
          <a:endParaRPr lang="en-US"/>
        </a:p>
      </dgm:t>
    </dgm:pt>
    <dgm:pt modelId="{C5808A04-C0A3-420B-AE66-538EA9E6BE5B}" type="pres">
      <dgm:prSet presAssocID="{4834FAED-CD47-49CE-8E8E-CA8222F01610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7E8000-B2B6-45E7-9DAE-8D21AF495DDE}" type="pres">
      <dgm:prSet presAssocID="{4834FAED-CD47-49CE-8E8E-CA8222F01610}" presName="negativeSpace" presStyleCnt="0"/>
      <dgm:spPr/>
    </dgm:pt>
    <dgm:pt modelId="{DAC079F9-C02B-4E10-85F9-3BFAAD451267}" type="pres">
      <dgm:prSet presAssocID="{4834FAED-CD47-49CE-8E8E-CA8222F01610}" presName="childText" presStyleLbl="conF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000C41E-323C-4CF4-B714-5B6D6D016718}" type="presOf" srcId="{4834FAED-CD47-49CE-8E8E-CA8222F01610}" destId="{C5808A04-C0A3-420B-AE66-538EA9E6BE5B}" srcOrd="1" destOrd="0" presId="urn:microsoft.com/office/officeart/2005/8/layout/list1"/>
    <dgm:cxn modelId="{ED2D3C80-A0F4-450A-B8B2-7406197F3180}" type="presOf" srcId="{FD2C1C49-4051-46E4-8D9A-A69A70B123F1}" destId="{DB196341-469B-4004-8785-CEBB8575B8FC}" srcOrd="0" destOrd="0" presId="urn:microsoft.com/office/officeart/2005/8/layout/list1"/>
    <dgm:cxn modelId="{5863CABD-9371-43FF-B3E5-7AC7044A178F}" type="presOf" srcId="{4BF52879-98A2-46B2-902B-B4728E319344}" destId="{DAC079F9-C02B-4E10-85F9-3BFAAD451267}" srcOrd="0" destOrd="1" presId="urn:microsoft.com/office/officeart/2005/8/layout/list1"/>
    <dgm:cxn modelId="{7955E3A7-7E02-4F35-A5B2-711400BA0B1A}" srcId="{4834FAED-CD47-49CE-8E8E-CA8222F01610}" destId="{2CF49C69-6FFB-43FA-85AD-E081EF2964CC}" srcOrd="0" destOrd="0" parTransId="{0E9213A3-F8BB-47BF-B7BF-D31FEC4E6307}" sibTransId="{86F84A74-022C-4C94-9F0E-2447C5570F50}"/>
    <dgm:cxn modelId="{A71EB11B-F841-480D-838F-74B21ABF30FF}" type="presOf" srcId="{5E7C73B3-B42E-45EA-84FC-CADBF948AD02}" destId="{38AD538B-66CF-489E-A8C4-FA3747BA796F}" srcOrd="0" destOrd="0" presId="urn:microsoft.com/office/officeart/2005/8/layout/list1"/>
    <dgm:cxn modelId="{C1E71FA7-A0B0-4D6D-AF0C-8BDD0EF3A6AC}" srcId="{4834FAED-CD47-49CE-8E8E-CA8222F01610}" destId="{4BF52879-98A2-46B2-902B-B4728E319344}" srcOrd="1" destOrd="0" parTransId="{94B7011F-F302-45EA-A2A0-500038A280E6}" sibTransId="{43D90494-0272-4E9C-B359-C80B260D5F4B}"/>
    <dgm:cxn modelId="{6AA00B22-A1BF-466A-9BCB-3044C7E94E60}" srcId="{5E7C73B3-B42E-45EA-84FC-CADBF948AD02}" destId="{D2DC9276-95DF-4A55-984C-E6F20B3B9A13}" srcOrd="1" destOrd="0" parTransId="{5BE28248-D97E-447B-9C11-C3D4CE560557}" sibTransId="{A0EB6DD0-3D60-4B1E-9EF0-488405D4B2BE}"/>
    <dgm:cxn modelId="{3C743D63-48A9-4464-8832-1CBB063115E7}" type="presOf" srcId="{B1DA3987-403A-4937-8C71-D8D3155756CA}" destId="{C4783116-FF7F-4DCA-8277-556B66C13CC7}" srcOrd="0" destOrd="0" presId="urn:microsoft.com/office/officeart/2005/8/layout/list1"/>
    <dgm:cxn modelId="{DE0961CF-E38A-4BA9-BF59-55121F1EA3EF}" srcId="{FD2C1C49-4051-46E4-8D9A-A69A70B123F1}" destId="{4834FAED-CD47-49CE-8E8E-CA8222F01610}" srcOrd="1" destOrd="0" parTransId="{1DE18272-A441-4BDD-BA50-77C2EB3D3498}" sibTransId="{F1CF483D-994E-432E-A220-72A3BEA1F952}"/>
    <dgm:cxn modelId="{A445BC9B-71F3-46CB-A310-1F90AF7F94D5}" type="presOf" srcId="{4834FAED-CD47-49CE-8E8E-CA8222F01610}" destId="{78AF4E66-84B6-489C-88BD-D8987206B054}" srcOrd="0" destOrd="0" presId="urn:microsoft.com/office/officeart/2005/8/layout/list1"/>
    <dgm:cxn modelId="{1E1FBAF6-2C65-4EE5-BFD5-33759D60ED79}" type="presOf" srcId="{D2DC9276-95DF-4A55-984C-E6F20B3B9A13}" destId="{C4783116-FF7F-4DCA-8277-556B66C13CC7}" srcOrd="0" destOrd="1" presId="urn:microsoft.com/office/officeart/2005/8/layout/list1"/>
    <dgm:cxn modelId="{C585A11F-9099-4842-A946-CBB449CF467E}" type="presOf" srcId="{5E7C73B3-B42E-45EA-84FC-CADBF948AD02}" destId="{B0345DAB-F7A6-4691-9E88-D493966C9927}" srcOrd="1" destOrd="0" presId="urn:microsoft.com/office/officeart/2005/8/layout/list1"/>
    <dgm:cxn modelId="{F8AA3D21-D5AA-495F-BF14-F711B5A09F03}" srcId="{FD2C1C49-4051-46E4-8D9A-A69A70B123F1}" destId="{5E7C73B3-B42E-45EA-84FC-CADBF948AD02}" srcOrd="0" destOrd="0" parTransId="{7F453B56-E71E-471C-880C-2F5DA4B183BD}" sibTransId="{A39275DC-D081-442D-AFA0-C41E93C01691}"/>
    <dgm:cxn modelId="{3689396A-4857-4A05-9A73-7F11E9649383}" type="presOf" srcId="{2CF49C69-6FFB-43FA-85AD-E081EF2964CC}" destId="{DAC079F9-C02B-4E10-85F9-3BFAAD451267}" srcOrd="0" destOrd="0" presId="urn:microsoft.com/office/officeart/2005/8/layout/list1"/>
    <dgm:cxn modelId="{B2E366C4-C520-4A96-BC8D-48AF6A1D9B9A}" srcId="{5E7C73B3-B42E-45EA-84FC-CADBF948AD02}" destId="{B1DA3987-403A-4937-8C71-D8D3155756CA}" srcOrd="0" destOrd="0" parTransId="{7E64EE2D-DA7F-4429-A97F-A4435A5A1BB6}" sibTransId="{834E0A1A-AE47-4EE4-A850-B69E93CE9A63}"/>
    <dgm:cxn modelId="{A8679416-B9D4-4C90-99D9-C7207187D00E}" type="presParOf" srcId="{DB196341-469B-4004-8785-CEBB8575B8FC}" destId="{19BDE923-5978-443D-9129-C28E0EF7B2EB}" srcOrd="0" destOrd="0" presId="urn:microsoft.com/office/officeart/2005/8/layout/list1"/>
    <dgm:cxn modelId="{63A1AD10-A155-430F-B2E5-E90658CF366E}" type="presParOf" srcId="{19BDE923-5978-443D-9129-C28E0EF7B2EB}" destId="{38AD538B-66CF-489E-A8C4-FA3747BA796F}" srcOrd="0" destOrd="0" presId="urn:microsoft.com/office/officeart/2005/8/layout/list1"/>
    <dgm:cxn modelId="{9558454B-A256-4D53-B5A2-C2821E350B90}" type="presParOf" srcId="{19BDE923-5978-443D-9129-C28E0EF7B2EB}" destId="{B0345DAB-F7A6-4691-9E88-D493966C9927}" srcOrd="1" destOrd="0" presId="urn:microsoft.com/office/officeart/2005/8/layout/list1"/>
    <dgm:cxn modelId="{8BD66095-4338-40DA-831D-331EB84EFE79}" type="presParOf" srcId="{DB196341-469B-4004-8785-CEBB8575B8FC}" destId="{39DFC51A-AFBE-4E56-A3B7-09D0B1B3A622}" srcOrd="1" destOrd="0" presId="urn:microsoft.com/office/officeart/2005/8/layout/list1"/>
    <dgm:cxn modelId="{CD464EA2-A10B-4584-97C8-4377AD7C1BD9}" type="presParOf" srcId="{DB196341-469B-4004-8785-CEBB8575B8FC}" destId="{C4783116-FF7F-4DCA-8277-556B66C13CC7}" srcOrd="2" destOrd="0" presId="urn:microsoft.com/office/officeart/2005/8/layout/list1"/>
    <dgm:cxn modelId="{12A5BFF6-605A-400F-97A7-5EE952479DC5}" type="presParOf" srcId="{DB196341-469B-4004-8785-CEBB8575B8FC}" destId="{0A18BF9C-EC32-4858-A13E-D16EA28B5F7B}" srcOrd="3" destOrd="0" presId="urn:microsoft.com/office/officeart/2005/8/layout/list1"/>
    <dgm:cxn modelId="{6B5C2F86-6E4B-4F7C-A1CF-1858C40D4835}" type="presParOf" srcId="{DB196341-469B-4004-8785-CEBB8575B8FC}" destId="{016FB2CF-8358-4288-BF3C-491111AECC9D}" srcOrd="4" destOrd="0" presId="urn:microsoft.com/office/officeart/2005/8/layout/list1"/>
    <dgm:cxn modelId="{45CE3BCA-E5FB-41C8-9F5E-0CD37B3252F5}" type="presParOf" srcId="{016FB2CF-8358-4288-BF3C-491111AECC9D}" destId="{78AF4E66-84B6-489C-88BD-D8987206B054}" srcOrd="0" destOrd="0" presId="urn:microsoft.com/office/officeart/2005/8/layout/list1"/>
    <dgm:cxn modelId="{E2501C4F-AC57-4AB0-BCB3-EBA3FEE250CD}" type="presParOf" srcId="{016FB2CF-8358-4288-BF3C-491111AECC9D}" destId="{C5808A04-C0A3-420B-AE66-538EA9E6BE5B}" srcOrd="1" destOrd="0" presId="urn:microsoft.com/office/officeart/2005/8/layout/list1"/>
    <dgm:cxn modelId="{BE5B8120-86FA-4652-8FB0-91D5AA4F72B7}" type="presParOf" srcId="{DB196341-469B-4004-8785-CEBB8575B8FC}" destId="{117E8000-B2B6-45E7-9DAE-8D21AF495DDE}" srcOrd="5" destOrd="0" presId="urn:microsoft.com/office/officeart/2005/8/layout/list1"/>
    <dgm:cxn modelId="{16BAC890-DE3E-4C4B-AA45-A3FAEB8A5F09}" type="presParOf" srcId="{DB196341-469B-4004-8785-CEBB8575B8FC}" destId="{DAC079F9-C02B-4E10-85F9-3BFAAD45126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77ABC3-F7C9-4986-A611-D98D8308D750}">
      <dsp:nvSpPr>
        <dsp:cNvPr id="0" name=""/>
        <dsp:cNvSpPr/>
      </dsp:nvSpPr>
      <dsp:spPr>
        <a:xfrm rot="5400000">
          <a:off x="-281377" y="283206"/>
          <a:ext cx="1875848" cy="131309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Đồ thị</a:t>
          </a:r>
          <a:endParaRPr lang="en-US" sz="2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658376"/>
        <a:ext cx="1313093" cy="562755"/>
      </dsp:txXfrm>
    </dsp:sp>
    <dsp:sp modelId="{79B04EB2-F73B-44F4-A685-A8E90956367D}">
      <dsp:nvSpPr>
        <dsp:cNvPr id="0" name=""/>
        <dsp:cNvSpPr/>
      </dsp:nvSpPr>
      <dsp:spPr>
        <a:xfrm rot="5400000">
          <a:off x="4161696" y="-2846773"/>
          <a:ext cx="1219301" cy="691650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G(V,E)</a:t>
          </a:r>
          <a:endParaRPr lang="en-US" sz="360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Khái niệm toán học</a:t>
          </a:r>
          <a:endParaRPr lang="en-US" sz="36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313094" y="61350"/>
        <a:ext cx="6856985" cy="1100259"/>
      </dsp:txXfrm>
    </dsp:sp>
    <dsp:sp modelId="{9382CDDC-78A8-4392-9FBD-C938C0574D4B}">
      <dsp:nvSpPr>
        <dsp:cNvPr id="0" name=""/>
        <dsp:cNvSpPr/>
      </dsp:nvSpPr>
      <dsp:spPr>
        <a:xfrm rot="5400000">
          <a:off x="-281377" y="1967590"/>
          <a:ext cx="1875848" cy="131309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Biểu diễn</a:t>
          </a:r>
          <a:endParaRPr lang="en-US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2342760"/>
        <a:ext cx="1313093" cy="562755"/>
      </dsp:txXfrm>
    </dsp:sp>
    <dsp:sp modelId="{5DA03495-D95A-4F7B-930F-69F34CEF1C51}">
      <dsp:nvSpPr>
        <dsp:cNvPr id="0" name=""/>
        <dsp:cNvSpPr/>
      </dsp:nvSpPr>
      <dsp:spPr>
        <a:xfrm rot="5400000">
          <a:off x="4161696" y="-1162389"/>
          <a:ext cx="1219301" cy="691650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????</a:t>
          </a:r>
          <a:endParaRPr lang="en-US" sz="36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313094" y="1745734"/>
        <a:ext cx="6856985" cy="1100259"/>
      </dsp:txXfrm>
    </dsp:sp>
    <dsp:sp modelId="{7D757000-4DC9-4639-A888-DFA9F793369F}">
      <dsp:nvSpPr>
        <dsp:cNvPr id="0" name=""/>
        <dsp:cNvSpPr/>
      </dsp:nvSpPr>
      <dsp:spPr>
        <a:xfrm rot="5400000">
          <a:off x="-281377" y="3651975"/>
          <a:ext cx="1875848" cy="1313093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0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Trên m</a:t>
          </a:r>
          <a:r>
            <a:rPr lang="en-US" sz="20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áy tính</a:t>
          </a:r>
          <a:endParaRPr lang="en-US" sz="20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4027145"/>
        <a:ext cx="1313093" cy="562755"/>
      </dsp:txXfrm>
    </dsp:sp>
    <dsp:sp modelId="{752F94A7-70D2-47BB-AA47-F28C39F8B70F}">
      <dsp:nvSpPr>
        <dsp:cNvPr id="0" name=""/>
        <dsp:cNvSpPr/>
      </dsp:nvSpPr>
      <dsp:spPr>
        <a:xfrm rot="5400000">
          <a:off x="4161696" y="521995"/>
          <a:ext cx="1219301" cy="691650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56032" tIns="22860" rIns="22860" bIns="22860" numCol="1" spcCol="1270" anchor="ctr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6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Các cấu trúc dữ liệu</a:t>
          </a:r>
          <a:r>
            <a:rPr lang="vi-VN" sz="36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 &amp; thuật toán</a:t>
          </a:r>
          <a:endParaRPr lang="en-US" sz="36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313094" y="3430119"/>
        <a:ext cx="6856985" cy="11002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BA3857-BE5C-43F5-9983-3979A917BD7E}">
      <dsp:nvSpPr>
        <dsp:cNvPr id="0" name=""/>
        <dsp:cNvSpPr/>
      </dsp:nvSpPr>
      <dsp:spPr>
        <a:xfrm>
          <a:off x="3305" y="0"/>
          <a:ext cx="3381879" cy="44291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18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Ma trận kề biểu diễn đồ thị</a:t>
          </a:r>
          <a:endParaRPr lang="en-US" sz="18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24761" y="0"/>
        <a:ext cx="2938967" cy="4429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783116-FF7F-4DCA-8277-556B66C13CC7}">
      <dsp:nvSpPr>
        <dsp:cNvPr id="0" name=""/>
        <dsp:cNvSpPr/>
      </dsp:nvSpPr>
      <dsp:spPr>
        <a:xfrm>
          <a:off x="0" y="366325"/>
          <a:ext cx="7772400" cy="16555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3225" tIns="479044" rIns="603225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24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Ma trận kề đối xứng (qua đường chéo chính)</a:t>
          </a:r>
          <a:endParaRPr lang="en-US" sz="2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24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Tổng các phần tử trên dòng (cột) của ma trận bằng bậc của đỉnh tương ứng</a:t>
          </a:r>
          <a:endParaRPr lang="en-US" sz="2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366325"/>
        <a:ext cx="7772400" cy="1655549"/>
      </dsp:txXfrm>
    </dsp:sp>
    <dsp:sp modelId="{B0345DAB-F7A6-4691-9E88-D493966C9927}">
      <dsp:nvSpPr>
        <dsp:cNvPr id="0" name=""/>
        <dsp:cNvSpPr/>
      </dsp:nvSpPr>
      <dsp:spPr>
        <a:xfrm>
          <a:off x="388620" y="12085"/>
          <a:ext cx="544068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645" tIns="0" rIns="205645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4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Đồ thị vô hướng</a:t>
          </a:r>
          <a:endParaRPr lang="en-US" sz="2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23205" y="46670"/>
        <a:ext cx="5371510" cy="639310"/>
      </dsp:txXfrm>
    </dsp:sp>
    <dsp:sp modelId="{DAC079F9-C02B-4E10-85F9-3BFAAD451267}">
      <dsp:nvSpPr>
        <dsp:cNvPr id="0" name=""/>
        <dsp:cNvSpPr/>
      </dsp:nvSpPr>
      <dsp:spPr>
        <a:xfrm>
          <a:off x="0" y="2505714"/>
          <a:ext cx="7772400" cy="2003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3225" tIns="479044" rIns="603225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24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Tổng các phần tử trên dòng của ma trận bằng bán bậc ra (</a:t>
          </a:r>
          <a:r>
            <a:rPr lang="vi-VN" sz="2400" i="1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outdeg</a:t>
          </a:r>
          <a:r>
            <a:rPr lang="vi-VN" sz="24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) của đỉnh tương ứng</a:t>
          </a:r>
          <a:endParaRPr lang="en-US" sz="2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vi-VN" sz="24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Tổng các phần tử trên cột của ma trận bằng bán bậc vào (</a:t>
          </a:r>
          <a:r>
            <a:rPr lang="vi-VN" sz="2400" i="1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indeg</a:t>
          </a:r>
          <a:r>
            <a:rPr lang="vi-VN" sz="24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) của đỉnh tương ứng</a:t>
          </a:r>
          <a:endParaRPr lang="en-US" sz="2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505714"/>
        <a:ext cx="7772400" cy="2003400"/>
      </dsp:txXfrm>
    </dsp:sp>
    <dsp:sp modelId="{C5808A04-C0A3-420B-AE66-538EA9E6BE5B}">
      <dsp:nvSpPr>
        <dsp:cNvPr id="0" name=""/>
        <dsp:cNvSpPr/>
      </dsp:nvSpPr>
      <dsp:spPr>
        <a:xfrm>
          <a:off x="388620" y="2151474"/>
          <a:ext cx="544068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5645" tIns="0" rIns="205645" bIns="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vi-VN" sz="2400" kern="1200" smtClean="0">
              <a:latin typeface="Times New Roman" panose="02020603050405020304" pitchFamily="18" charset="0"/>
              <a:cs typeface="Times New Roman" panose="02020603050405020304" pitchFamily="18" charset="0"/>
            </a:rPr>
            <a:t>Đồ thị có hướng</a:t>
          </a:r>
          <a:endParaRPr lang="en-US" sz="2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23205" y="2186059"/>
        <a:ext cx="5371510" cy="63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43F264-6DD2-48EA-80BF-3499090B04E9}" type="datetimeFigureOut">
              <a:rPr lang="en-US" smtClean="0"/>
              <a:pPr/>
              <a:t>9/1/2017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85D59-8149-4EC6-86E6-7CA794F0FA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434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85D59-8149-4EC6-86E6-7CA794F0FA3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87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89" name="Object 17"/>
          <p:cNvGraphicFramePr>
            <a:graphicFrameLocks noChangeAspect="1"/>
          </p:cNvGraphicFramePr>
          <p:nvPr/>
        </p:nvGraphicFramePr>
        <p:xfrm>
          <a:off x="2819400" y="0"/>
          <a:ext cx="9372600" cy="327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7" name="Image" r:id="rId3" imgW="6565079" imgH="4761905" progId="">
                  <p:embed/>
                </p:oleObj>
              </mc:Choice>
              <mc:Fallback>
                <p:oleObj name="Image" r:id="rId3" imgW="6565079" imgH="4761905" progId="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gray">
                      <a:xfrm>
                        <a:off x="2819400" y="0"/>
                        <a:ext cx="9372600" cy="327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0" name="Rectangle 18"/>
          <p:cNvSpPr>
            <a:spLocks noChangeArrowheads="1"/>
          </p:cNvSpPr>
          <p:nvPr/>
        </p:nvSpPr>
        <p:spPr bwMode="gray">
          <a:xfrm>
            <a:off x="0" y="0"/>
            <a:ext cx="2844800" cy="3200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Times New Roman" panose="02020603050405020304" pitchFamily="18" charset="0"/>
            </a:endParaRPr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gray">
          <a:xfrm>
            <a:off x="0" y="3200400"/>
            <a:ext cx="12192000" cy="457200"/>
          </a:xfrm>
          <a:prstGeom prst="rect">
            <a:avLst/>
          </a:prstGeom>
          <a:solidFill>
            <a:schemeClr val="tx1"/>
          </a:solidFill>
          <a:ln w="2857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Times New Roman" panose="02020603050405020304" pitchFamily="18" charset="0"/>
            </a:endParaRPr>
          </a:p>
        </p:txBody>
      </p:sp>
      <p:sp>
        <p:nvSpPr>
          <p:cNvPr id="3092" name="Rectangle 20"/>
          <p:cNvSpPr>
            <a:spLocks noChangeArrowheads="1"/>
          </p:cNvSpPr>
          <p:nvPr/>
        </p:nvSpPr>
        <p:spPr bwMode="gray">
          <a:xfrm>
            <a:off x="0" y="3352800"/>
            <a:ext cx="2844800" cy="35052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Times New Roman" panose="02020603050405020304" pitchFamily="18" charset="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black">
          <a:xfrm>
            <a:off x="3048000" y="4114800"/>
            <a:ext cx="8534400" cy="1524000"/>
          </a:xfrm>
        </p:spPr>
        <p:txBody>
          <a:bodyPr/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white">
          <a:xfrm>
            <a:off x="2844800" y="3232150"/>
            <a:ext cx="8636000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775200" y="6508750"/>
            <a:ext cx="2844800" cy="15240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552F8A13-5043-484E-B82E-509AD1E94520}" type="datetime1">
              <a:rPr lang="en-US" smtClean="0"/>
              <a:t>9/1/2017</a:t>
            </a:fld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77001"/>
            <a:ext cx="2844800" cy="168275"/>
          </a:xfrm>
        </p:spPr>
        <p:txBody>
          <a:bodyPr/>
          <a:lstStyle>
            <a:lvl1pPr algn="r">
              <a:defRPr sz="14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68AFDFD8-3AC2-4BDA-A5D1-4F8DB698872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white">
          <a:xfrm>
            <a:off x="609600" y="457200"/>
            <a:ext cx="162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Times New Roman" panose="02020603050405020304" pitchFamily="18" charset="0"/>
              </a:rPr>
              <a:t>LOGO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EF869C-25BD-4B6E-B2D5-82E6BF36B09B}" type="datetime1">
              <a:rPr lang="en-US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52400"/>
            <a:ext cx="27432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400"/>
            <a:ext cx="80264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1167270-6774-430D-93E6-4CDFEC393A43}" type="datetime1">
              <a:rPr lang="en-US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1"/>
            <a:ext cx="10972800" cy="563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076325"/>
            <a:ext cx="10972800" cy="5248275"/>
          </a:xfrm>
        </p:spPr>
        <p:txBody>
          <a:bodyPr/>
          <a:lstStyle/>
          <a:p>
            <a:r>
              <a:rPr lang="en-US" smtClean="0"/>
              <a:t>Click icon to add table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8000" y="6567488"/>
            <a:ext cx="3251200" cy="214312"/>
          </a:xfrm>
        </p:spPr>
        <p:txBody>
          <a:bodyPr/>
          <a:lstStyle>
            <a:lvl1pPr>
              <a:defRPr/>
            </a:lvl1pPr>
          </a:lstStyle>
          <a:p>
            <a:fld id="{D4AF2944-D827-46E5-AC66-F9A5383C2020}" type="datetime1">
              <a:rPr lang="en-US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34400" y="6551613"/>
            <a:ext cx="3149600" cy="2413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76800" y="6551613"/>
            <a:ext cx="2844800" cy="241300"/>
          </a:xfrm>
        </p:spPr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0BDFAB3-6DC6-4171-8737-BDACBDE66DFF}" type="datetime1">
              <a:rPr lang="en-US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CCD67C6-61CA-4693-BEEF-DC4A70CC0078}" type="datetime1">
              <a:rPr lang="en-US" smtClean="0"/>
              <a:t>9/1/2017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076325"/>
            <a:ext cx="53848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076325"/>
            <a:ext cx="5384800" cy="5248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F2A5DC-1B29-4B64-9814-BA991E9313DB}" type="datetime1">
              <a:rPr lang="en-US" smtClean="0"/>
              <a:t>9/1/2017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BEA7A0-4B49-4124-95F0-3B1CBAE99E7E}" type="datetime1">
              <a:rPr lang="en-US" smtClean="0"/>
              <a:t>9/1/2017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46FCE13-2EFB-4CA1-AA98-E0D2A1C64502}" type="datetime1">
              <a:rPr lang="en-US" smtClean="0"/>
              <a:t>9/1/2017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5C59C1-2E3A-4F21-802C-052283827B01}" type="datetime1">
              <a:rPr lang="en-US" smtClean="0"/>
              <a:t>9/1/2017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CF290F1-0570-417F-AFD2-D51CA29514B2}" type="datetime1">
              <a:rPr lang="en-US" smtClean="0"/>
              <a:t>9/1/2017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46EDFC-F0EA-49FA-92ED-D89B7EA22EC6}" type="datetime1">
              <a:rPr lang="en-US" smtClean="0"/>
              <a:t>9/1/2017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5"/>
          <p:cNvSpPr>
            <a:spLocks noChangeArrowheads="1"/>
          </p:cNvSpPr>
          <p:nvPr/>
        </p:nvSpPr>
        <p:spPr bwMode="gray">
          <a:xfrm>
            <a:off x="0" y="1"/>
            <a:ext cx="12192000" cy="76676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Times New Roman" panose="02020603050405020304" pitchFamily="18" charset="0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gray">
          <a:xfrm>
            <a:off x="0" y="6562725"/>
            <a:ext cx="12192000" cy="3048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Times New Roman" panose="02020603050405020304" pitchFamily="18" charset="0"/>
            </a:endParaRPr>
          </a:p>
        </p:txBody>
      </p:sp>
      <p:sp>
        <p:nvSpPr>
          <p:cNvPr id="1042" name="AutoShape 18"/>
          <p:cNvSpPr>
            <a:spLocks noChangeArrowheads="1"/>
          </p:cNvSpPr>
          <p:nvPr/>
        </p:nvSpPr>
        <p:spPr bwMode="gray">
          <a:xfrm>
            <a:off x="177800" y="6380163"/>
            <a:ext cx="406400" cy="334962"/>
          </a:xfrm>
          <a:prstGeom prst="diamond">
            <a:avLst/>
          </a:prstGeom>
          <a:solidFill>
            <a:schemeClr val="accent1"/>
          </a:solidFill>
          <a:ln w="2857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Times New Roman" panose="02020603050405020304" pitchFamily="18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508000" y="6567488"/>
            <a:ext cx="325120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fld id="{A1C04730-124B-4517-93FF-456BAF6A43CF}" type="datetime1">
              <a:rPr lang="en-US" smtClean="0"/>
              <a:pPr/>
              <a:t>9/1/2017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8534400" y="6551613"/>
            <a:ext cx="31496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4876800" y="6551613"/>
            <a:ext cx="2844800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7" name="Text Box 13"/>
          <p:cNvSpPr txBox="1">
            <a:spLocks noChangeArrowheads="1"/>
          </p:cNvSpPr>
          <p:nvPr/>
        </p:nvSpPr>
        <p:spPr bwMode="white">
          <a:xfrm>
            <a:off x="10871200" y="261938"/>
            <a:ext cx="1320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b="1">
                <a:latin typeface="Times New Roman" panose="02020603050405020304" pitchFamily="18" charset="0"/>
              </a:rPr>
              <a:t>LOGO</a:t>
            </a:r>
          </a:p>
        </p:txBody>
      </p:sp>
      <p:sp>
        <p:nvSpPr>
          <p:cNvPr id="1038" name="AutoShape 14"/>
          <p:cNvSpPr>
            <a:spLocks noChangeArrowheads="1"/>
          </p:cNvSpPr>
          <p:nvPr/>
        </p:nvSpPr>
        <p:spPr bwMode="auto">
          <a:xfrm rot="5400000">
            <a:off x="11323110" y="-340254"/>
            <a:ext cx="273050" cy="1147233"/>
          </a:xfrm>
          <a:prstGeom prst="moon">
            <a:avLst>
              <a:gd name="adj" fmla="val 21208"/>
            </a:avLst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Times New Roman" panose="02020603050405020304" pitchFamily="18" charset="0"/>
            </a:endParaRPr>
          </a:p>
        </p:txBody>
      </p:sp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10363200" y="1"/>
            <a:ext cx="1828800" cy="760413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609600" y="152401"/>
            <a:ext cx="10972800" cy="56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gray">
          <a:xfrm>
            <a:off x="10363200" y="762000"/>
            <a:ext cx="1828800" cy="4800600"/>
          </a:xfrm>
          <a:prstGeom prst="rect">
            <a:avLst/>
          </a:prstGeom>
          <a:gradFill rotWithShape="1">
            <a:gsLst>
              <a:gs pos="0">
                <a:schemeClr val="bg2"/>
              </a:gs>
              <a:gs pos="100000">
                <a:schemeClr val="bg2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latin typeface="Times New Roman" panose="02020603050405020304" pitchFamily="18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076325"/>
            <a:ext cx="10972800" cy="524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Times New Roman" panose="02020603050405020304" pitchFamily="18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accent1"/>
          </a:solidFill>
          <a:latin typeface="Times New Roman" panose="02020603050405020304" pitchFamily="18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Times New Roman" panose="02020603050405020304" pitchFamily="18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Times New Roman" panose="02020603050405020304" pitchFamily="18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anose="02020603050405020304" pitchFamily="18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2.xml"/><Relationship Id="rId7" Type="http://schemas.openxmlformats.org/officeDocument/2006/relationships/hyperlink" Target="http://upload.wikimedia.org/wikipedia/commons/2/28/6n-graph2.svg" TargetMode="Externa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BIỂU DIỄN ĐỒ THỊ TRÊN MÁY TÍNH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CHƯƠNG 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AFDFD8-3AC2-4BDA-A5D1-4F8DB6988721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2844799" cy="319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898666"/>
              </p:ext>
            </p:extLst>
          </p:nvPr>
        </p:nvGraphicFramePr>
        <p:xfrm>
          <a:off x="4572000" y="1156766"/>
          <a:ext cx="33528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/>
                <a:gridCol w="1117600"/>
                <a:gridCol w="11176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Times New Roman" panose="02020603050405020304" pitchFamily="18" charset="0"/>
                        </a:rPr>
                        <a:t>Đỉnh</a:t>
                      </a:r>
                      <a:r>
                        <a:rPr lang="en-US" baseline="0" smtClean="0">
                          <a:latin typeface="Times New Roman" panose="02020603050405020304" pitchFamily="18" charset="0"/>
                        </a:rPr>
                        <a:t> đầu</a:t>
                      </a:r>
                      <a:endParaRPr lang="en-US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Times New Roman" panose="02020603050405020304" pitchFamily="18" charset="0"/>
                        </a:rPr>
                        <a:t>Đỉnh</a:t>
                      </a:r>
                      <a:r>
                        <a:rPr lang="en-US" baseline="0" smtClean="0">
                          <a:latin typeface="Times New Roman" panose="02020603050405020304" pitchFamily="18" charset="0"/>
                        </a:rPr>
                        <a:t> cuối</a:t>
                      </a:r>
                      <a:endParaRPr lang="en-US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Times New Roman" panose="02020603050405020304" pitchFamily="18" charset="0"/>
                        </a:rPr>
                        <a:t>Trọng</a:t>
                      </a:r>
                      <a:r>
                        <a:rPr lang="en-US" baseline="0" smtClean="0">
                          <a:latin typeface="Times New Roman" panose="02020603050405020304" pitchFamily="18" charset="0"/>
                        </a:rPr>
                        <a:t> số</a:t>
                      </a:r>
                      <a:endParaRPr lang="en-US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1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2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4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2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3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5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2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4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-3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3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4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2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978982"/>
              </p:ext>
            </p:extLst>
          </p:nvPr>
        </p:nvGraphicFramePr>
        <p:xfrm>
          <a:off x="4572000" y="3826430"/>
          <a:ext cx="33528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7600"/>
                <a:gridCol w="1117600"/>
                <a:gridCol w="111760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Times New Roman" panose="02020603050405020304" pitchFamily="18" charset="0"/>
                        </a:rPr>
                        <a:t>Đỉnh</a:t>
                      </a:r>
                      <a:r>
                        <a:rPr lang="en-US" baseline="0" smtClean="0">
                          <a:latin typeface="Times New Roman" panose="02020603050405020304" pitchFamily="18" charset="0"/>
                        </a:rPr>
                        <a:t> đầu</a:t>
                      </a:r>
                      <a:endParaRPr lang="en-US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Times New Roman" panose="02020603050405020304" pitchFamily="18" charset="0"/>
                        </a:rPr>
                        <a:t>Đỉnh</a:t>
                      </a:r>
                      <a:r>
                        <a:rPr lang="en-US" baseline="0" smtClean="0">
                          <a:latin typeface="Times New Roman" panose="02020603050405020304" pitchFamily="18" charset="0"/>
                        </a:rPr>
                        <a:t> cuối</a:t>
                      </a:r>
                      <a:endParaRPr lang="en-US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mtClean="0">
                          <a:latin typeface="Times New Roman" panose="02020603050405020304" pitchFamily="18" charset="0"/>
                        </a:rPr>
                        <a:t>Trọng</a:t>
                      </a:r>
                      <a:r>
                        <a:rPr lang="en-US" baseline="0" smtClean="0">
                          <a:latin typeface="Times New Roman" panose="02020603050405020304" pitchFamily="18" charset="0"/>
                        </a:rPr>
                        <a:t> số</a:t>
                      </a:r>
                      <a:endParaRPr lang="en-US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2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1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1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4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2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2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3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2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3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3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4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smtClean="0">
                          <a:latin typeface="Times New Roman" panose="02020603050405020304" pitchFamily="18" charset="0"/>
                        </a:rPr>
                        <a:t>4</a:t>
                      </a:r>
                      <a:endParaRPr lang="en-US" sz="2400">
                        <a:latin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1121982" y="979090"/>
            <a:ext cx="2762250" cy="4819650"/>
            <a:chOff x="817182" y="990600"/>
            <a:chExt cx="2762250" cy="4819650"/>
          </a:xfrm>
        </p:grpSpPr>
        <p:pic>
          <p:nvPicPr>
            <p:cNvPr id="9220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182" y="990600"/>
              <a:ext cx="2762250" cy="2324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1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7182" y="3581400"/>
              <a:ext cx="2724150" cy="2228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21982" y="152401"/>
            <a:ext cx="9088818" cy="563563"/>
          </a:xfrm>
        </p:spPr>
        <p:txBody>
          <a:bodyPr/>
          <a:lstStyle/>
          <a:p>
            <a:r>
              <a:rPr lang="vi-VN" sz="3200"/>
              <a:t>Phương pháp danh sách cạnh/cung </a:t>
            </a:r>
            <a:endParaRPr 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3200"/>
              <a:t>Thảo luận &amp; bài tập (</a:t>
            </a:r>
            <a:r>
              <a:rPr lang="vi-VN" sz="3200"/>
              <a:t>1/2)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838201"/>
            <a:ext cx="9448800" cy="5248275"/>
          </a:xfrm>
        </p:spPr>
        <p:txBody>
          <a:bodyPr/>
          <a:lstStyle/>
          <a:p>
            <a:r>
              <a:rPr lang="vi-VN" smtClean="0"/>
              <a:t>So sánh các phương pháp biểu diễn: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9685735"/>
              </p:ext>
            </p:extLst>
          </p:nvPr>
        </p:nvGraphicFramePr>
        <p:xfrm>
          <a:off x="990600" y="1362076"/>
          <a:ext cx="8153400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2400300"/>
                <a:gridCol w="2038350"/>
                <a:gridCol w="2038350"/>
              </a:tblGrid>
              <a:tr h="631784">
                <a:tc>
                  <a:txBody>
                    <a:bodyPr/>
                    <a:lstStyle/>
                    <a:p>
                      <a:pPr algn="ctr"/>
                      <a:r>
                        <a:rPr lang="vi-VN" sz="200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Nội</a:t>
                      </a:r>
                      <a:r>
                        <a:rPr lang="vi-VN" sz="2000" baseline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 dung</a:t>
                      </a:r>
                    </a:p>
                    <a:p>
                      <a:pPr algn="ctr"/>
                      <a:r>
                        <a:rPr lang="vi-VN" sz="2000" baseline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so sánh</a:t>
                      </a:r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Ma trận</a:t>
                      </a:r>
                      <a:r>
                        <a:rPr lang="en-US" sz="2000" baseline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 kề</a:t>
                      </a:r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Danh</a:t>
                      </a:r>
                      <a:r>
                        <a:rPr lang="en-US" sz="2000" baseline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 sách kề</a:t>
                      </a:r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Danh sách</a:t>
                      </a:r>
                      <a:endParaRPr lang="vi-VN" sz="200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sz="2000" baseline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cạnh / cung</a:t>
                      </a:r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31784">
                <a:tc>
                  <a:txBody>
                    <a:bodyPr/>
                    <a:lstStyle/>
                    <a:p>
                      <a:r>
                        <a:rPr lang="en-US" sz="200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Dung lượng</a:t>
                      </a:r>
                      <a:r>
                        <a:rPr lang="en-US" sz="2000" baseline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 bộ nhớ</a:t>
                      </a:r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n</a:t>
                      </a:r>
                      <a:r>
                        <a:rPr lang="en-US" sz="2000" baseline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 x n</a:t>
                      </a:r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200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Phụ</a:t>
                      </a:r>
                      <a:r>
                        <a:rPr lang="en-US" sz="2000" baseline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 thuộc số đỉnh kề của mỗi đỉnh</a:t>
                      </a:r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200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Phụ</a:t>
                      </a:r>
                      <a:r>
                        <a:rPr lang="en-US" sz="2000" baseline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 thuộc số cạnh/cung</a:t>
                      </a:r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31784">
                <a:tc>
                  <a:txBody>
                    <a:bodyPr/>
                    <a:lstStyle/>
                    <a:p>
                      <a:r>
                        <a:rPr lang="en-US" sz="200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Độ</a:t>
                      </a:r>
                      <a:r>
                        <a:rPr lang="en-US" sz="2000" baseline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 phức tạp tính toán</a:t>
                      </a:r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Phụ</a:t>
                      </a:r>
                      <a:r>
                        <a:rPr lang="en-US" sz="2000" baseline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 thuộc vào cấp của ma trận</a:t>
                      </a:r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906473">
                <a:tc>
                  <a:txBody>
                    <a:bodyPr/>
                    <a:lstStyle/>
                    <a:p>
                      <a:r>
                        <a:rPr lang="en-US" sz="200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Ưu</a:t>
                      </a:r>
                      <a:r>
                        <a:rPr lang="en-US" sz="2000" baseline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 điểm</a:t>
                      </a:r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Cài</a:t>
                      </a:r>
                      <a:r>
                        <a:rPr lang="en-US" sz="2000" baseline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 đặt đơn giản</a:t>
                      </a:r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Hỗ</a:t>
                      </a:r>
                      <a:r>
                        <a:rPr lang="en-US" sz="2000" baseline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 trợ tốt các thuật toán trên đồ thị</a:t>
                      </a:r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Cài</a:t>
                      </a:r>
                      <a:r>
                        <a:rPr lang="en-US" sz="2000" baseline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 đặt đơn giản</a:t>
                      </a:r>
                      <a:endParaRPr lang="en-US" sz="200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455850">
                <a:tc>
                  <a:txBody>
                    <a:bodyPr/>
                    <a:lstStyle/>
                    <a:p>
                      <a:r>
                        <a:rPr lang="en-US" sz="200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Nhược</a:t>
                      </a:r>
                      <a:r>
                        <a:rPr lang="en-US" sz="2000" baseline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 điểm</a:t>
                      </a:r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Không</a:t>
                      </a:r>
                      <a:r>
                        <a:rPr lang="en-US" sz="2000" baseline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 phù hợp với những đồ thị “thưa”, khi đó phần lớn các phần tử của ma trận bằng 0</a:t>
                      </a:r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Dư thừa</a:t>
                      </a:r>
                      <a:r>
                        <a:rPr lang="en-US" sz="2000" baseline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 dữ liệu khi biểu diễn đồ thị vô hướng</a:t>
                      </a:r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Không</a:t>
                      </a:r>
                      <a:r>
                        <a:rPr lang="en-US" sz="2000" baseline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rPr>
                        <a:t> phù hợp với những đồ thị “mau”, khi đó số cạnh / cung rất lớn</a:t>
                      </a:r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6761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3200"/>
              <a:t>Thảo luận &amp; bài tập </a:t>
            </a:r>
            <a:r>
              <a:rPr lang="vi-VN" sz="3200"/>
              <a:t>(2/2</a:t>
            </a:r>
            <a:r>
              <a:rPr lang="vi-VN" sz="3200"/>
              <a:t>)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smtClean="0"/>
              <a:t>Bài tập:</a:t>
            </a:r>
          </a:p>
          <a:p>
            <a:pPr lvl="1"/>
            <a:r>
              <a:rPr lang="vi-VN" smtClean="0"/>
              <a:t>Cài đặt các phương pháp biểu diễn đồ thị.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66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19" name="Text Box 31"/>
          <p:cNvSpPr txBox="1">
            <a:spLocks noChangeArrowheads="1"/>
          </p:cNvSpPr>
          <p:nvPr/>
        </p:nvSpPr>
        <p:spPr bwMode="auto">
          <a:xfrm>
            <a:off x="3184525" y="7223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>
              <a:latin typeface="Times New Roman" panose="02020603050405020304" pitchFamily="18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990600" y="1295400"/>
            <a:ext cx="7670666" cy="4038600"/>
            <a:chOff x="1066800" y="990600"/>
            <a:chExt cx="6070466" cy="4038600"/>
          </a:xfrm>
        </p:grpSpPr>
        <p:grpSp>
          <p:nvGrpSpPr>
            <p:cNvPr id="2" name="Group 3"/>
            <p:cNvGrpSpPr>
              <a:grpSpLocks/>
            </p:cNvGrpSpPr>
            <p:nvPr/>
          </p:nvGrpSpPr>
          <p:grpSpPr bwMode="auto">
            <a:xfrm>
              <a:off x="1066800" y="990600"/>
              <a:ext cx="762000" cy="665162"/>
              <a:chOff x="1110" y="2656"/>
              <a:chExt cx="1549" cy="1351"/>
            </a:xfrm>
          </p:grpSpPr>
          <p:sp>
            <p:nvSpPr>
              <p:cNvPr id="89092" name="AutoShape 4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9093" name="AutoShape 5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9094" name="AutoShape 6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1066800" y="2154238"/>
              <a:ext cx="762000" cy="665162"/>
              <a:chOff x="3174" y="2656"/>
              <a:chExt cx="1549" cy="1351"/>
            </a:xfrm>
          </p:grpSpPr>
          <p:sp>
            <p:nvSpPr>
              <p:cNvPr id="89096" name="AutoShape 8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9097" name="AutoShape 9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9098" name="AutoShape 10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89099" name="Line 11"/>
            <p:cNvSpPr>
              <a:spLocks noChangeShapeType="1"/>
            </p:cNvSpPr>
            <p:nvPr/>
          </p:nvSpPr>
          <p:spPr bwMode="auto">
            <a:xfrm>
              <a:off x="1676400" y="1600200"/>
              <a:ext cx="5452078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89100" name="Text Box 12"/>
            <p:cNvSpPr txBox="1">
              <a:spLocks noChangeArrowheads="1"/>
            </p:cNvSpPr>
            <p:nvPr/>
          </p:nvSpPr>
          <p:spPr bwMode="auto">
            <a:xfrm>
              <a:off x="2667000" y="1066800"/>
              <a:ext cx="3214341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vi-VN" sz="2400">
                  <a:solidFill>
                    <a:schemeClr val="tx2"/>
                  </a:solidFill>
                  <a:latin typeface="Times New Roman" panose="02020603050405020304" pitchFamily="18" charset="0"/>
                </a:rPr>
                <a:t>Bài toán biểu diễn đồ thị</a:t>
              </a:r>
              <a:endParaRPr lang="en-US" sz="2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9101" name="Text Box 13"/>
            <p:cNvSpPr txBox="1">
              <a:spLocks noChangeArrowheads="1"/>
            </p:cNvSpPr>
            <p:nvPr/>
          </p:nvSpPr>
          <p:spPr bwMode="gray">
            <a:xfrm>
              <a:off x="1271379" y="1089025"/>
              <a:ext cx="338554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89103" name="Text Box 15"/>
            <p:cNvSpPr txBox="1">
              <a:spLocks noChangeArrowheads="1"/>
            </p:cNvSpPr>
            <p:nvPr/>
          </p:nvSpPr>
          <p:spPr bwMode="auto">
            <a:xfrm>
              <a:off x="2667000" y="2230438"/>
              <a:ext cx="3196709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solidFill>
                    <a:schemeClr val="tx2"/>
                  </a:solidFill>
                  <a:latin typeface="Times New Roman" panose="02020603050405020304" pitchFamily="18" charset="0"/>
                </a:rPr>
                <a:t>Phương pháp ma trận kề</a:t>
              </a:r>
              <a:endParaRPr lang="en-US" sz="2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9104" name="Text Box 16"/>
            <p:cNvSpPr txBox="1">
              <a:spLocks noChangeArrowheads="1"/>
            </p:cNvSpPr>
            <p:nvPr/>
          </p:nvSpPr>
          <p:spPr bwMode="gray">
            <a:xfrm>
              <a:off x="1271379" y="2252663"/>
              <a:ext cx="338554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  <a:latin typeface="Times New Roman" panose="02020603050405020304" pitchFamily="18" charset="0"/>
                </a:rPr>
                <a:t>2</a:t>
              </a:r>
            </a:p>
          </p:txBody>
        </p:sp>
        <p:grpSp>
          <p:nvGrpSpPr>
            <p:cNvPr id="5" name="Group 21"/>
            <p:cNvGrpSpPr>
              <a:grpSpLocks/>
            </p:cNvGrpSpPr>
            <p:nvPr/>
          </p:nvGrpSpPr>
          <p:grpSpPr bwMode="auto">
            <a:xfrm>
              <a:off x="1066800" y="4364038"/>
              <a:ext cx="762000" cy="665162"/>
              <a:chOff x="3174" y="2656"/>
              <a:chExt cx="1549" cy="1351"/>
            </a:xfrm>
          </p:grpSpPr>
          <p:sp>
            <p:nvSpPr>
              <p:cNvPr id="89110" name="AutoShape 22"/>
              <p:cNvSpPr>
                <a:spLocks noChangeArrowheads="1"/>
              </p:cNvSpPr>
              <p:nvPr/>
            </p:nvSpPr>
            <p:spPr bwMode="gray">
              <a:xfrm>
                <a:off x="3187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9111" name="AutoShape 23"/>
              <p:cNvSpPr>
                <a:spLocks noChangeArrowheads="1"/>
              </p:cNvSpPr>
              <p:nvPr/>
            </p:nvSpPr>
            <p:spPr bwMode="gray">
              <a:xfrm>
                <a:off x="3174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89112" name="AutoShape 24"/>
              <p:cNvSpPr>
                <a:spLocks noChangeArrowheads="1"/>
              </p:cNvSpPr>
              <p:nvPr/>
            </p:nvSpPr>
            <p:spPr bwMode="gray">
              <a:xfrm>
                <a:off x="3264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accent1">
                      <a:gamma/>
                      <a:shade val="46275"/>
                      <a:invGamma/>
                    </a:schemeClr>
                  </a:gs>
                  <a:gs pos="100000">
                    <a:schemeClr val="accent1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89114" name="Text Box 26"/>
            <p:cNvSpPr txBox="1">
              <a:spLocks noChangeArrowheads="1"/>
            </p:cNvSpPr>
            <p:nvPr/>
          </p:nvSpPr>
          <p:spPr bwMode="auto">
            <a:xfrm>
              <a:off x="2667000" y="4495800"/>
              <a:ext cx="2693366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vi-VN" sz="2400">
                  <a:solidFill>
                    <a:schemeClr val="tx2"/>
                  </a:solidFill>
                  <a:latin typeface="Times New Roman" panose="02020603050405020304" pitchFamily="18" charset="0"/>
                </a:rPr>
                <a:t>Thảo luận &amp; Bài tập</a:t>
              </a:r>
              <a:endParaRPr lang="en-US" sz="2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9116" name="Line 28"/>
            <p:cNvSpPr>
              <a:spLocks noChangeShapeType="1"/>
            </p:cNvSpPr>
            <p:nvPr/>
          </p:nvSpPr>
          <p:spPr bwMode="auto">
            <a:xfrm>
              <a:off x="1676400" y="4973638"/>
              <a:ext cx="5452078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89118" name="Text Box 30"/>
            <p:cNvSpPr txBox="1">
              <a:spLocks noChangeArrowheads="1"/>
            </p:cNvSpPr>
            <p:nvPr/>
          </p:nvSpPr>
          <p:spPr bwMode="gray">
            <a:xfrm>
              <a:off x="1271379" y="4462463"/>
              <a:ext cx="338554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4" name="Text Box 26"/>
            <p:cNvSpPr txBox="1">
              <a:spLocks noChangeArrowheads="1"/>
            </p:cNvSpPr>
            <p:nvPr/>
          </p:nvSpPr>
          <p:spPr bwMode="auto">
            <a:xfrm>
              <a:off x="2667000" y="3352800"/>
              <a:ext cx="3488455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>
                  <a:solidFill>
                    <a:schemeClr val="tx2"/>
                  </a:solidFill>
                  <a:latin typeface="Times New Roman" panose="02020603050405020304" pitchFamily="18" charset="0"/>
                </a:rPr>
                <a:t>Phương pháp danh sách kề</a:t>
              </a:r>
              <a:endParaRPr lang="en-US" sz="240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57" name="Group 17"/>
            <p:cNvGrpSpPr>
              <a:grpSpLocks/>
            </p:cNvGrpSpPr>
            <p:nvPr/>
          </p:nvGrpSpPr>
          <p:grpSpPr bwMode="auto">
            <a:xfrm>
              <a:off x="1066800" y="3276600"/>
              <a:ext cx="762000" cy="665162"/>
              <a:chOff x="1110" y="2656"/>
              <a:chExt cx="1549" cy="1351"/>
            </a:xfrm>
          </p:grpSpPr>
          <p:sp>
            <p:nvSpPr>
              <p:cNvPr id="58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59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0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chemeClr val="hlink">
                      <a:gamma/>
                      <a:shade val="46275"/>
                      <a:invGamma/>
                    </a:schemeClr>
                  </a:gs>
                  <a:gs pos="100000">
                    <a:schemeClr val="hlink"/>
                  </a:gs>
                </a:gsLst>
                <a:lin ang="27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63" name="Text Box 27"/>
            <p:cNvSpPr txBox="1">
              <a:spLocks noChangeArrowheads="1"/>
            </p:cNvSpPr>
            <p:nvPr/>
          </p:nvSpPr>
          <p:spPr bwMode="gray">
            <a:xfrm>
              <a:off x="1271379" y="3375025"/>
              <a:ext cx="338554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400" b="1">
                  <a:solidFill>
                    <a:srgbClr val="FFFFFF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4" name="Line 11"/>
            <p:cNvSpPr>
              <a:spLocks noChangeShapeType="1"/>
            </p:cNvSpPr>
            <p:nvPr/>
          </p:nvSpPr>
          <p:spPr bwMode="auto">
            <a:xfrm>
              <a:off x="1660525" y="2819400"/>
              <a:ext cx="5452078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</a:endParaRPr>
            </a:p>
          </p:txBody>
        </p:sp>
        <p:sp>
          <p:nvSpPr>
            <p:cNvPr id="35" name="Line 11"/>
            <p:cNvSpPr>
              <a:spLocks noChangeShapeType="1"/>
            </p:cNvSpPr>
            <p:nvPr/>
          </p:nvSpPr>
          <p:spPr bwMode="auto">
            <a:xfrm>
              <a:off x="1685188" y="3930438"/>
              <a:ext cx="5452078" cy="0"/>
            </a:xfrm>
            <a:prstGeom prst="line">
              <a:avLst/>
            </a:prstGeom>
            <a:noFill/>
            <a:ln w="25400">
              <a:solidFill>
                <a:schemeClr val="tx2"/>
              </a:solidFill>
              <a:prstDash val="sysDot"/>
              <a:round/>
              <a:headEnd/>
              <a:tailEnd type="oval" w="med" len="med"/>
            </a:ln>
            <a:effectLst/>
          </p:spPr>
          <p:txBody>
            <a:bodyPr wrap="none" anchor="ctr"/>
            <a:lstStyle/>
            <a:p>
              <a:endParaRPr lang="en-US">
                <a:latin typeface="Times New Roman" panose="02020603050405020304" pitchFamily="18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1" name="Title 1"/>
          <p:cNvSpPr>
            <a:spLocks noGrp="1"/>
          </p:cNvSpPr>
          <p:nvPr>
            <p:ph type="title"/>
          </p:nvPr>
        </p:nvSpPr>
        <p:spPr>
          <a:xfrm>
            <a:off x="741568" y="152401"/>
            <a:ext cx="9469232" cy="563563"/>
          </a:xfrm>
        </p:spPr>
        <p:txBody>
          <a:bodyPr/>
          <a:lstStyle/>
          <a:p>
            <a:r>
              <a:rPr lang="vi-VN" sz="3600"/>
              <a:t>Nội dung</a:t>
            </a:r>
            <a:endParaRPr lang="en-US" sz="3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3200"/>
              <a:t>Bài toán biểu diễn đồ thị</a:t>
            </a:r>
            <a:endParaRPr lang="en-US" sz="320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3655531"/>
              </p:ext>
            </p:extLst>
          </p:nvPr>
        </p:nvGraphicFramePr>
        <p:xfrm>
          <a:off x="762000" y="1009651"/>
          <a:ext cx="8229600" cy="5248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Phương pháp ma trận kề (1/</a:t>
            </a:r>
            <a:r>
              <a:rPr lang="vi-VN" sz="3600"/>
              <a:t>5</a:t>
            </a:r>
            <a:r>
              <a:rPr lang="en-US" sz="3600"/>
              <a:t>)</a:t>
            </a:r>
            <a:endParaRPr lang="en-US" sz="360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1971641"/>
              </p:ext>
            </p:extLst>
          </p:nvPr>
        </p:nvGraphicFramePr>
        <p:xfrm>
          <a:off x="3038474" y="3124200"/>
          <a:ext cx="3385185" cy="442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09600" y="990600"/>
            <a:ext cx="8372475" cy="4362451"/>
            <a:chOff x="238125" y="990600"/>
            <a:chExt cx="8372475" cy="4362451"/>
          </a:xfrm>
        </p:grpSpPr>
        <p:grpSp>
          <p:nvGrpSpPr>
            <p:cNvPr id="4" name="Group 3"/>
            <p:cNvGrpSpPr/>
            <p:nvPr/>
          </p:nvGrpSpPr>
          <p:grpSpPr>
            <a:xfrm>
              <a:off x="238125" y="1447800"/>
              <a:ext cx="8372475" cy="3905251"/>
              <a:chOff x="161925" y="1447800"/>
              <a:chExt cx="8372475" cy="3905251"/>
            </a:xfrm>
          </p:grpSpPr>
          <p:pic>
            <p:nvPicPr>
              <p:cNvPr id="11266" name="Picture 2" descr="File:6n-graph2.svg">
                <a:hlinkClick r:id="rId7"/>
              </p:cNvPr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161925" y="1447800"/>
                <a:ext cx="3571875" cy="3905251"/>
              </a:xfrm>
              <a:prstGeom prst="rect">
                <a:avLst/>
              </a:prstGeom>
              <a:noFill/>
            </p:spPr>
          </p:pic>
          <p:pic>
            <p:nvPicPr>
              <p:cNvPr id="11267" name="Picture 3"/>
              <p:cNvPicPr>
                <a:picLocks noChangeAspect="1" noChangeArrowheads="1"/>
              </p:cNvPicPr>
              <p:nvPr/>
            </p:nvPicPr>
            <p:blipFill>
              <a:blip r:embed="rId9"/>
              <a:srcRect/>
              <a:stretch>
                <a:fillRect/>
              </a:stretch>
            </p:blipFill>
            <p:spPr bwMode="auto">
              <a:xfrm>
                <a:off x="5975985" y="2438400"/>
                <a:ext cx="2558415" cy="22574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</p:grpSp>
        <p:sp>
          <p:nvSpPr>
            <p:cNvPr id="9" name="Line Callout 2 8"/>
            <p:cNvSpPr/>
            <p:nvPr/>
          </p:nvSpPr>
          <p:spPr>
            <a:xfrm>
              <a:off x="3810000" y="990600"/>
              <a:ext cx="2438400" cy="1123043"/>
            </a:xfrm>
            <a:prstGeom prst="borderCallout2">
              <a:avLst>
                <a:gd name="adj1" fmla="val 43467"/>
                <a:gd name="adj2" fmla="val 100933"/>
                <a:gd name="adj3" fmla="val 84286"/>
                <a:gd name="adj4" fmla="val 136457"/>
                <a:gd name="adj5" fmla="val 140763"/>
                <a:gd name="adj6" fmla="val 164487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vi-VN">
                  <a:solidFill>
                    <a:schemeClr val="accent1"/>
                  </a:solidFill>
                  <a:latin typeface="Times New Roman" panose="02020603050405020304" pitchFamily="18" charset="0"/>
                </a:rPr>
                <a:t>Phần tử dòng 1 cột 5 có giá trị bằng 1 </a:t>
              </a:r>
              <a:r>
                <a:rPr lang="vi-VN">
                  <a:solidFill>
                    <a:schemeClr val="accent1"/>
                  </a:solidFill>
                  <a:latin typeface="Times New Roman" panose="02020603050405020304" pitchFamily="18" charset="0"/>
                  <a:sym typeface="Symbol"/>
                </a:rPr>
                <a:t> có cạnh nối 2 đỉnh 1 và 5</a:t>
              </a:r>
              <a:endParaRPr lang="en-US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" name="Line Callout 2 9"/>
            <p:cNvSpPr/>
            <p:nvPr/>
          </p:nvSpPr>
          <p:spPr>
            <a:xfrm>
              <a:off x="3048000" y="4038600"/>
              <a:ext cx="2781300" cy="1123043"/>
            </a:xfrm>
            <a:prstGeom prst="borderCallout2">
              <a:avLst>
                <a:gd name="adj1" fmla="val 43467"/>
                <a:gd name="adj2" fmla="val 100933"/>
                <a:gd name="adj3" fmla="val -10269"/>
                <a:gd name="adj4" fmla="val 112263"/>
                <a:gd name="adj5" fmla="val -31273"/>
                <a:gd name="adj6" fmla="val 132730"/>
              </a:avLst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vi-VN">
                  <a:solidFill>
                    <a:schemeClr val="accent1"/>
                  </a:solidFill>
                  <a:latin typeface="Times New Roman" panose="02020603050405020304" pitchFamily="18" charset="0"/>
                </a:rPr>
                <a:t>Phần tử dòng 4 cột 2 có giá trị bằng 0 </a:t>
              </a:r>
              <a:r>
                <a:rPr lang="vi-VN">
                  <a:solidFill>
                    <a:schemeClr val="accent1"/>
                  </a:solidFill>
                  <a:latin typeface="Times New Roman" panose="02020603050405020304" pitchFamily="18" charset="0"/>
                  <a:sym typeface="Symbol"/>
                </a:rPr>
                <a:t> không có cạnh nối 2 đỉnh 1 và 5</a:t>
              </a:r>
              <a:endParaRPr lang="en-US">
                <a:solidFill>
                  <a:schemeClr val="accent1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Phương pháp ma trận kề (2/</a:t>
            </a:r>
            <a:r>
              <a:rPr lang="vi-VN" sz="3600"/>
              <a:t>5</a:t>
            </a:r>
            <a:r>
              <a:rPr lang="en-US" sz="3600"/>
              <a:t>)</a:t>
            </a:r>
            <a:endParaRPr lang="en-US" sz="3600"/>
          </a:p>
        </p:txBody>
      </p:sp>
      <p:pic>
        <p:nvPicPr>
          <p:cNvPr id="46082" name="Picture 2" descr="http://mathworld.wolfram.com/images/eps-gif/AdjacencyMatrix_1001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910104"/>
            <a:ext cx="8028705" cy="46482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2604652" y="5646927"/>
            <a:ext cx="5867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800">
                <a:latin typeface="Times New Roman" panose="02020603050405020304" pitchFamily="18" charset="0"/>
              </a:rPr>
              <a:t>Ma trận kề biểu diễn đồ thị </a:t>
            </a:r>
            <a:r>
              <a:rPr lang="vi-VN" sz="2800">
                <a:solidFill>
                  <a:srgbClr val="FF0000"/>
                </a:solidFill>
                <a:latin typeface="Times New Roman" panose="02020603050405020304" pitchFamily="18" charset="0"/>
              </a:rPr>
              <a:t>vô</a:t>
            </a:r>
            <a:r>
              <a:rPr lang="vi-VN" sz="2800">
                <a:latin typeface="Times New Roman" panose="02020603050405020304" pitchFamily="18" charset="0"/>
              </a:rPr>
              <a:t> hướng</a:t>
            </a:r>
            <a:endParaRPr lang="en-US" sz="2800">
              <a:latin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Phương pháp ma trận kề (</a:t>
            </a:r>
            <a:r>
              <a:rPr lang="vi-VN" sz="3600"/>
              <a:t>3</a:t>
            </a:r>
            <a:r>
              <a:rPr lang="en-US" sz="3600"/>
              <a:t>/</a:t>
            </a:r>
            <a:r>
              <a:rPr lang="vi-VN" sz="3600"/>
              <a:t>5</a:t>
            </a:r>
            <a:r>
              <a:rPr lang="en-US" sz="3600"/>
              <a:t>)</a:t>
            </a:r>
            <a:endParaRPr lang="en-US" sz="360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898854" y="1038246"/>
            <a:ext cx="6336891" cy="4733884"/>
            <a:chOff x="1359309" y="1428136"/>
            <a:chExt cx="6336891" cy="4733884"/>
          </a:xfrm>
        </p:grpSpPr>
        <p:sp>
          <p:nvSpPr>
            <p:cNvPr id="5" name="TextBox 4"/>
            <p:cNvSpPr txBox="1"/>
            <p:nvPr/>
          </p:nvSpPr>
          <p:spPr>
            <a:xfrm>
              <a:off x="1430593" y="5638800"/>
              <a:ext cx="626560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vi-VN" sz="2800">
                  <a:latin typeface="Times New Roman" panose="02020603050405020304" pitchFamily="18" charset="0"/>
                </a:rPr>
                <a:t>Ma trận kề của biểu diễn đồ thị </a:t>
              </a:r>
              <a:r>
                <a:rPr lang="vi-VN" sz="2800">
                  <a:solidFill>
                    <a:srgbClr val="FF0000"/>
                  </a:solidFill>
                  <a:latin typeface="Times New Roman" panose="02020603050405020304" pitchFamily="18" charset="0"/>
                </a:rPr>
                <a:t>có</a:t>
              </a:r>
              <a:r>
                <a:rPr lang="vi-VN" sz="2800">
                  <a:latin typeface="Times New Roman" panose="02020603050405020304" pitchFamily="18" charset="0"/>
                </a:rPr>
                <a:t> hướng</a:t>
              </a:r>
              <a:endParaRPr lang="en-US" sz="2800">
                <a:latin typeface="Times New Roman" panose="02020603050405020304" pitchFamily="18" charset="0"/>
              </a:endParaRP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359309" y="1428136"/>
              <a:ext cx="2755491" cy="2762864"/>
              <a:chOff x="533400" y="983226"/>
              <a:chExt cx="2755491" cy="2762864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604684" y="1288026"/>
                <a:ext cx="609600" cy="609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vi-VN"/>
                  <a:t>1</a:t>
                </a:r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2010697" y="983226"/>
                <a:ext cx="609600" cy="609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vi-VN"/>
                  <a:t>2</a:t>
                </a:r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2679291" y="2057400"/>
                <a:ext cx="609600" cy="609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vi-VN"/>
                  <a:t>3</a:t>
                </a:r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1905000" y="3136490"/>
                <a:ext cx="609600" cy="609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vi-VN"/>
                  <a:t>4</a:t>
                </a:r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33400" y="2895600"/>
                <a:ext cx="609600" cy="6096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vi-VN"/>
                  <a:t>5</a:t>
                </a:r>
                <a:endParaRPr lang="en-US"/>
              </a:p>
            </p:txBody>
          </p:sp>
          <p:cxnSp>
            <p:nvCxnSpPr>
              <p:cNvPr id="11" name="Straight Arrow Connector 10"/>
              <p:cNvCxnSpPr>
                <a:stCxn id="4" idx="6"/>
                <a:endCxn id="7" idx="2"/>
              </p:cNvCxnSpPr>
              <p:nvPr/>
            </p:nvCxnSpPr>
            <p:spPr>
              <a:xfrm flipV="1">
                <a:off x="1214284" y="1288026"/>
                <a:ext cx="796413" cy="30480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>
                <a:stCxn id="4" idx="4"/>
                <a:endCxn id="10" idx="0"/>
              </p:cNvCxnSpPr>
              <p:nvPr/>
            </p:nvCxnSpPr>
            <p:spPr>
              <a:xfrm flipH="1">
                <a:off x="838200" y="1897626"/>
                <a:ext cx="71284" cy="99797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>
                <a:stCxn id="9" idx="1"/>
                <a:endCxn id="4" idx="5"/>
              </p:cNvCxnSpPr>
              <p:nvPr/>
            </p:nvCxnSpPr>
            <p:spPr>
              <a:xfrm flipH="1" flipV="1">
                <a:off x="1125010" y="1808352"/>
                <a:ext cx="869264" cy="141741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>
                <a:stCxn id="7" idx="4"/>
                <a:endCxn id="9" idx="0"/>
              </p:cNvCxnSpPr>
              <p:nvPr/>
            </p:nvCxnSpPr>
            <p:spPr>
              <a:xfrm flipH="1">
                <a:off x="2209800" y="1592826"/>
                <a:ext cx="105697" cy="154366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stCxn id="7" idx="5"/>
                <a:endCxn id="8" idx="1"/>
              </p:cNvCxnSpPr>
              <p:nvPr/>
            </p:nvCxnSpPr>
            <p:spPr>
              <a:xfrm>
                <a:off x="2531023" y="1503552"/>
                <a:ext cx="237542" cy="643122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8" idx="4"/>
                <a:endCxn id="9" idx="7"/>
              </p:cNvCxnSpPr>
              <p:nvPr/>
            </p:nvCxnSpPr>
            <p:spPr>
              <a:xfrm flipH="1">
                <a:off x="2425326" y="2667000"/>
                <a:ext cx="558765" cy="558764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stCxn id="10" idx="6"/>
                <a:endCxn id="9" idx="2"/>
              </p:cNvCxnSpPr>
              <p:nvPr/>
            </p:nvCxnSpPr>
            <p:spPr>
              <a:xfrm>
                <a:off x="1143000" y="3200400"/>
                <a:ext cx="762000" cy="240890"/>
              </a:xfrm>
              <a:prstGeom prst="straightConnector1">
                <a:avLst/>
              </a:prstGeom>
              <a:ln w="38100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750910"/>
              </p:ext>
            </p:extLst>
          </p:nvPr>
        </p:nvGraphicFramePr>
        <p:xfrm>
          <a:off x="5105400" y="1371600"/>
          <a:ext cx="316230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050"/>
                <a:gridCol w="527050"/>
                <a:gridCol w="527050"/>
                <a:gridCol w="527050"/>
                <a:gridCol w="527050"/>
                <a:gridCol w="527050"/>
              </a:tblGrid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b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b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b="0" smtClean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US" b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b="0" smtClean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en-US" b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b="0" smtClean="0">
                          <a:solidFill>
                            <a:schemeClr val="tx2"/>
                          </a:solidFill>
                        </a:rPr>
                        <a:t>3</a:t>
                      </a:r>
                      <a:endParaRPr lang="en-US" b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b="0" smtClean="0">
                          <a:solidFill>
                            <a:schemeClr val="tx2"/>
                          </a:solidFill>
                        </a:rPr>
                        <a:t>4</a:t>
                      </a:r>
                      <a:endParaRPr lang="en-US" b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b="0" smtClean="0">
                          <a:solidFill>
                            <a:schemeClr val="tx2"/>
                          </a:solidFill>
                        </a:rPr>
                        <a:t>5</a:t>
                      </a:r>
                      <a:endParaRPr lang="en-US" b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vi-VN" b="0" smtClean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US" b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b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b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b="0" smtClean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US" b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b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b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b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b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b="0" smtClean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US" b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vi-VN" b="0" smtClean="0">
                          <a:solidFill>
                            <a:schemeClr val="tx2"/>
                          </a:solidFill>
                        </a:rPr>
                        <a:t>2</a:t>
                      </a:r>
                      <a:endParaRPr lang="en-US" b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b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b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b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b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b="0" smtClean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US" b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b="0" smtClean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US" b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b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b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vi-VN" b="0" smtClean="0">
                          <a:solidFill>
                            <a:schemeClr val="tx2"/>
                          </a:solidFill>
                        </a:rPr>
                        <a:t>3</a:t>
                      </a:r>
                      <a:endParaRPr lang="en-US" b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b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b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b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b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b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b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b="0" smtClean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US" b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b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b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vi-VN" b="0" smtClean="0">
                          <a:solidFill>
                            <a:schemeClr val="tx2"/>
                          </a:solidFill>
                        </a:rPr>
                        <a:t>4</a:t>
                      </a:r>
                      <a:endParaRPr lang="en-US" b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b="0" smtClean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US" b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b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b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b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b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b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b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b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b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vi-VN" b="0" smtClean="0">
                          <a:solidFill>
                            <a:schemeClr val="tx2"/>
                          </a:solidFill>
                        </a:rPr>
                        <a:t>5</a:t>
                      </a:r>
                      <a:endParaRPr lang="en-US" b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b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b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b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b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b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b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b="0" smtClean="0">
                          <a:solidFill>
                            <a:schemeClr val="tx2"/>
                          </a:solidFill>
                        </a:rPr>
                        <a:t>1</a:t>
                      </a:r>
                      <a:endParaRPr lang="en-US" b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b="0" smtClean="0">
                          <a:solidFill>
                            <a:schemeClr val="tx2"/>
                          </a:solidFill>
                        </a:rPr>
                        <a:t>0</a:t>
                      </a:r>
                      <a:endParaRPr lang="en-US" b="0">
                        <a:solidFill>
                          <a:schemeClr val="tx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687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Phương pháp ma trận kề </a:t>
            </a:r>
            <a:r>
              <a:rPr lang="en-US" sz="3600"/>
              <a:t>(</a:t>
            </a:r>
            <a:r>
              <a:rPr lang="vi-VN" sz="3600"/>
              <a:t>4</a:t>
            </a:r>
            <a:r>
              <a:rPr lang="en-US" sz="3600"/>
              <a:t>/</a:t>
            </a:r>
            <a:r>
              <a:rPr lang="vi-VN" sz="3600"/>
              <a:t>5</a:t>
            </a:r>
            <a:r>
              <a:rPr lang="en-US" sz="3600"/>
              <a:t>)</a:t>
            </a:r>
            <a:endParaRPr lang="en-US" sz="3600"/>
          </a:p>
        </p:txBody>
      </p:sp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990600"/>
            <a:ext cx="3977196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888805"/>
              </p:ext>
            </p:extLst>
          </p:nvPr>
        </p:nvGraphicFramePr>
        <p:xfrm>
          <a:off x="6096000" y="1041400"/>
          <a:ext cx="3733800" cy="32258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746760"/>
                <a:gridCol w="746760"/>
                <a:gridCol w="746760"/>
                <a:gridCol w="746760"/>
                <a:gridCol w="746760"/>
              </a:tblGrid>
              <a:tr h="645160">
                <a:tc>
                  <a:txBody>
                    <a:bodyPr/>
                    <a:lstStyle/>
                    <a:p>
                      <a:pPr algn="ctr"/>
                      <a:r>
                        <a:rPr lang="en-US" sz="2800" b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∞</a:t>
                      </a:r>
                      <a:endParaRPr lang="en-US" sz="2800" b="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3</a:t>
                      </a:r>
                      <a:endParaRPr lang="en-US" sz="2800" b="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4</a:t>
                      </a:r>
                      <a:endParaRPr lang="en-US" sz="2800" b="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∞</a:t>
                      </a:r>
                      <a:endParaRPr lang="en-US" sz="2800" b="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∞</a:t>
                      </a:r>
                      <a:endParaRPr lang="en-US" sz="2800" b="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645160">
                <a:tc>
                  <a:txBody>
                    <a:bodyPr/>
                    <a:lstStyle/>
                    <a:p>
                      <a:pPr algn="ctr"/>
                      <a:r>
                        <a:rPr lang="en-US" sz="2800" b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∞</a:t>
                      </a:r>
                      <a:endParaRPr lang="en-US" sz="2800" b="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∞</a:t>
                      </a:r>
                      <a:endParaRPr lang="en-US" sz="2800" b="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∞</a:t>
                      </a:r>
                      <a:endParaRPr lang="en-US" sz="2800" b="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6</a:t>
                      </a:r>
                      <a:endParaRPr lang="en-US" sz="2800" b="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5</a:t>
                      </a:r>
                      <a:endParaRPr lang="en-US" sz="2800" b="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645160">
                <a:tc>
                  <a:txBody>
                    <a:bodyPr/>
                    <a:lstStyle/>
                    <a:p>
                      <a:pPr algn="ctr"/>
                      <a:r>
                        <a:rPr lang="en-US" sz="2800" b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∞</a:t>
                      </a:r>
                      <a:endParaRPr lang="en-US" sz="2800" b="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∞</a:t>
                      </a:r>
                      <a:endParaRPr lang="en-US" sz="2800" b="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∞</a:t>
                      </a:r>
                      <a:endParaRPr lang="en-US" sz="2800" b="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7</a:t>
                      </a:r>
                      <a:endParaRPr lang="en-US" sz="2800" b="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∞</a:t>
                      </a:r>
                      <a:endParaRPr lang="en-US" sz="2800" b="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645160">
                <a:tc>
                  <a:txBody>
                    <a:bodyPr/>
                    <a:lstStyle/>
                    <a:p>
                      <a:pPr algn="ctr"/>
                      <a:r>
                        <a:rPr lang="en-US" sz="2800" b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∞</a:t>
                      </a:r>
                      <a:endParaRPr lang="en-US" sz="2800" b="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∞</a:t>
                      </a:r>
                      <a:endParaRPr lang="en-US" sz="2800" b="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∞</a:t>
                      </a:r>
                      <a:endParaRPr lang="en-US" sz="2800" b="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∞</a:t>
                      </a:r>
                      <a:endParaRPr lang="en-US" sz="2800" b="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∞</a:t>
                      </a:r>
                      <a:endParaRPr lang="en-US" sz="2800" b="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</a:tr>
              <a:tr h="645160">
                <a:tc>
                  <a:txBody>
                    <a:bodyPr/>
                    <a:lstStyle/>
                    <a:p>
                      <a:pPr algn="ctr"/>
                      <a:r>
                        <a:rPr lang="en-US" sz="2800" b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∞</a:t>
                      </a:r>
                      <a:endParaRPr lang="en-US" sz="2800" b="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∞</a:t>
                      </a:r>
                      <a:endParaRPr lang="en-US" sz="2800" b="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  <a:endParaRPr lang="en-US" sz="2800" b="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∞</a:t>
                      </a:r>
                      <a:endParaRPr lang="en-US" sz="2800" b="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smtClean="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</a:rPr>
                        <a:t>∞</a:t>
                      </a:r>
                      <a:endParaRPr lang="en-US" sz="2800" b="0">
                        <a:solidFill>
                          <a:schemeClr val="tx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149824" y="4496961"/>
            <a:ext cx="8686800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400">
                <a:latin typeface="Times New Roman" panose="02020603050405020304" pitchFamily="18" charset="0"/>
              </a:rPr>
              <a:t>Đồ thị có trọng số G(V,E,W) là đồ thị mà mỗi cạnh / cung (u,v) được gán tương ứng với một số thực, kí hiệu là w(u,v) hoặc c(u,v).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400">
                <a:latin typeface="Times New Roman" panose="02020603050405020304" pitchFamily="18" charset="0"/>
              </a:rPr>
              <a:t>Ma trận kề biểu diễn đồ thị có trọng số gọi là </a:t>
            </a:r>
            <a:r>
              <a:rPr lang="vi-VN" sz="2400">
                <a:solidFill>
                  <a:srgbClr val="FF0000"/>
                </a:solidFill>
                <a:latin typeface="Times New Roman" panose="02020603050405020304" pitchFamily="18" charset="0"/>
              </a:rPr>
              <a:t>ma trận trọng số</a:t>
            </a:r>
            <a:r>
              <a:rPr lang="vi-VN" sz="2400">
                <a:latin typeface="Times New Roman" panose="02020603050405020304" pitchFamily="18" charset="0"/>
              </a:rPr>
              <a:t>.</a:t>
            </a: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22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Phương pháp ma trận kề </a:t>
            </a:r>
            <a:r>
              <a:rPr lang="en-US" sz="3600"/>
              <a:t>(</a:t>
            </a:r>
            <a:r>
              <a:rPr lang="vi-VN" sz="3600"/>
              <a:t>5</a:t>
            </a:r>
            <a:r>
              <a:rPr lang="en-US" sz="3600"/>
              <a:t>/</a:t>
            </a:r>
            <a:r>
              <a:rPr lang="vi-VN" sz="3600"/>
              <a:t>5</a:t>
            </a:r>
            <a:r>
              <a:rPr lang="en-US" sz="3600"/>
              <a:t>)</a:t>
            </a:r>
            <a:endParaRPr lang="en-US" sz="36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1"/>
            <a:ext cx="9525000" cy="5248275"/>
          </a:xfrm>
        </p:spPr>
        <p:txBody>
          <a:bodyPr/>
          <a:lstStyle/>
          <a:p>
            <a:r>
              <a:rPr lang="vi-VN" smtClean="0"/>
              <a:t>Các đặc điểm của phương pháp ma trận kề: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819584458"/>
              </p:ext>
            </p:extLst>
          </p:nvPr>
        </p:nvGraphicFramePr>
        <p:xfrm>
          <a:off x="1447800" y="1447800"/>
          <a:ext cx="7772400" cy="452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318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219200" y="1066800"/>
            <a:ext cx="7772400" cy="3810000"/>
            <a:chOff x="540774" y="1371600"/>
            <a:chExt cx="7772400" cy="3810000"/>
          </a:xfrm>
        </p:grpSpPr>
        <p:pic>
          <p:nvPicPr>
            <p:cNvPr id="47108" name="Picture 4" descr="http://myalgo.files.wordpress.com/2010/09/dept.png?w=200&amp;h=200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40774" y="1600200"/>
              <a:ext cx="3124200" cy="3124200"/>
            </a:xfrm>
            <a:prstGeom prst="rect">
              <a:avLst/>
            </a:prstGeom>
            <a:noFill/>
          </p:spPr>
        </p:pic>
        <p:pic>
          <p:nvPicPr>
            <p:cNvPr id="47110" name="Picture 6" descr="http://myalgo.files.wordpress.com/2010/09/list.png?w=400&amp;h=400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503174" y="1371600"/>
              <a:ext cx="3810000" cy="3810000"/>
            </a:xfrm>
            <a:prstGeom prst="rect">
              <a:avLst/>
            </a:prstGeom>
            <a:noFill/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90600" y="4754034"/>
            <a:ext cx="8686800" cy="64633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vi-VN" sz="2400">
                <a:latin typeface="Times New Roman" panose="02020603050405020304" pitchFamily="18" charset="0"/>
              </a:rPr>
              <a:t>Danh sách kề thường được cài đặt bằng các danh sách liên kết</a:t>
            </a:r>
            <a:endParaRPr lang="en-US" sz="2400">
              <a:latin typeface="Times New Roman" panose="02020603050405020304" pitchFamily="18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990600" y="152401"/>
            <a:ext cx="9220200" cy="563563"/>
          </a:xfrm>
        </p:spPr>
        <p:txBody>
          <a:bodyPr/>
          <a:lstStyle/>
          <a:p>
            <a:r>
              <a:rPr lang="vi-VN" sz="3200"/>
              <a:t>Phương pháp danh sách kề (adjacent list)</a:t>
            </a:r>
            <a:endParaRPr lang="en-US" sz="3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ample">
  <a:themeElements>
    <a:clrScheme name="sample 3">
      <a:dk1>
        <a:srgbClr val="000000"/>
      </a:dk1>
      <a:lt1>
        <a:srgbClr val="FFFFFF"/>
      </a:lt1>
      <a:dk2>
        <a:srgbClr val="1B4E63"/>
      </a:dk2>
      <a:lt2>
        <a:srgbClr val="DDDDDD"/>
      </a:lt2>
      <a:accent1>
        <a:srgbClr val="328C83"/>
      </a:accent1>
      <a:accent2>
        <a:srgbClr val="DC8300"/>
      </a:accent2>
      <a:accent3>
        <a:srgbClr val="FFFFFF"/>
      </a:accent3>
      <a:accent4>
        <a:srgbClr val="000000"/>
      </a:accent4>
      <a:accent5>
        <a:srgbClr val="ADC5C1"/>
      </a:accent5>
      <a:accent6>
        <a:srgbClr val="C77600"/>
      </a:accent6>
      <a:hlink>
        <a:srgbClr val="9DC03C"/>
      </a:hlink>
      <a:folHlink>
        <a:srgbClr val="2F87D7"/>
      </a:folHlink>
    </a:clrScheme>
    <a:fontScheme name="samp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000066"/>
        </a:dk1>
        <a:lt1>
          <a:srgbClr val="FFFFFF"/>
        </a:lt1>
        <a:dk2>
          <a:srgbClr val="003399"/>
        </a:dk2>
        <a:lt2>
          <a:srgbClr val="DDDDDD"/>
        </a:lt2>
        <a:accent1>
          <a:srgbClr val="1088C4"/>
        </a:accent1>
        <a:accent2>
          <a:srgbClr val="20A286"/>
        </a:accent2>
        <a:accent3>
          <a:srgbClr val="FFFFFF"/>
        </a:accent3>
        <a:accent4>
          <a:srgbClr val="000056"/>
        </a:accent4>
        <a:accent5>
          <a:srgbClr val="AAC3DE"/>
        </a:accent5>
        <a:accent6>
          <a:srgbClr val="1C9279"/>
        </a:accent6>
        <a:hlink>
          <a:srgbClr val="9999FF"/>
        </a:hlink>
        <a:folHlink>
          <a:srgbClr val="D5785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210B66"/>
        </a:dk1>
        <a:lt1>
          <a:srgbClr val="FFFFFF"/>
        </a:lt1>
        <a:dk2>
          <a:srgbClr val="8D4FBB"/>
        </a:dk2>
        <a:lt2>
          <a:srgbClr val="B2B2B2"/>
        </a:lt2>
        <a:accent1>
          <a:srgbClr val="1263B4"/>
        </a:accent1>
        <a:accent2>
          <a:srgbClr val="6BC394"/>
        </a:accent2>
        <a:accent3>
          <a:srgbClr val="FFFFFF"/>
        </a:accent3>
        <a:accent4>
          <a:srgbClr val="1B0856"/>
        </a:accent4>
        <a:accent5>
          <a:srgbClr val="AAB7D6"/>
        </a:accent5>
        <a:accent6>
          <a:srgbClr val="60B086"/>
        </a:accent6>
        <a:hlink>
          <a:srgbClr val="ABAE3E"/>
        </a:hlink>
        <a:folHlink>
          <a:srgbClr val="66B6C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000000"/>
        </a:dk1>
        <a:lt1>
          <a:srgbClr val="FFFFFF"/>
        </a:lt1>
        <a:dk2>
          <a:srgbClr val="1B4E63"/>
        </a:dk2>
        <a:lt2>
          <a:srgbClr val="DDDDDD"/>
        </a:lt2>
        <a:accent1>
          <a:srgbClr val="328C83"/>
        </a:accent1>
        <a:accent2>
          <a:srgbClr val="DC8300"/>
        </a:accent2>
        <a:accent3>
          <a:srgbClr val="FFFFFF"/>
        </a:accent3>
        <a:accent4>
          <a:srgbClr val="000000"/>
        </a:accent4>
        <a:accent5>
          <a:srgbClr val="ADC5C1"/>
        </a:accent5>
        <a:accent6>
          <a:srgbClr val="C77600"/>
        </a:accent6>
        <a:hlink>
          <a:srgbClr val="9DC03C"/>
        </a:hlink>
        <a:folHlink>
          <a:srgbClr val="2F87D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cdb2004c022gl</Template>
  <TotalTime>420</TotalTime>
  <Words>617</Words>
  <Application>Microsoft Office PowerPoint</Application>
  <PresentationFormat>Widescreen</PresentationFormat>
  <Paragraphs>175</Paragraphs>
  <Slides>12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Symbol</vt:lpstr>
      <vt:lpstr>Times New Roman</vt:lpstr>
      <vt:lpstr>Verdana</vt:lpstr>
      <vt:lpstr>Wingdings</vt:lpstr>
      <vt:lpstr>sample</vt:lpstr>
      <vt:lpstr>Image</vt:lpstr>
      <vt:lpstr>BIỂU DIỄN ĐỒ THỊ TRÊN MÁY TÍNH</vt:lpstr>
      <vt:lpstr>Nội dung</vt:lpstr>
      <vt:lpstr>Bài toán biểu diễn đồ thị</vt:lpstr>
      <vt:lpstr>Phương pháp ma trận kề (1/5)</vt:lpstr>
      <vt:lpstr>Phương pháp ma trận kề (2/5)</vt:lpstr>
      <vt:lpstr>Phương pháp ma trận kề (3/5)</vt:lpstr>
      <vt:lpstr>Phương pháp ma trận kề (4/5)</vt:lpstr>
      <vt:lpstr>Phương pháp ma trận kề (5/5)</vt:lpstr>
      <vt:lpstr>Phương pháp danh sách kề (adjacent list)</vt:lpstr>
      <vt:lpstr>Phương pháp danh sách cạnh/cung </vt:lpstr>
      <vt:lpstr>Thảo luận &amp; bài tập (1/2)</vt:lpstr>
      <vt:lpstr>Thảo luận &amp; bài tập (2/2)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vulong</cp:lastModifiedBy>
  <cp:revision>376</cp:revision>
  <dcterms:created xsi:type="dcterms:W3CDTF">2006-08-16T00:00:00Z</dcterms:created>
  <dcterms:modified xsi:type="dcterms:W3CDTF">2017-09-01T07:32:54Z</dcterms:modified>
</cp:coreProperties>
</file>