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8"/>
  </p:notesMasterIdLst>
  <p:sldIdLst>
    <p:sldId id="273" r:id="rId2"/>
    <p:sldId id="263" r:id="rId3"/>
    <p:sldId id="274" r:id="rId4"/>
    <p:sldId id="275" r:id="rId5"/>
    <p:sldId id="276" r:id="rId6"/>
    <p:sldId id="286" r:id="rId7"/>
    <p:sldId id="283" r:id="rId8"/>
    <p:sldId id="284" r:id="rId9"/>
    <p:sldId id="288" r:id="rId10"/>
    <p:sldId id="285" r:id="rId11"/>
    <p:sldId id="287" r:id="rId12"/>
    <p:sldId id="289" r:id="rId13"/>
    <p:sldId id="292" r:id="rId14"/>
    <p:sldId id="293" r:id="rId15"/>
    <p:sldId id="290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18A87-31A1-49E0-B58D-BD54EA1D76E0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393892-4B59-4E24-979D-756EA60E9475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Tìm đường đi từ một đỉnh đến một đỉnh khác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E13D81-E3F9-4706-BC7A-769716320A2B}" type="parTrans" cxnId="{C54B7E00-66A4-49FF-9FBA-8B11C832298E}">
      <dgm:prSet/>
      <dgm:spPr/>
      <dgm:t>
        <a:bodyPr/>
        <a:lstStyle/>
        <a:p>
          <a:endParaRPr lang="en-US"/>
        </a:p>
      </dgm:t>
    </dgm:pt>
    <dgm:pt modelId="{5D01F345-E28D-4A0B-9A2B-E7853E8F666B}" type="sibTrans" cxnId="{C54B7E00-66A4-49FF-9FBA-8B11C832298E}">
      <dgm:prSet/>
      <dgm:spPr/>
      <dgm:t>
        <a:bodyPr/>
        <a:lstStyle/>
        <a:p>
          <a:endParaRPr lang="en-US"/>
        </a:p>
      </dgm:t>
    </dgm:pt>
    <dgm:pt modelId="{6FF9ADFD-9E93-4F9E-A558-92A157F58251}">
      <dgm:prSet phldrT="[Text]"/>
      <dgm:spPr/>
      <dgm:t>
        <a:bodyPr/>
        <a:lstStyle/>
        <a:p>
          <a:r>
            <a:rPr lang="en-US" b="1" smtClean="0">
              <a:latin typeface="Times New Roman" panose="02020603050405020304" pitchFamily="18" charset="0"/>
              <a:cs typeface="Times New Roman" panose="02020603050405020304" pitchFamily="18" charset="0"/>
            </a:rPr>
            <a:t>Duyệt qua các đỉnh của đồ thị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94A8CC-32A2-48E9-BDEF-AD55FC6DDB01}" type="parTrans" cxnId="{364AB07D-6779-46F9-9F75-5A360B7E3427}">
      <dgm:prSet/>
      <dgm:spPr/>
      <dgm:t>
        <a:bodyPr/>
        <a:lstStyle/>
        <a:p>
          <a:endParaRPr lang="en-US"/>
        </a:p>
      </dgm:t>
    </dgm:pt>
    <dgm:pt modelId="{386E4CDA-6E53-465E-8030-BB8736141516}" type="sibTrans" cxnId="{364AB07D-6779-46F9-9F75-5A360B7E3427}">
      <dgm:prSet/>
      <dgm:spPr/>
      <dgm:t>
        <a:bodyPr/>
        <a:lstStyle/>
        <a:p>
          <a:endParaRPr lang="en-US"/>
        </a:p>
      </dgm:t>
    </dgm:pt>
    <dgm:pt modelId="{0FD9A4B5-3917-4634-805E-1FB2E81F4163}">
      <dgm:prSet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Kiểm tra tính liên thông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61207A-15C1-4D63-9D8C-EDCEBF6B825A}" type="parTrans" cxnId="{CFB0DBDF-CDFD-4D25-A90D-130919AB8605}">
      <dgm:prSet/>
      <dgm:spPr/>
      <dgm:t>
        <a:bodyPr/>
        <a:lstStyle/>
        <a:p>
          <a:endParaRPr lang="en-US"/>
        </a:p>
      </dgm:t>
    </dgm:pt>
    <dgm:pt modelId="{643A2921-B7BC-470C-A872-E9052B9B07EB}" type="sibTrans" cxnId="{CFB0DBDF-CDFD-4D25-A90D-130919AB8605}">
      <dgm:prSet/>
      <dgm:spPr/>
      <dgm:t>
        <a:bodyPr/>
        <a:lstStyle/>
        <a:p>
          <a:endParaRPr lang="en-US"/>
        </a:p>
      </dgm:t>
    </dgm:pt>
    <dgm:pt modelId="{9E6DC081-0039-4CD1-8B46-2095FADD4D5E}">
      <dgm:prSet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Kiểm tra tính liên thông mạnh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C0FBEC-BCF5-4729-87C4-BA7D509D64B4}" type="parTrans" cxnId="{2EEC01F3-71CE-402E-AE7A-02E7A1BC382A}">
      <dgm:prSet/>
      <dgm:spPr/>
      <dgm:t>
        <a:bodyPr/>
        <a:lstStyle/>
        <a:p>
          <a:endParaRPr lang="en-US"/>
        </a:p>
      </dgm:t>
    </dgm:pt>
    <dgm:pt modelId="{7FCB6B87-C9DF-4BC9-A153-D04A3661E980}" type="sibTrans" cxnId="{2EEC01F3-71CE-402E-AE7A-02E7A1BC382A}">
      <dgm:prSet/>
      <dgm:spPr/>
      <dgm:t>
        <a:bodyPr/>
        <a:lstStyle/>
        <a:p>
          <a:endParaRPr lang="en-US"/>
        </a:p>
      </dgm:t>
    </dgm:pt>
    <dgm:pt modelId="{6A891928-560A-435F-90FC-3F34E2896CE5}">
      <dgm:prSet custT="1"/>
      <dgm:spPr/>
      <dgm:t>
        <a:bodyPr/>
        <a:lstStyle/>
        <a:p>
          <a:r>
            <a:rPr lang="en-US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Để cập nhật, xử lý dữ liệu tại các đỉnh</a:t>
          </a:r>
          <a:r>
            <a:rPr lang="vi-VN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 của đồ thị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BBED4-D361-428A-BBE2-4B9C5AB50735}" type="parTrans" cxnId="{7FCD2E8A-20E4-40DE-A836-7FA51843A1BB}">
      <dgm:prSet/>
      <dgm:spPr/>
      <dgm:t>
        <a:bodyPr/>
        <a:lstStyle/>
        <a:p>
          <a:endParaRPr lang="en-US"/>
        </a:p>
      </dgm:t>
    </dgm:pt>
    <dgm:pt modelId="{15E1B39D-FD25-43E4-AFB1-8554C12DCEF6}" type="sibTrans" cxnId="{7FCD2E8A-20E4-40DE-A836-7FA51843A1BB}">
      <dgm:prSet/>
      <dgm:spPr/>
      <dgm:t>
        <a:bodyPr/>
        <a:lstStyle/>
        <a:p>
          <a:endParaRPr lang="en-US"/>
        </a:p>
      </dgm:t>
    </dgm:pt>
    <dgm:pt modelId="{F86B7ABD-B0A6-4201-B22E-C809543987F9}">
      <dgm:prSet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các thành phần liên thông của đồ thị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CE4598-D27F-45AC-8F5B-D16F6716E6C2}" type="parTrans" cxnId="{871DDDB3-D0A5-4B59-8D7C-B1D56FFB35D2}">
      <dgm:prSet/>
      <dgm:spPr/>
      <dgm:t>
        <a:bodyPr/>
        <a:lstStyle/>
        <a:p>
          <a:endParaRPr lang="en-US"/>
        </a:p>
      </dgm:t>
    </dgm:pt>
    <dgm:pt modelId="{86C81DE8-159F-42AB-A3CF-666A99036404}" type="sibTrans" cxnId="{871DDDB3-D0A5-4B59-8D7C-B1D56FFB35D2}">
      <dgm:prSet/>
      <dgm:spPr/>
      <dgm:t>
        <a:bodyPr/>
        <a:lstStyle/>
        <a:p>
          <a:endParaRPr lang="en-US"/>
        </a:p>
      </dgm:t>
    </dgm:pt>
    <dgm:pt modelId="{EA8A5801-4461-48C2-9A2F-491CDC7AC0B6}" type="pres">
      <dgm:prSet presAssocID="{EDA18A87-31A1-49E0-B58D-BD54EA1D76E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767112-634A-4D6A-B1B2-2291E937FFEF}" type="pres">
      <dgm:prSet presAssocID="{35393892-4B59-4E24-979D-756EA60E9475}" presName="parentLin" presStyleCnt="0"/>
      <dgm:spPr/>
    </dgm:pt>
    <dgm:pt modelId="{B81C971A-57FA-403A-A880-90F8E9CBDC13}" type="pres">
      <dgm:prSet presAssocID="{35393892-4B59-4E24-979D-756EA60E947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60779BB-3F9D-4B4F-B2B0-D8D6C46AB4BF}" type="pres">
      <dgm:prSet presAssocID="{35393892-4B59-4E24-979D-756EA60E9475}" presName="parentText" presStyleLbl="node1" presStyleIdx="0" presStyleCnt="2" custScaleX="121164" custScaleY="6542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F72310-089F-4701-A88E-D4A21A84F66E}" type="pres">
      <dgm:prSet presAssocID="{35393892-4B59-4E24-979D-756EA60E9475}" presName="negativeSpace" presStyleCnt="0"/>
      <dgm:spPr/>
    </dgm:pt>
    <dgm:pt modelId="{2498E2C1-CEE2-4D61-B94B-C1E8AC51BB98}" type="pres">
      <dgm:prSet presAssocID="{35393892-4B59-4E24-979D-756EA60E9475}" presName="childText" presStyleLbl="conFgAcc1" presStyleIdx="0" presStyleCnt="2" custLinFactNeighborY="616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C7D618-3030-4A8D-B4AC-CEEC933F281E}" type="pres">
      <dgm:prSet presAssocID="{5D01F345-E28D-4A0B-9A2B-E7853E8F666B}" presName="spaceBetweenRectangles" presStyleCnt="0"/>
      <dgm:spPr/>
    </dgm:pt>
    <dgm:pt modelId="{FD8DDE18-FD92-4C17-9267-3091682168E7}" type="pres">
      <dgm:prSet presAssocID="{6FF9ADFD-9E93-4F9E-A558-92A157F58251}" presName="parentLin" presStyleCnt="0"/>
      <dgm:spPr/>
    </dgm:pt>
    <dgm:pt modelId="{63D64D19-D999-410F-8B6C-E498BFBD76C3}" type="pres">
      <dgm:prSet presAssocID="{6FF9ADFD-9E93-4F9E-A558-92A157F5825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1E01A100-D213-4110-B8D0-DBDB9CF64020}" type="pres">
      <dgm:prSet presAssocID="{6FF9ADFD-9E93-4F9E-A558-92A157F58251}" presName="parentText" presStyleLbl="node1" presStyleIdx="1" presStyleCnt="2" custScaleX="121165" custScaleY="4951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BFEF4-69F5-4587-B92E-7F62BCC811F6}" type="pres">
      <dgm:prSet presAssocID="{6FF9ADFD-9E93-4F9E-A558-92A157F58251}" presName="negativeSpace" presStyleCnt="0"/>
      <dgm:spPr/>
    </dgm:pt>
    <dgm:pt modelId="{625C5174-26CC-4460-B387-4BDC85C75030}" type="pres">
      <dgm:prSet presAssocID="{6FF9ADFD-9E93-4F9E-A558-92A157F58251}" presName="childText" presStyleLbl="conFgAcc1" presStyleIdx="1" presStyleCnt="2" custLinFactNeighborY="54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EEC01F3-71CE-402E-AE7A-02E7A1BC382A}" srcId="{35393892-4B59-4E24-979D-756EA60E9475}" destId="{9E6DC081-0039-4CD1-8B46-2095FADD4D5E}" srcOrd="1" destOrd="0" parTransId="{74C0FBEC-BCF5-4729-87C4-BA7D509D64B4}" sibTransId="{7FCB6B87-C9DF-4BC9-A153-D04A3661E980}"/>
    <dgm:cxn modelId="{47968CD7-6AF0-44C0-8F80-8DE86CB67470}" type="presOf" srcId="{6FF9ADFD-9E93-4F9E-A558-92A157F58251}" destId="{1E01A100-D213-4110-B8D0-DBDB9CF64020}" srcOrd="1" destOrd="0" presId="urn:microsoft.com/office/officeart/2005/8/layout/list1"/>
    <dgm:cxn modelId="{AD470EEE-0909-4023-AAD0-040456A9818F}" type="presOf" srcId="{9E6DC081-0039-4CD1-8B46-2095FADD4D5E}" destId="{2498E2C1-CEE2-4D61-B94B-C1E8AC51BB98}" srcOrd="0" destOrd="1" presId="urn:microsoft.com/office/officeart/2005/8/layout/list1"/>
    <dgm:cxn modelId="{44146F0B-DAD1-4BBC-B3E6-C449ADAD7EF8}" type="presOf" srcId="{35393892-4B59-4E24-979D-756EA60E9475}" destId="{760779BB-3F9D-4B4F-B2B0-D8D6C46AB4BF}" srcOrd="1" destOrd="0" presId="urn:microsoft.com/office/officeart/2005/8/layout/list1"/>
    <dgm:cxn modelId="{871DDDB3-D0A5-4B59-8D7C-B1D56FFB35D2}" srcId="{35393892-4B59-4E24-979D-756EA60E9475}" destId="{F86B7ABD-B0A6-4201-B22E-C809543987F9}" srcOrd="2" destOrd="0" parTransId="{26CE4598-D27F-45AC-8F5B-D16F6716E6C2}" sibTransId="{86C81DE8-159F-42AB-A3CF-666A99036404}"/>
    <dgm:cxn modelId="{C54B7E00-66A4-49FF-9FBA-8B11C832298E}" srcId="{EDA18A87-31A1-49E0-B58D-BD54EA1D76E0}" destId="{35393892-4B59-4E24-979D-756EA60E9475}" srcOrd="0" destOrd="0" parTransId="{91E13D81-E3F9-4706-BC7A-769716320A2B}" sibTransId="{5D01F345-E28D-4A0B-9A2B-E7853E8F666B}"/>
    <dgm:cxn modelId="{5E34DD3C-90A6-4D32-9543-2F4F43AC362C}" type="presOf" srcId="{F86B7ABD-B0A6-4201-B22E-C809543987F9}" destId="{2498E2C1-CEE2-4D61-B94B-C1E8AC51BB98}" srcOrd="0" destOrd="2" presId="urn:microsoft.com/office/officeart/2005/8/layout/list1"/>
    <dgm:cxn modelId="{7FCD2E8A-20E4-40DE-A836-7FA51843A1BB}" srcId="{6FF9ADFD-9E93-4F9E-A558-92A157F58251}" destId="{6A891928-560A-435F-90FC-3F34E2896CE5}" srcOrd="0" destOrd="0" parTransId="{53CBBED4-D361-428A-BBE2-4B9C5AB50735}" sibTransId="{15E1B39D-FD25-43E4-AFB1-8554C12DCEF6}"/>
    <dgm:cxn modelId="{E44C0585-FE52-487D-B7CA-6AF4B0D3BC3F}" type="presOf" srcId="{EDA18A87-31A1-49E0-B58D-BD54EA1D76E0}" destId="{EA8A5801-4461-48C2-9A2F-491CDC7AC0B6}" srcOrd="0" destOrd="0" presId="urn:microsoft.com/office/officeart/2005/8/layout/list1"/>
    <dgm:cxn modelId="{E5C96B11-F0DB-4BE0-BEFD-1BC57140639D}" type="presOf" srcId="{35393892-4B59-4E24-979D-756EA60E9475}" destId="{B81C971A-57FA-403A-A880-90F8E9CBDC13}" srcOrd="0" destOrd="0" presId="urn:microsoft.com/office/officeart/2005/8/layout/list1"/>
    <dgm:cxn modelId="{364AB07D-6779-46F9-9F75-5A360B7E3427}" srcId="{EDA18A87-31A1-49E0-B58D-BD54EA1D76E0}" destId="{6FF9ADFD-9E93-4F9E-A558-92A157F58251}" srcOrd="1" destOrd="0" parTransId="{6794A8CC-32A2-48E9-BDEF-AD55FC6DDB01}" sibTransId="{386E4CDA-6E53-465E-8030-BB8736141516}"/>
    <dgm:cxn modelId="{1414E5B8-E570-4D50-86F3-F997D3D6DD83}" type="presOf" srcId="{6FF9ADFD-9E93-4F9E-A558-92A157F58251}" destId="{63D64D19-D999-410F-8B6C-E498BFBD76C3}" srcOrd="0" destOrd="0" presId="urn:microsoft.com/office/officeart/2005/8/layout/list1"/>
    <dgm:cxn modelId="{E6282ACE-BAD3-49B5-933E-476A0732C6DE}" type="presOf" srcId="{6A891928-560A-435F-90FC-3F34E2896CE5}" destId="{625C5174-26CC-4460-B387-4BDC85C75030}" srcOrd="0" destOrd="0" presId="urn:microsoft.com/office/officeart/2005/8/layout/list1"/>
    <dgm:cxn modelId="{2500969E-084B-4120-8238-AA239963B795}" type="presOf" srcId="{0FD9A4B5-3917-4634-805E-1FB2E81F4163}" destId="{2498E2C1-CEE2-4D61-B94B-C1E8AC51BB98}" srcOrd="0" destOrd="0" presId="urn:microsoft.com/office/officeart/2005/8/layout/list1"/>
    <dgm:cxn modelId="{CFB0DBDF-CDFD-4D25-A90D-130919AB8605}" srcId="{35393892-4B59-4E24-979D-756EA60E9475}" destId="{0FD9A4B5-3917-4634-805E-1FB2E81F4163}" srcOrd="0" destOrd="0" parTransId="{E161207A-15C1-4D63-9D8C-EDCEBF6B825A}" sibTransId="{643A2921-B7BC-470C-A872-E9052B9B07EB}"/>
    <dgm:cxn modelId="{EFF2FB0E-A6C1-4DE0-8E4E-B9387F8EE7C9}" type="presParOf" srcId="{EA8A5801-4461-48C2-9A2F-491CDC7AC0B6}" destId="{FD767112-634A-4D6A-B1B2-2291E937FFEF}" srcOrd="0" destOrd="0" presId="urn:microsoft.com/office/officeart/2005/8/layout/list1"/>
    <dgm:cxn modelId="{702D2059-3378-406C-9AFC-91F075FDCDD0}" type="presParOf" srcId="{FD767112-634A-4D6A-B1B2-2291E937FFEF}" destId="{B81C971A-57FA-403A-A880-90F8E9CBDC13}" srcOrd="0" destOrd="0" presId="urn:microsoft.com/office/officeart/2005/8/layout/list1"/>
    <dgm:cxn modelId="{4B556E4F-27E7-42EE-9589-DCC2C30EF203}" type="presParOf" srcId="{FD767112-634A-4D6A-B1B2-2291E937FFEF}" destId="{760779BB-3F9D-4B4F-B2B0-D8D6C46AB4BF}" srcOrd="1" destOrd="0" presId="urn:microsoft.com/office/officeart/2005/8/layout/list1"/>
    <dgm:cxn modelId="{A73ECCD8-9AB6-42CB-9D6A-9705AD496A51}" type="presParOf" srcId="{EA8A5801-4461-48C2-9A2F-491CDC7AC0B6}" destId="{03F72310-089F-4701-A88E-D4A21A84F66E}" srcOrd="1" destOrd="0" presId="urn:microsoft.com/office/officeart/2005/8/layout/list1"/>
    <dgm:cxn modelId="{5DD5224E-8B80-407B-803D-C3624A18D535}" type="presParOf" srcId="{EA8A5801-4461-48C2-9A2F-491CDC7AC0B6}" destId="{2498E2C1-CEE2-4D61-B94B-C1E8AC51BB98}" srcOrd="2" destOrd="0" presId="urn:microsoft.com/office/officeart/2005/8/layout/list1"/>
    <dgm:cxn modelId="{326D03A8-6D9B-4DA5-A6B4-38D6184351DF}" type="presParOf" srcId="{EA8A5801-4461-48C2-9A2F-491CDC7AC0B6}" destId="{E7C7D618-3030-4A8D-B4AC-CEEC933F281E}" srcOrd="3" destOrd="0" presId="urn:microsoft.com/office/officeart/2005/8/layout/list1"/>
    <dgm:cxn modelId="{5E40C2D4-C4D6-49AD-BE1D-9F5F27508A80}" type="presParOf" srcId="{EA8A5801-4461-48C2-9A2F-491CDC7AC0B6}" destId="{FD8DDE18-FD92-4C17-9267-3091682168E7}" srcOrd="4" destOrd="0" presId="urn:microsoft.com/office/officeart/2005/8/layout/list1"/>
    <dgm:cxn modelId="{803B248E-DB89-49FE-9C88-C3CD492C9576}" type="presParOf" srcId="{FD8DDE18-FD92-4C17-9267-3091682168E7}" destId="{63D64D19-D999-410F-8B6C-E498BFBD76C3}" srcOrd="0" destOrd="0" presId="urn:microsoft.com/office/officeart/2005/8/layout/list1"/>
    <dgm:cxn modelId="{909422B3-EC89-4728-AE31-783C72ABF51E}" type="presParOf" srcId="{FD8DDE18-FD92-4C17-9267-3091682168E7}" destId="{1E01A100-D213-4110-B8D0-DBDB9CF64020}" srcOrd="1" destOrd="0" presId="urn:microsoft.com/office/officeart/2005/8/layout/list1"/>
    <dgm:cxn modelId="{D97A0817-928D-488D-933F-5AA833FC29C8}" type="presParOf" srcId="{EA8A5801-4461-48C2-9A2F-491CDC7AC0B6}" destId="{D16BFEF4-69F5-4587-B92E-7F62BCC811F6}" srcOrd="5" destOrd="0" presId="urn:microsoft.com/office/officeart/2005/8/layout/list1"/>
    <dgm:cxn modelId="{BDDEA8D8-A4C7-4992-A5C0-D0FB2FB92260}" type="presParOf" srcId="{EA8A5801-4461-48C2-9A2F-491CDC7AC0B6}" destId="{625C5174-26CC-4460-B387-4BDC85C7503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009263-8678-466F-B8BD-576BA46DC287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20C60-2B70-43CF-92E2-86C5758C1367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Tìm đường đi: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76E1AD-F956-416F-B874-6EDF16869635}" type="parTrans" cxnId="{589C57B5-168B-4D29-B4ED-E3FC2055D8E6}">
      <dgm:prSet/>
      <dgm:spPr/>
      <dgm:t>
        <a:bodyPr/>
        <a:lstStyle/>
        <a:p>
          <a:endParaRPr lang="en-US"/>
        </a:p>
      </dgm:t>
    </dgm:pt>
    <dgm:pt modelId="{9CB013A3-4AAC-43BE-A899-E107D5AAAA0A}" type="sibTrans" cxnId="{589C57B5-168B-4D29-B4ED-E3FC2055D8E6}">
      <dgm:prSet/>
      <dgm:spPr/>
      <dgm:t>
        <a:bodyPr/>
        <a:lstStyle/>
        <a:p>
          <a:endParaRPr lang="en-US"/>
        </a:p>
      </dgm:t>
    </dgm:pt>
    <dgm:pt modelId="{37C05666-69F7-4349-B039-425C6B768E1C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Yêu cầu 1: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E5E79C-C1BF-4C8C-BFFE-2806A906E50D}" type="parTrans" cxnId="{15B88BDB-4E7E-429D-AA0F-D92538C6B6B9}">
      <dgm:prSet/>
      <dgm:spPr/>
      <dgm:t>
        <a:bodyPr/>
        <a:lstStyle/>
        <a:p>
          <a:endParaRPr lang="en-US"/>
        </a:p>
      </dgm:t>
    </dgm:pt>
    <dgm:pt modelId="{491DC010-CF99-42C5-8346-095E7D7BD1EA}" type="sibTrans" cxnId="{15B88BDB-4E7E-429D-AA0F-D92538C6B6B9}">
      <dgm:prSet/>
      <dgm:spPr/>
      <dgm:t>
        <a:bodyPr/>
        <a:lstStyle/>
        <a:p>
          <a:endParaRPr lang="en-US"/>
        </a:p>
      </dgm:t>
    </dgm:pt>
    <dgm:pt modelId="{92F6E1FC-FD8B-4D03-8EAB-5F04D0AC72B6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Yêu cầu 2: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6F4708-6E3E-4B95-AE66-A7214555BD1E}" type="parTrans" cxnId="{D6BB23DE-7B15-4765-994F-D4238E48C48C}">
      <dgm:prSet/>
      <dgm:spPr/>
      <dgm:t>
        <a:bodyPr/>
        <a:lstStyle/>
        <a:p>
          <a:endParaRPr lang="en-US"/>
        </a:p>
      </dgm:t>
    </dgm:pt>
    <dgm:pt modelId="{B43DA13A-1898-4642-84AB-F58DAD6B2F60}" type="sibTrans" cxnId="{D6BB23DE-7B15-4765-994F-D4238E48C48C}">
      <dgm:prSet/>
      <dgm:spPr/>
      <dgm:t>
        <a:bodyPr/>
        <a:lstStyle/>
        <a:p>
          <a:endParaRPr lang="en-US"/>
        </a:p>
      </dgm:t>
    </dgm:pt>
    <dgm:pt modelId="{FB09ACF8-ECBC-4F1E-B216-BC0448CE782E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Từ đỉnh xuất phát 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D862B-4AB8-4B4A-8B31-7351B88ED6E9}" type="parTrans" cxnId="{9EFDA69A-E5DA-49B9-B16A-F6891502BE25}">
      <dgm:prSet/>
      <dgm:spPr/>
      <dgm:t>
        <a:bodyPr/>
        <a:lstStyle/>
        <a:p>
          <a:endParaRPr lang="en-US"/>
        </a:p>
      </dgm:t>
    </dgm:pt>
    <dgm:pt modelId="{941968EE-E90B-4AD0-8F5D-F68742A184DB}" type="sibTrans" cxnId="{9EFDA69A-E5DA-49B9-B16A-F6891502BE25}">
      <dgm:prSet/>
      <dgm:spPr/>
      <dgm:t>
        <a:bodyPr/>
        <a:lstStyle/>
        <a:p>
          <a:endParaRPr lang="en-US"/>
        </a:p>
      </dgm:t>
    </dgm:pt>
    <dgm:pt modelId="{45E7747D-9D69-402F-94A0-1090CD7E8E80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Đến đỉnh đích 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FE7026-2677-4433-A3CF-22DA8ECE6B3B}" type="parTrans" cxnId="{7509D57D-E433-4163-B3EF-D0614B42A793}">
      <dgm:prSet/>
      <dgm:spPr/>
      <dgm:t>
        <a:bodyPr/>
        <a:lstStyle/>
        <a:p>
          <a:endParaRPr lang="en-US"/>
        </a:p>
      </dgm:t>
    </dgm:pt>
    <dgm:pt modelId="{AAB935C6-C82F-464A-963D-1EBC58D0E9FA}" type="sibTrans" cxnId="{7509D57D-E433-4163-B3EF-D0614B42A793}">
      <dgm:prSet/>
      <dgm:spPr/>
      <dgm:t>
        <a:bodyPr/>
        <a:lstStyle/>
        <a:p>
          <a:endParaRPr lang="en-US"/>
        </a:p>
      </dgm:t>
    </dgm:pt>
    <dgm:pt modelId="{AD4D771B-0BF9-4D7B-B9A5-7D412D9318DF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Tồn tại đường đi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B72030-7D10-4990-BAB5-691045619D71}" type="parTrans" cxnId="{DCCDDEA4-F4DE-4C52-A2CC-BE6AFE91B070}">
      <dgm:prSet/>
      <dgm:spPr/>
      <dgm:t>
        <a:bodyPr/>
        <a:lstStyle/>
        <a:p>
          <a:endParaRPr lang="en-US"/>
        </a:p>
      </dgm:t>
    </dgm:pt>
    <dgm:pt modelId="{A874F6F8-C4E6-4A4C-8BC5-1F7A51F301AD}" type="sibTrans" cxnId="{DCCDDEA4-F4DE-4C52-A2CC-BE6AFE91B070}">
      <dgm:prSet/>
      <dgm:spPr/>
      <dgm:t>
        <a:bodyPr/>
        <a:lstStyle/>
        <a:p>
          <a:endParaRPr lang="en-US"/>
        </a:p>
      </dgm:t>
    </dgm:pt>
    <dgm:pt modelId="{BD15B999-CC48-42A8-B131-63D68D062D63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Hay không tồn tại đường đi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B5D7BD-3E61-44C6-9BF5-C74C254267BE}" type="parTrans" cxnId="{BF97135F-C938-4CF0-80C8-DC4853BD3E17}">
      <dgm:prSet/>
      <dgm:spPr/>
      <dgm:t>
        <a:bodyPr/>
        <a:lstStyle/>
        <a:p>
          <a:endParaRPr lang="en-US"/>
        </a:p>
      </dgm:t>
    </dgm:pt>
    <dgm:pt modelId="{D5154935-FABB-495A-A579-67B1E9222DA4}" type="sibTrans" cxnId="{BF97135F-C938-4CF0-80C8-DC4853BD3E17}">
      <dgm:prSet/>
      <dgm:spPr/>
      <dgm:t>
        <a:bodyPr/>
        <a:lstStyle/>
        <a:p>
          <a:endParaRPr lang="en-US"/>
        </a:p>
      </dgm:t>
    </dgm:pt>
    <dgm:pt modelId="{4896D406-E3E9-425B-9F85-A9E99BB9B9E1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Nếu tồn tại đường đi từ s </a:t>
          </a:r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rPr>
            <a:t></a:t>
          </a:r>
          <a:r>
            <a:rPr lang="vi-VN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t thì đi như thế nào?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1B7911-C437-4A19-B122-0A1D90294421}" type="parTrans" cxnId="{081052D1-1AFA-48B0-90B3-18EF84763CB0}">
      <dgm:prSet/>
      <dgm:spPr/>
      <dgm:t>
        <a:bodyPr/>
        <a:lstStyle/>
        <a:p>
          <a:endParaRPr lang="en-US"/>
        </a:p>
      </dgm:t>
    </dgm:pt>
    <dgm:pt modelId="{AF1CBAE9-F02B-4529-9F33-143B3AB16D44}" type="sibTrans" cxnId="{081052D1-1AFA-48B0-90B3-18EF84763CB0}">
      <dgm:prSet/>
      <dgm:spPr/>
      <dgm:t>
        <a:bodyPr/>
        <a:lstStyle/>
        <a:p>
          <a:endParaRPr lang="en-US"/>
        </a:p>
      </dgm:t>
    </dgm:pt>
    <dgm:pt modelId="{B22961C5-DBFD-4FC0-8E8E-18F738453ECA}" type="pres">
      <dgm:prSet presAssocID="{07009263-8678-466F-B8BD-576BA46DC28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A4F5D0-4FAA-4374-A864-A12FF00816CD}" type="pres">
      <dgm:prSet presAssocID="{B6220C60-2B70-43CF-92E2-86C5758C1367}" presName="parentLin" presStyleCnt="0"/>
      <dgm:spPr/>
    </dgm:pt>
    <dgm:pt modelId="{477D83A4-B6A5-40B8-8792-FCE8A25C76D4}" type="pres">
      <dgm:prSet presAssocID="{B6220C60-2B70-43CF-92E2-86C5758C136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912A2AA3-BB4A-4C5D-BD6E-275AC84F896C}" type="pres">
      <dgm:prSet presAssocID="{B6220C60-2B70-43CF-92E2-86C5758C13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83084D-9B32-461D-8FAB-584A422AFE52}" type="pres">
      <dgm:prSet presAssocID="{B6220C60-2B70-43CF-92E2-86C5758C1367}" presName="negativeSpace" presStyleCnt="0"/>
      <dgm:spPr/>
    </dgm:pt>
    <dgm:pt modelId="{C6671E97-8944-4DDE-9717-7578D7FBBA17}" type="pres">
      <dgm:prSet presAssocID="{B6220C60-2B70-43CF-92E2-86C5758C136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42BE8-A7E1-49B9-ADE1-F65CEC786A56}" type="pres">
      <dgm:prSet presAssocID="{9CB013A3-4AAC-43BE-A899-E107D5AAAA0A}" presName="spaceBetweenRectangles" presStyleCnt="0"/>
      <dgm:spPr/>
    </dgm:pt>
    <dgm:pt modelId="{C2FC6D2D-E1EF-4E33-A500-5A1AC4C7C47F}" type="pres">
      <dgm:prSet presAssocID="{37C05666-69F7-4349-B039-425C6B768E1C}" presName="parentLin" presStyleCnt="0"/>
      <dgm:spPr/>
    </dgm:pt>
    <dgm:pt modelId="{13887B3F-9FFE-49C8-86E0-8DBCF77B22BC}" type="pres">
      <dgm:prSet presAssocID="{37C05666-69F7-4349-B039-425C6B768E1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0BCD6A3-609F-4CFC-90F5-284A95489979}" type="pres">
      <dgm:prSet presAssocID="{37C05666-69F7-4349-B039-425C6B768E1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EF2F09-D748-4CD4-9114-27F463235B3D}" type="pres">
      <dgm:prSet presAssocID="{37C05666-69F7-4349-B039-425C6B768E1C}" presName="negativeSpace" presStyleCnt="0"/>
      <dgm:spPr/>
    </dgm:pt>
    <dgm:pt modelId="{736CBF40-17FB-47A7-AC6E-CA835D98F1A5}" type="pres">
      <dgm:prSet presAssocID="{37C05666-69F7-4349-B039-425C6B768E1C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A18B5-11D6-448B-BA7F-64DD64B1CE41}" type="pres">
      <dgm:prSet presAssocID="{491DC010-CF99-42C5-8346-095E7D7BD1EA}" presName="spaceBetweenRectangles" presStyleCnt="0"/>
      <dgm:spPr/>
    </dgm:pt>
    <dgm:pt modelId="{220192D3-D97A-45A2-8C18-F589058442CF}" type="pres">
      <dgm:prSet presAssocID="{92F6E1FC-FD8B-4D03-8EAB-5F04D0AC72B6}" presName="parentLin" presStyleCnt="0"/>
      <dgm:spPr/>
    </dgm:pt>
    <dgm:pt modelId="{07EFF784-DE46-4C8E-A417-D68253438A87}" type="pres">
      <dgm:prSet presAssocID="{92F6E1FC-FD8B-4D03-8EAB-5F04D0AC72B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6F4C691-922B-4CC6-A198-49CE255CFDFE}" type="pres">
      <dgm:prSet presAssocID="{92F6E1FC-FD8B-4D03-8EAB-5F04D0AC72B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C2EF0A-534A-47AD-8316-E933B49D3DC7}" type="pres">
      <dgm:prSet presAssocID="{92F6E1FC-FD8B-4D03-8EAB-5F04D0AC72B6}" presName="negativeSpace" presStyleCnt="0"/>
      <dgm:spPr/>
    </dgm:pt>
    <dgm:pt modelId="{6744EFE3-643E-4C19-A6B4-F404BD0B319F}" type="pres">
      <dgm:prSet presAssocID="{92F6E1FC-FD8B-4D03-8EAB-5F04D0AC72B6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32BCE2-582F-492B-A3DA-487856B786F2}" type="presOf" srcId="{4896D406-E3E9-425B-9F85-A9E99BB9B9E1}" destId="{6744EFE3-643E-4C19-A6B4-F404BD0B319F}" srcOrd="0" destOrd="0" presId="urn:microsoft.com/office/officeart/2005/8/layout/list1"/>
    <dgm:cxn modelId="{9EFDA69A-E5DA-49B9-B16A-F6891502BE25}" srcId="{B6220C60-2B70-43CF-92E2-86C5758C1367}" destId="{FB09ACF8-ECBC-4F1E-B216-BC0448CE782E}" srcOrd="0" destOrd="0" parTransId="{930D862B-4AB8-4B4A-8B31-7351B88ED6E9}" sibTransId="{941968EE-E90B-4AD0-8F5D-F68742A184DB}"/>
    <dgm:cxn modelId="{D8D2ACCA-7784-4498-B7B4-4206614C5581}" type="presOf" srcId="{AD4D771B-0BF9-4D7B-B9A5-7D412D9318DF}" destId="{736CBF40-17FB-47A7-AC6E-CA835D98F1A5}" srcOrd="0" destOrd="0" presId="urn:microsoft.com/office/officeart/2005/8/layout/list1"/>
    <dgm:cxn modelId="{081052D1-1AFA-48B0-90B3-18EF84763CB0}" srcId="{92F6E1FC-FD8B-4D03-8EAB-5F04D0AC72B6}" destId="{4896D406-E3E9-425B-9F85-A9E99BB9B9E1}" srcOrd="0" destOrd="0" parTransId="{0F1B7911-C437-4A19-B122-0A1D90294421}" sibTransId="{AF1CBAE9-F02B-4529-9F33-143B3AB16D44}"/>
    <dgm:cxn modelId="{7509D57D-E433-4163-B3EF-D0614B42A793}" srcId="{B6220C60-2B70-43CF-92E2-86C5758C1367}" destId="{45E7747D-9D69-402F-94A0-1090CD7E8E80}" srcOrd="1" destOrd="0" parTransId="{F7FE7026-2677-4433-A3CF-22DA8ECE6B3B}" sibTransId="{AAB935C6-C82F-464A-963D-1EBC58D0E9FA}"/>
    <dgm:cxn modelId="{D6BB23DE-7B15-4765-994F-D4238E48C48C}" srcId="{07009263-8678-466F-B8BD-576BA46DC287}" destId="{92F6E1FC-FD8B-4D03-8EAB-5F04D0AC72B6}" srcOrd="2" destOrd="0" parTransId="{E16F4708-6E3E-4B95-AE66-A7214555BD1E}" sibTransId="{B43DA13A-1898-4642-84AB-F58DAD6B2F60}"/>
    <dgm:cxn modelId="{00E960FF-EE84-4992-B011-2EE064805D7C}" type="presOf" srcId="{92F6E1FC-FD8B-4D03-8EAB-5F04D0AC72B6}" destId="{07EFF784-DE46-4C8E-A417-D68253438A87}" srcOrd="0" destOrd="0" presId="urn:microsoft.com/office/officeart/2005/8/layout/list1"/>
    <dgm:cxn modelId="{4C65D92D-63BE-40B3-9801-9DDFBEA9BEEB}" type="presOf" srcId="{FB09ACF8-ECBC-4F1E-B216-BC0448CE782E}" destId="{C6671E97-8944-4DDE-9717-7578D7FBBA17}" srcOrd="0" destOrd="0" presId="urn:microsoft.com/office/officeart/2005/8/layout/list1"/>
    <dgm:cxn modelId="{6057B2E3-48B2-4EA8-96DF-D96A32B6BCEF}" type="presOf" srcId="{92F6E1FC-FD8B-4D03-8EAB-5F04D0AC72B6}" destId="{56F4C691-922B-4CC6-A198-49CE255CFDFE}" srcOrd="1" destOrd="0" presId="urn:microsoft.com/office/officeart/2005/8/layout/list1"/>
    <dgm:cxn modelId="{AF543799-1390-418A-BF6C-0BE74E3B80ED}" type="presOf" srcId="{37C05666-69F7-4349-B039-425C6B768E1C}" destId="{40BCD6A3-609F-4CFC-90F5-284A95489979}" srcOrd="1" destOrd="0" presId="urn:microsoft.com/office/officeart/2005/8/layout/list1"/>
    <dgm:cxn modelId="{E3E6359A-9D58-4AEE-83A3-DEC640D9E699}" type="presOf" srcId="{B6220C60-2B70-43CF-92E2-86C5758C1367}" destId="{477D83A4-B6A5-40B8-8792-FCE8A25C76D4}" srcOrd="0" destOrd="0" presId="urn:microsoft.com/office/officeart/2005/8/layout/list1"/>
    <dgm:cxn modelId="{589C57B5-168B-4D29-B4ED-E3FC2055D8E6}" srcId="{07009263-8678-466F-B8BD-576BA46DC287}" destId="{B6220C60-2B70-43CF-92E2-86C5758C1367}" srcOrd="0" destOrd="0" parTransId="{2F76E1AD-F956-416F-B874-6EDF16869635}" sibTransId="{9CB013A3-4AAC-43BE-A899-E107D5AAAA0A}"/>
    <dgm:cxn modelId="{1C1EF3B2-5EF1-40E6-BC8D-3EE15545E031}" type="presOf" srcId="{BD15B999-CC48-42A8-B131-63D68D062D63}" destId="{736CBF40-17FB-47A7-AC6E-CA835D98F1A5}" srcOrd="0" destOrd="1" presId="urn:microsoft.com/office/officeart/2005/8/layout/list1"/>
    <dgm:cxn modelId="{23D73034-EE39-4F8C-97C3-AAB41B7841CB}" type="presOf" srcId="{B6220C60-2B70-43CF-92E2-86C5758C1367}" destId="{912A2AA3-BB4A-4C5D-BD6E-275AC84F896C}" srcOrd="1" destOrd="0" presId="urn:microsoft.com/office/officeart/2005/8/layout/list1"/>
    <dgm:cxn modelId="{DCCDDEA4-F4DE-4C52-A2CC-BE6AFE91B070}" srcId="{37C05666-69F7-4349-B039-425C6B768E1C}" destId="{AD4D771B-0BF9-4D7B-B9A5-7D412D9318DF}" srcOrd="0" destOrd="0" parTransId="{64B72030-7D10-4990-BAB5-691045619D71}" sibTransId="{A874F6F8-C4E6-4A4C-8BC5-1F7A51F301AD}"/>
    <dgm:cxn modelId="{25EEAB3B-6D87-41FD-8A41-416730FCF39D}" type="presOf" srcId="{45E7747D-9D69-402F-94A0-1090CD7E8E80}" destId="{C6671E97-8944-4DDE-9717-7578D7FBBA17}" srcOrd="0" destOrd="1" presId="urn:microsoft.com/office/officeart/2005/8/layout/list1"/>
    <dgm:cxn modelId="{15B88BDB-4E7E-429D-AA0F-D92538C6B6B9}" srcId="{07009263-8678-466F-B8BD-576BA46DC287}" destId="{37C05666-69F7-4349-B039-425C6B768E1C}" srcOrd="1" destOrd="0" parTransId="{F0E5E79C-C1BF-4C8C-BFFE-2806A906E50D}" sibTransId="{491DC010-CF99-42C5-8346-095E7D7BD1EA}"/>
    <dgm:cxn modelId="{BF97135F-C938-4CF0-80C8-DC4853BD3E17}" srcId="{37C05666-69F7-4349-B039-425C6B768E1C}" destId="{BD15B999-CC48-42A8-B131-63D68D062D63}" srcOrd="1" destOrd="0" parTransId="{1AB5D7BD-3E61-44C6-9BF5-C74C254267BE}" sibTransId="{D5154935-FABB-495A-A579-67B1E9222DA4}"/>
    <dgm:cxn modelId="{32C600CE-601A-4467-933D-AC0410CECDA3}" type="presOf" srcId="{37C05666-69F7-4349-B039-425C6B768E1C}" destId="{13887B3F-9FFE-49C8-86E0-8DBCF77B22BC}" srcOrd="0" destOrd="0" presId="urn:microsoft.com/office/officeart/2005/8/layout/list1"/>
    <dgm:cxn modelId="{5ED4424D-56CB-4398-9150-8A2F3419166F}" type="presOf" srcId="{07009263-8678-466F-B8BD-576BA46DC287}" destId="{B22961C5-DBFD-4FC0-8E8E-18F738453ECA}" srcOrd="0" destOrd="0" presId="urn:microsoft.com/office/officeart/2005/8/layout/list1"/>
    <dgm:cxn modelId="{91A47C49-E778-4700-ADAE-B191FAFFFE07}" type="presParOf" srcId="{B22961C5-DBFD-4FC0-8E8E-18F738453ECA}" destId="{23A4F5D0-4FAA-4374-A864-A12FF00816CD}" srcOrd="0" destOrd="0" presId="urn:microsoft.com/office/officeart/2005/8/layout/list1"/>
    <dgm:cxn modelId="{B65579CB-7176-4F03-AC61-36563B8D8136}" type="presParOf" srcId="{23A4F5D0-4FAA-4374-A864-A12FF00816CD}" destId="{477D83A4-B6A5-40B8-8792-FCE8A25C76D4}" srcOrd="0" destOrd="0" presId="urn:microsoft.com/office/officeart/2005/8/layout/list1"/>
    <dgm:cxn modelId="{11910BE6-F958-408D-A7F0-F5F9B480111C}" type="presParOf" srcId="{23A4F5D0-4FAA-4374-A864-A12FF00816CD}" destId="{912A2AA3-BB4A-4C5D-BD6E-275AC84F896C}" srcOrd="1" destOrd="0" presId="urn:microsoft.com/office/officeart/2005/8/layout/list1"/>
    <dgm:cxn modelId="{F54A965F-8D10-43F0-AA4D-17A79E51AD8D}" type="presParOf" srcId="{B22961C5-DBFD-4FC0-8E8E-18F738453ECA}" destId="{7E83084D-9B32-461D-8FAB-584A422AFE52}" srcOrd="1" destOrd="0" presId="urn:microsoft.com/office/officeart/2005/8/layout/list1"/>
    <dgm:cxn modelId="{E095741C-780C-489C-96AF-C80B02AA5B69}" type="presParOf" srcId="{B22961C5-DBFD-4FC0-8E8E-18F738453ECA}" destId="{C6671E97-8944-4DDE-9717-7578D7FBBA17}" srcOrd="2" destOrd="0" presId="urn:microsoft.com/office/officeart/2005/8/layout/list1"/>
    <dgm:cxn modelId="{6F81666D-F0EE-4C54-A749-42FCAB829846}" type="presParOf" srcId="{B22961C5-DBFD-4FC0-8E8E-18F738453ECA}" destId="{B4042BE8-A7E1-49B9-ADE1-F65CEC786A56}" srcOrd="3" destOrd="0" presId="urn:microsoft.com/office/officeart/2005/8/layout/list1"/>
    <dgm:cxn modelId="{9B6286AF-D90D-447E-B332-31D65CBABE22}" type="presParOf" srcId="{B22961C5-DBFD-4FC0-8E8E-18F738453ECA}" destId="{C2FC6D2D-E1EF-4E33-A500-5A1AC4C7C47F}" srcOrd="4" destOrd="0" presId="urn:microsoft.com/office/officeart/2005/8/layout/list1"/>
    <dgm:cxn modelId="{E34C900F-0EEE-408E-AD07-7CDA4DB29A44}" type="presParOf" srcId="{C2FC6D2D-E1EF-4E33-A500-5A1AC4C7C47F}" destId="{13887B3F-9FFE-49C8-86E0-8DBCF77B22BC}" srcOrd="0" destOrd="0" presId="urn:microsoft.com/office/officeart/2005/8/layout/list1"/>
    <dgm:cxn modelId="{21835346-65EC-4081-810D-FF1C7328E9B6}" type="presParOf" srcId="{C2FC6D2D-E1EF-4E33-A500-5A1AC4C7C47F}" destId="{40BCD6A3-609F-4CFC-90F5-284A95489979}" srcOrd="1" destOrd="0" presId="urn:microsoft.com/office/officeart/2005/8/layout/list1"/>
    <dgm:cxn modelId="{5A0F6BF6-43A1-46E5-9B71-E24A85898BBC}" type="presParOf" srcId="{B22961C5-DBFD-4FC0-8E8E-18F738453ECA}" destId="{6AEF2F09-D748-4CD4-9114-27F463235B3D}" srcOrd="5" destOrd="0" presId="urn:microsoft.com/office/officeart/2005/8/layout/list1"/>
    <dgm:cxn modelId="{4F520150-5EBC-4C48-BAE2-6848C9AF8486}" type="presParOf" srcId="{B22961C5-DBFD-4FC0-8E8E-18F738453ECA}" destId="{736CBF40-17FB-47A7-AC6E-CA835D98F1A5}" srcOrd="6" destOrd="0" presId="urn:microsoft.com/office/officeart/2005/8/layout/list1"/>
    <dgm:cxn modelId="{5780C5D9-1EB5-462F-9E1C-E4113CDB1569}" type="presParOf" srcId="{B22961C5-DBFD-4FC0-8E8E-18F738453ECA}" destId="{45CA18B5-11D6-448B-BA7F-64DD64B1CE41}" srcOrd="7" destOrd="0" presId="urn:microsoft.com/office/officeart/2005/8/layout/list1"/>
    <dgm:cxn modelId="{3599E95F-D6FB-48AE-8A62-F29E9C24B12B}" type="presParOf" srcId="{B22961C5-DBFD-4FC0-8E8E-18F738453ECA}" destId="{220192D3-D97A-45A2-8C18-F589058442CF}" srcOrd="8" destOrd="0" presId="urn:microsoft.com/office/officeart/2005/8/layout/list1"/>
    <dgm:cxn modelId="{D67A5AB4-8208-4887-B7BF-F54EAF53B1F9}" type="presParOf" srcId="{220192D3-D97A-45A2-8C18-F589058442CF}" destId="{07EFF784-DE46-4C8E-A417-D68253438A87}" srcOrd="0" destOrd="0" presId="urn:microsoft.com/office/officeart/2005/8/layout/list1"/>
    <dgm:cxn modelId="{417DC3B1-9B59-4F09-AAFE-5B7B033629D8}" type="presParOf" srcId="{220192D3-D97A-45A2-8C18-F589058442CF}" destId="{56F4C691-922B-4CC6-A198-49CE255CFDFE}" srcOrd="1" destOrd="0" presId="urn:microsoft.com/office/officeart/2005/8/layout/list1"/>
    <dgm:cxn modelId="{EE307B13-EA8C-42FD-9B25-639EBDE80A60}" type="presParOf" srcId="{B22961C5-DBFD-4FC0-8E8E-18F738453ECA}" destId="{36C2EF0A-534A-47AD-8316-E933B49D3DC7}" srcOrd="9" destOrd="0" presId="urn:microsoft.com/office/officeart/2005/8/layout/list1"/>
    <dgm:cxn modelId="{EB8D6C1C-9E73-40A6-9012-571C924A56A7}" type="presParOf" srcId="{B22961C5-DBFD-4FC0-8E8E-18F738453ECA}" destId="{6744EFE3-643E-4C19-A6B4-F404BD0B31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8E2C1-CEE2-4D61-B94B-C1E8AC51BB98}">
      <dsp:nvSpPr>
        <dsp:cNvPr id="0" name=""/>
        <dsp:cNvSpPr/>
      </dsp:nvSpPr>
      <dsp:spPr>
        <a:xfrm>
          <a:off x="0" y="769081"/>
          <a:ext cx="9753600" cy="244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645668" rIns="75698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Kiểm tra tính liên thông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Kiểm tra tính liên thông mạnh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Xác định các thành phần liên thông của đồ thị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69081"/>
        <a:ext cx="9753600" cy="2442825"/>
      </dsp:txXfrm>
    </dsp:sp>
    <dsp:sp modelId="{760779BB-3F9D-4B4F-B2B0-D8D6C46AB4BF}">
      <dsp:nvSpPr>
        <dsp:cNvPr id="0" name=""/>
        <dsp:cNvSpPr/>
      </dsp:nvSpPr>
      <dsp:spPr>
        <a:xfrm>
          <a:off x="487680" y="398588"/>
          <a:ext cx="8272496" cy="9077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Tìm đường đi từ một đỉnh đến một đỉnh khác</a:t>
          </a:r>
          <a:endParaRPr lang="en-US" sz="31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1990" y="442898"/>
        <a:ext cx="8183876" cy="819084"/>
      </dsp:txXfrm>
    </dsp:sp>
    <dsp:sp modelId="{625C5174-26CC-4460-B387-4BDC85C75030}">
      <dsp:nvSpPr>
        <dsp:cNvPr id="0" name=""/>
        <dsp:cNvSpPr/>
      </dsp:nvSpPr>
      <dsp:spPr>
        <a:xfrm>
          <a:off x="0" y="3680727"/>
          <a:ext cx="9753600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988" tIns="645668" rIns="7569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Để cập nhật, xử lý dữ liệu tại các đỉnh</a:t>
          </a: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của đồ thị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80727"/>
        <a:ext cx="9753600" cy="1480500"/>
      </dsp:txXfrm>
    </dsp:sp>
    <dsp:sp modelId="{1E01A100-D213-4110-B8D0-DBDB9CF64020}">
      <dsp:nvSpPr>
        <dsp:cNvPr id="0" name=""/>
        <dsp:cNvSpPr/>
      </dsp:nvSpPr>
      <dsp:spPr>
        <a:xfrm>
          <a:off x="487680" y="3309198"/>
          <a:ext cx="8272564" cy="68703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8064" tIns="0" rIns="258064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Duyệt qua các đỉnh của đồ thị</a:t>
          </a:r>
          <a:endParaRPr lang="en-US" sz="31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1218" y="3342736"/>
        <a:ext cx="8205488" cy="6199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71E97-8944-4DDE-9717-7578D7FBBA17}">
      <dsp:nvSpPr>
        <dsp:cNvPr id="0" name=""/>
        <dsp:cNvSpPr/>
      </dsp:nvSpPr>
      <dsp:spPr>
        <a:xfrm>
          <a:off x="0" y="446317"/>
          <a:ext cx="98298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902" tIns="499872" rIns="7629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Từ đỉnh xuất phát s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Đến đỉnh đích t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46317"/>
        <a:ext cx="9829800" cy="1360800"/>
      </dsp:txXfrm>
    </dsp:sp>
    <dsp:sp modelId="{912A2AA3-BB4A-4C5D-BD6E-275AC84F896C}">
      <dsp:nvSpPr>
        <dsp:cNvPr id="0" name=""/>
        <dsp:cNvSpPr/>
      </dsp:nvSpPr>
      <dsp:spPr>
        <a:xfrm>
          <a:off x="491490" y="92077"/>
          <a:ext cx="688086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080" tIns="0" rIns="2600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Tìm đường đi: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6075" y="126662"/>
        <a:ext cx="6811690" cy="639310"/>
      </dsp:txXfrm>
    </dsp:sp>
    <dsp:sp modelId="{736CBF40-17FB-47A7-AC6E-CA835D98F1A5}">
      <dsp:nvSpPr>
        <dsp:cNvPr id="0" name=""/>
        <dsp:cNvSpPr/>
      </dsp:nvSpPr>
      <dsp:spPr>
        <a:xfrm>
          <a:off x="0" y="2290957"/>
          <a:ext cx="9829800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902" tIns="499872" rIns="7629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Tồn tại đường đi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Hay không tồn tại đường đi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90957"/>
        <a:ext cx="9829800" cy="1360800"/>
      </dsp:txXfrm>
    </dsp:sp>
    <dsp:sp modelId="{40BCD6A3-609F-4CFC-90F5-284A95489979}">
      <dsp:nvSpPr>
        <dsp:cNvPr id="0" name=""/>
        <dsp:cNvSpPr/>
      </dsp:nvSpPr>
      <dsp:spPr>
        <a:xfrm>
          <a:off x="491490" y="1936717"/>
          <a:ext cx="688086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080" tIns="0" rIns="2600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Yêu cầu 1: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6075" y="1971302"/>
        <a:ext cx="6811690" cy="639310"/>
      </dsp:txXfrm>
    </dsp:sp>
    <dsp:sp modelId="{6744EFE3-643E-4C19-A6B4-F404BD0B319F}">
      <dsp:nvSpPr>
        <dsp:cNvPr id="0" name=""/>
        <dsp:cNvSpPr/>
      </dsp:nvSpPr>
      <dsp:spPr>
        <a:xfrm>
          <a:off x="0" y="4135597"/>
          <a:ext cx="98298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902" tIns="499872" rIns="76290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Nếu tồn tại đường đi từ s </a:t>
          </a: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rPr>
            <a:t></a:t>
          </a: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 thì đi như thế nào?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35597"/>
        <a:ext cx="9829800" cy="1020600"/>
      </dsp:txXfrm>
    </dsp:sp>
    <dsp:sp modelId="{56F4C691-922B-4CC6-A198-49CE255CFDFE}">
      <dsp:nvSpPr>
        <dsp:cNvPr id="0" name=""/>
        <dsp:cNvSpPr/>
      </dsp:nvSpPr>
      <dsp:spPr>
        <a:xfrm>
          <a:off x="491490" y="3781357"/>
          <a:ext cx="6880860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0080" tIns="0" rIns="260080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Yêu cầu 2: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6075" y="3815942"/>
        <a:ext cx="681169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F264-6DD2-48EA-80BF-3499090B04E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5D59-8149-4EC6-86E6-7CA794F0F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99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5D59-8149-4EC6-86E6-7CA794F0FA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1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819400" y="0"/>
          <a:ext cx="93726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Image" r:id="rId3" imgW="6565079" imgH="4761905" progId="">
                  <p:embed/>
                </p:oleObj>
              </mc:Choice>
              <mc:Fallback>
                <p:oleObj name="Image" r:id="rId3" imgW="6565079" imgH="476190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819400" y="0"/>
                        <a:ext cx="93726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8448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12192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8448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3048000" y="4114800"/>
            <a:ext cx="85344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44800" y="3232150"/>
            <a:ext cx="8636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5200" y="6508750"/>
            <a:ext cx="28448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A992F1DB-35F6-4FE3-AC13-DDA2D36CFC10}" type="datetime1">
              <a:rPr lang="en-US" smtClean="0"/>
              <a:t>9/1/2017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1"/>
            <a:ext cx="28448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8AFDFD8-3AC2-4BDA-A5D1-4F8DB69887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609600" y="4572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9A1EFB-ECFC-49A6-A868-750D09344E85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7432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0264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5F0751-D04C-4116-9242-DA8D840F1674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567488"/>
            <a:ext cx="3251200" cy="214312"/>
          </a:xfrm>
        </p:spPr>
        <p:txBody>
          <a:bodyPr/>
          <a:lstStyle>
            <a:lvl1pPr>
              <a:defRPr/>
            </a:lvl1pPr>
          </a:lstStyle>
          <a:p>
            <a:fld id="{7EA6B4BD-6CB2-4918-BA2D-C88E5FB3AC48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400" y="6551613"/>
            <a:ext cx="3149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6800" y="6551613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12ADD2-BC94-4F31-AC06-5C51CE9681FE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564C6E-98F3-497B-9A5B-CCD8BB50C9C7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6F2A7A-FCDD-4840-8601-B72B0D85186A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0376BD-390E-41E4-AE53-BDF11FCCF483}" type="datetime1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BF5F73-A573-4728-B751-73CF44DE845A}" type="datetime1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9F63DC-3183-4FB4-A888-3CA81FA62AAA}" type="datetime1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EAA1A-E2F2-43A3-98C6-34B520ABD681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4046EE-11E5-4716-AE3B-8B00898AA497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1"/>
            <a:ext cx="12192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12192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77800" y="6380163"/>
            <a:ext cx="4064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508000" y="6567488"/>
            <a:ext cx="325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7E36816C-B905-4326-8F73-296BCB088EB1}" type="datetime1">
              <a:rPr lang="en-US" smtClean="0"/>
              <a:pPr/>
              <a:t>9/1/2017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8534400" y="6551613"/>
            <a:ext cx="3149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876800" y="6551613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10871200" y="261938"/>
            <a:ext cx="132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11323110" y="-340254"/>
            <a:ext cx="273050" cy="1147233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363200" y="1"/>
            <a:ext cx="18288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52401"/>
            <a:ext cx="1097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10363200" y="762000"/>
            <a:ext cx="18288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TÌM KIẾM TRÊN ĐỒ THỊ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/>
              <a:t>CHƯƠNG 3</a:t>
            </a:r>
            <a:endParaRPr lang="en-US" sz="2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FDFD8-3AC2-4BDA-A5D1-4F8DB698872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44799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Breadth First Search </a:t>
            </a:r>
            <a:r>
              <a:rPr lang="en-US" smtClean="0"/>
              <a:t>(2/3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42" name="Picture 2" descr="http://www.stoimen.com/blog/wp-content/uploads/2012/09/2.-BFS-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558" y="762000"/>
            <a:ext cx="876204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Breadth First Search </a:t>
            </a:r>
            <a:r>
              <a:rPr lang="en-US" smtClean="0"/>
              <a:t>(3/3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266" name="Picture 2" descr="http://www.stoimen.com/blog/wp-content/uploads/2012/09/3.-BFS-Using-a-Que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49938"/>
            <a:ext cx="8610600" cy="554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86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Thảo luận &amp; bài tập (1/5)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smtClean="0"/>
              <a:t>Độ phức tạp tính toán của DFS tùy thuộc vào đồ thị được biểu diễn dưới dạng nào, trong trường hợp sấu nhất ta có bảng so sánh sau:</a:t>
            </a:r>
          </a:p>
          <a:p>
            <a:endParaRPr lang="en-US" b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29499"/>
              </p:ext>
            </p:extLst>
          </p:nvPr>
        </p:nvGraphicFramePr>
        <p:xfrm>
          <a:off x="1524000" y="2819400"/>
          <a:ext cx="807719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259"/>
                <a:gridCol w="2742259"/>
                <a:gridCol w="2592681"/>
              </a:tblGrid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Ma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trận kề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Danh sách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kề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Danh sách</a:t>
                      </a:r>
                      <a:r>
                        <a:rPr lang="en-US" sz="20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cạnh</a:t>
                      </a:r>
                      <a:endParaRPr lang="en-US" sz="20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O(n2)</a:t>
                      </a:r>
                      <a:endParaRPr lang="en-US" sz="28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O(n x m)</a:t>
                      </a:r>
                      <a:endParaRPr lang="en-US" sz="28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O(n x m)</a:t>
                      </a:r>
                      <a:endParaRPr lang="en-US" sz="28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39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Thảo luận &amp; bài tập </a:t>
            </a:r>
            <a:r>
              <a:rPr lang="vi-VN" smtClean="0"/>
              <a:t>(2/5)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Đặc điểm của 2 thuật toán (1/2):</a:t>
            </a:r>
          </a:p>
          <a:p>
            <a:pPr lvl="1"/>
            <a:r>
              <a:rPr lang="en-US" smtClean="0"/>
              <a:t>BFS cho kết quả là đường đi ngắn nhất (tính theo số cung/cạnh).</a:t>
            </a:r>
          </a:p>
          <a:p>
            <a:pPr lvl="1"/>
            <a:r>
              <a:rPr lang="en-US" smtClean="0"/>
              <a:t>Do đó nếu đích “ở gần” đỉnh xuất phát thì BFS </a:t>
            </a:r>
            <a:r>
              <a:rPr lang="en-US" smtClean="0">
                <a:solidFill>
                  <a:srgbClr val="FF0000"/>
                </a:solidFill>
              </a:rPr>
              <a:t>có thể</a:t>
            </a:r>
            <a:r>
              <a:rPr lang="en-US" smtClean="0"/>
              <a:t> cho kết quả nhanh hơn DFS.</a:t>
            </a:r>
          </a:p>
          <a:p>
            <a:pPr lvl="1"/>
            <a:r>
              <a:rPr lang="en-US" smtClean="0"/>
              <a:t>Ngược lại nếu đích “xa” đỉnh xuất phát, BFS có thể cho kết quả chậm hơn DFS.</a:t>
            </a:r>
          </a:p>
          <a:p>
            <a:pPr lvl="1"/>
            <a:r>
              <a:rPr lang="en-US" smtClean="0"/>
              <a:t>Đối với đồ thị dạng cây và có độ sâu lớn DFS có thể đi vào “ngõ cụt” do sự bùng nổ tổ hợp.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Thảo luận &amp; bài tập </a:t>
            </a:r>
            <a:r>
              <a:rPr lang="vi-VN" smtClean="0"/>
              <a:t>(3/5)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Đặc điểm của 2 thuật toán (2/2):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 descr="http://www.cse.unsw.edu.au/~billw/Justsearch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8549314" cy="422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Thảo luận &amp; bài tập </a:t>
            </a:r>
            <a:r>
              <a:rPr lang="vi-VN" smtClean="0"/>
              <a:t>(4/5)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96013"/>
              </p:ext>
            </p:extLst>
          </p:nvPr>
        </p:nvGraphicFramePr>
        <p:xfrm>
          <a:off x="1066800" y="1066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021080"/>
                <a:gridCol w="1295400"/>
                <a:gridCol w="3505200"/>
                <a:gridCol w="762000"/>
              </a:tblGrid>
              <a:tr h="656020"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Bài</a:t>
                      </a:r>
                      <a:r>
                        <a:rPr lang="en-US" sz="14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toán</a:t>
                      </a:r>
                      <a:endParaRPr lang="en-US" sz="1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Loại</a:t>
                      </a:r>
                      <a:r>
                        <a:rPr lang="en-US" sz="14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đồ thị</a:t>
                      </a:r>
                      <a:endParaRPr lang="en-US" sz="1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DFS hoặc</a:t>
                      </a:r>
                      <a:r>
                        <a:rPr lang="en-US" sz="14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BFS</a:t>
                      </a:r>
                      <a:endParaRPr lang="en-US" sz="1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Bổ</a:t>
                      </a:r>
                      <a:r>
                        <a:rPr lang="en-US" sz="14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sung</a:t>
                      </a:r>
                      <a:endParaRPr lang="en-US" sz="1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Kết</a:t>
                      </a:r>
                      <a:r>
                        <a:rPr lang="en-US" sz="14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quả</a:t>
                      </a:r>
                      <a:endParaRPr lang="en-US" sz="14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1759">
                <a:tc rowSpan="2"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Xác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định có/không đường đi từ đỉnh </a:t>
                      </a:r>
                      <a:r>
                        <a:rPr lang="en-US" i="1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u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đến đỉnh </a:t>
                      </a:r>
                      <a:r>
                        <a:rPr lang="en-US" i="1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en-US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Vô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DFS(u) hoặc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DFS(v)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Mỗi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khi duyệt xong một đỉnh cần đổi trạng thái của đỉnh đó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2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Có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DFS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(u)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</a:tr>
              <a:tr h="1151759">
                <a:tc rowSpan="2"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Tìm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đường đi từ đỉnh </a:t>
                      </a:r>
                      <a:r>
                        <a:rPr lang="en-US" i="1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u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đến đỉnh </a:t>
                      </a:r>
                      <a:r>
                        <a:rPr lang="en-US" i="1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v</a:t>
                      </a:r>
                      <a:endParaRPr lang="en-US" i="1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Vô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DFS(u) hoặc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DFS(v)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Trong quá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trình duyệt cần truy vết lại các đỉnh đã đi qua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6231">
                <a:tc vMerge="1">
                  <a:txBody>
                    <a:bodyPr/>
                    <a:lstStyle/>
                    <a:p>
                      <a:pPr algn="l"/>
                      <a:endParaRPr lang="en-US" i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Có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DFS(u)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0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Thảo luận &amp; bài tập </a:t>
            </a:r>
            <a:r>
              <a:rPr lang="vi-VN" smtClean="0"/>
              <a:t>(5/5)</a:t>
            </a:r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200170"/>
              </p:ext>
            </p:extLst>
          </p:nvPr>
        </p:nvGraphicFramePr>
        <p:xfrm>
          <a:off x="1295400" y="875760"/>
          <a:ext cx="8229600" cy="5516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62483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Bài</a:t>
                      </a:r>
                      <a:r>
                        <a:rPr lang="en-US" sz="16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toán</a:t>
                      </a:r>
                      <a:endParaRPr lang="en-US" sz="16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Loại</a:t>
                      </a:r>
                      <a:r>
                        <a:rPr lang="en-US" sz="16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đồ thị</a:t>
                      </a:r>
                      <a:endParaRPr lang="en-US" sz="16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DFS hoặc</a:t>
                      </a:r>
                      <a:r>
                        <a:rPr lang="en-US" sz="16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BFS</a:t>
                      </a:r>
                      <a:endParaRPr lang="en-US" sz="16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Bổ</a:t>
                      </a:r>
                      <a:r>
                        <a:rPr lang="en-US" sz="16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sung</a:t>
                      </a:r>
                      <a:endParaRPr lang="en-US" sz="16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Kết</a:t>
                      </a:r>
                      <a:r>
                        <a:rPr lang="en-US" sz="160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quả</a:t>
                      </a:r>
                      <a:endParaRPr lang="en-US" sz="16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257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Xác</a:t>
                      </a:r>
                      <a:r>
                        <a:rPr lang="en-US" i="0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định các thành phần liên thông</a:t>
                      </a:r>
                      <a:endParaRPr lang="en-US" i="0" smtClean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Vô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5665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Có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257">
                <a:tc rowSpan="2"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Duyệt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mỗi đỉnh của đồ thị 1 lần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Vô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5665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Có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5665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tra tính liên thông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Vô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4742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Kiểm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tra tính liên thông mạnh/yếu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Có</a:t>
                      </a:r>
                      <a:r>
                        <a:rPr lang="en-US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hướng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5665"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Cài</a:t>
                      </a:r>
                      <a:r>
                        <a:rPr lang="vi-VN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đặt các thuật toán trên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3184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706192" y="152401"/>
            <a:ext cx="9504608" cy="563563"/>
          </a:xfrm>
        </p:spPr>
        <p:txBody>
          <a:bodyPr/>
          <a:lstStyle/>
          <a:p>
            <a:r>
              <a:rPr lang="vi-VN" sz="3600"/>
              <a:t>Nội dung</a:t>
            </a:r>
            <a:endParaRPr lang="en-US" sz="3600"/>
          </a:p>
        </p:txBody>
      </p:sp>
      <p:grpSp>
        <p:nvGrpSpPr>
          <p:cNvPr id="6" name="Group 5"/>
          <p:cNvGrpSpPr/>
          <p:nvPr/>
        </p:nvGrpSpPr>
        <p:grpSpPr>
          <a:xfrm>
            <a:off x="1066800" y="1089025"/>
            <a:ext cx="6248400" cy="4419600"/>
            <a:chOff x="2590800" y="990600"/>
            <a:chExt cx="5410200" cy="44196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2590800" y="990600"/>
              <a:ext cx="762000" cy="665162"/>
              <a:chOff x="1110" y="2656"/>
              <a:chExt cx="1549" cy="1351"/>
            </a:xfrm>
          </p:grpSpPr>
          <p:sp>
            <p:nvSpPr>
              <p:cNvPr id="8909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590800" y="2306638"/>
              <a:ext cx="762000" cy="665162"/>
              <a:chOff x="3174" y="2656"/>
              <a:chExt cx="1549" cy="1351"/>
            </a:xfrm>
          </p:grpSpPr>
          <p:sp>
            <p:nvSpPr>
              <p:cNvPr id="8909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8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3200400" y="1600200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3352800" y="1066801"/>
              <a:ext cx="373371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vi-V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Bài toán tìm kiếm trên đồ thị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gray">
            <a:xfrm>
              <a:off x="2795379" y="1089026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3352800" y="2382839"/>
              <a:ext cx="333937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Depth First Search (DFS)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04" name="Text Box 16"/>
            <p:cNvSpPr txBox="1">
              <a:spLocks noChangeArrowheads="1"/>
            </p:cNvSpPr>
            <p:nvPr/>
          </p:nvSpPr>
          <p:spPr bwMode="gray">
            <a:xfrm>
              <a:off x="2795379" y="2405064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590800" y="4745038"/>
              <a:ext cx="762000" cy="665162"/>
              <a:chOff x="3174" y="2656"/>
              <a:chExt cx="1549" cy="1351"/>
            </a:xfrm>
          </p:grpSpPr>
          <p:sp>
            <p:nvSpPr>
              <p:cNvPr id="89110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1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2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118" name="Text Box 30"/>
            <p:cNvSpPr txBox="1">
              <a:spLocks noChangeArrowheads="1"/>
            </p:cNvSpPr>
            <p:nvPr/>
          </p:nvSpPr>
          <p:spPr bwMode="gray">
            <a:xfrm>
              <a:off x="2795379" y="4843464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3352800" y="4821239"/>
              <a:ext cx="2693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vi-V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Thảo luận &amp; Bài tập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7" name="Group 17"/>
            <p:cNvGrpSpPr>
              <a:grpSpLocks/>
            </p:cNvGrpSpPr>
            <p:nvPr/>
          </p:nvGrpSpPr>
          <p:grpSpPr bwMode="auto">
            <a:xfrm>
              <a:off x="2590800" y="3525838"/>
              <a:ext cx="762000" cy="665162"/>
              <a:chOff x="1110" y="2656"/>
              <a:chExt cx="1549" cy="1351"/>
            </a:xfrm>
          </p:grpSpPr>
          <p:sp>
            <p:nvSpPr>
              <p:cNvPr id="5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3200400" y="4135438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3352800" y="3602039"/>
              <a:ext cx="354295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Breadth First Search (BFS)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2795379" y="3624264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3200400" y="2971800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3184525" y="5410200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043537"/>
              </p:ext>
            </p:extLst>
          </p:nvPr>
        </p:nvGraphicFramePr>
        <p:xfrm>
          <a:off x="457200" y="914400"/>
          <a:ext cx="97536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9753600" cy="563563"/>
          </a:xfrm>
        </p:spPr>
        <p:txBody>
          <a:bodyPr/>
          <a:lstStyle/>
          <a:p>
            <a:r>
              <a:rPr lang="vi-VN" sz="3200"/>
              <a:t>Bài toán tìm kiếm trên đồ thị</a:t>
            </a:r>
            <a:r>
              <a:rPr lang="en-US" sz="3200"/>
              <a:t> (1/2)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0779BB-3F9D-4B4F-B2B0-D8D6C46AB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760779BB-3F9D-4B4F-B2B0-D8D6C46AB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760779BB-3F9D-4B4F-B2B0-D8D6C46AB4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98E2C1-CEE2-4D61-B94B-C1E8AC51B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2498E2C1-CEE2-4D61-B94B-C1E8AC51B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2498E2C1-CEE2-4D61-B94B-C1E8AC51B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01A100-D213-4110-B8D0-DBDB9CF64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1E01A100-D213-4110-B8D0-DBDB9CF64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1E01A100-D213-4110-B8D0-DBDB9CF64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5C5174-26CC-4460-B387-4BDC85C75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625C5174-26CC-4460-B387-4BDC85C75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625C5174-26CC-4460-B387-4BDC85C75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69948"/>
              </p:ext>
            </p:extLst>
          </p:nvPr>
        </p:nvGraphicFramePr>
        <p:xfrm>
          <a:off x="381000" y="1076326"/>
          <a:ext cx="98298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152401"/>
            <a:ext cx="9829800" cy="563563"/>
          </a:xfrm>
        </p:spPr>
        <p:txBody>
          <a:bodyPr/>
          <a:lstStyle/>
          <a:p>
            <a:r>
              <a:rPr lang="vi-VN" sz="3200"/>
              <a:t>Bài toán tìm kiếm trên đồ thị</a:t>
            </a:r>
            <a:r>
              <a:rPr lang="en-US" sz="3200"/>
              <a:t> (</a:t>
            </a:r>
            <a:r>
              <a:rPr lang="vi-VN" sz="3200"/>
              <a:t>2</a:t>
            </a:r>
            <a:r>
              <a:rPr lang="en-US" sz="3200"/>
              <a:t>/2)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2A2AA3-BB4A-4C5D-BD6E-275AC84F8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12A2AA3-BB4A-4C5D-BD6E-275AC84F8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12A2AA3-BB4A-4C5D-BD6E-275AC84F89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6671E97-8944-4DDE-9717-7578D7FBB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C6671E97-8944-4DDE-9717-7578D7FBB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C6671E97-8944-4DDE-9717-7578D7FBBA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BCD6A3-609F-4CFC-90F5-284A95489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40BCD6A3-609F-4CFC-90F5-284A95489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40BCD6A3-609F-4CFC-90F5-284A954899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6CBF40-17FB-47A7-AC6E-CA835D98F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736CBF40-17FB-47A7-AC6E-CA835D98F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736CBF40-17FB-47A7-AC6E-CA835D98F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F4C691-922B-4CC6-A198-49CE255CFD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56F4C691-922B-4CC6-A198-49CE255CFD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56F4C691-922B-4CC6-A198-49CE255CFD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44EFE3-643E-4C19-A6B4-F404BD0B3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6744EFE3-643E-4C19-A6B4-F404BD0B3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6744EFE3-643E-4C19-A6B4-F404BD0B31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16957" y="838200"/>
            <a:ext cx="8575574" cy="5562600"/>
            <a:chOff x="192957" y="838200"/>
            <a:chExt cx="8575574" cy="5562600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3505200" y="838200"/>
              <a:ext cx="1143000" cy="4572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Bắt đầu</a:t>
              </a:r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2781300" y="1524000"/>
              <a:ext cx="25908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Nạp đỉnh xuất phát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vào danh sách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" name="Straight Arrow Connector 7"/>
            <p:cNvCxnSpPr>
              <a:stCxn id="6" idx="2"/>
              <a:endCxn id="7" idx="0"/>
            </p:cNvCxnSpPr>
            <p:nvPr/>
          </p:nvCxnSpPr>
          <p:spPr>
            <a:xfrm>
              <a:off x="4076700" y="12954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Decision 8"/>
            <p:cNvSpPr/>
            <p:nvPr/>
          </p:nvSpPr>
          <p:spPr>
            <a:xfrm>
              <a:off x="2667000" y="2362200"/>
              <a:ext cx="2819400" cy="9144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khác rỗng</a:t>
              </a:r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0" name="Straight Arrow Connector 9"/>
            <p:cNvCxnSpPr>
              <a:stCxn id="7" idx="2"/>
              <a:endCxn id="9" idx="0"/>
            </p:cNvCxnSpPr>
            <p:nvPr/>
          </p:nvCxnSpPr>
          <p:spPr>
            <a:xfrm>
              <a:off x="4076700" y="21336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lowchart: Process 10"/>
            <p:cNvSpPr/>
            <p:nvPr/>
          </p:nvSpPr>
          <p:spPr>
            <a:xfrm>
              <a:off x="2781300" y="3733800"/>
              <a:ext cx="25908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Lấy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là đỉnh trong danh sách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/>
            <p:cNvCxnSpPr>
              <a:stCxn id="9" idx="2"/>
              <a:endCxn id="11" idx="0"/>
            </p:cNvCxnSpPr>
            <p:nvPr/>
          </p:nvCxnSpPr>
          <p:spPr>
            <a:xfrm>
              <a:off x="4076700" y="3276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Decision 12"/>
            <p:cNvSpPr/>
            <p:nvPr/>
          </p:nvSpPr>
          <p:spPr>
            <a:xfrm>
              <a:off x="2495550" y="4495800"/>
              <a:ext cx="3162300" cy="9144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là đỉnh đích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  <a:endParaRPr lang="en-US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4" name="Straight Arrow Connector 13"/>
            <p:cNvCxnSpPr>
              <a:stCxn id="11" idx="2"/>
              <a:endCxn id="13" idx="0"/>
            </p:cNvCxnSpPr>
            <p:nvPr/>
          </p:nvCxnSpPr>
          <p:spPr>
            <a:xfrm>
              <a:off x="4076700" y="43434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Data 14"/>
            <p:cNvSpPr/>
            <p:nvPr/>
          </p:nvSpPr>
          <p:spPr>
            <a:xfrm>
              <a:off x="6330131" y="5202495"/>
              <a:ext cx="2438400" cy="762001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Có đường đi từ </a:t>
              </a:r>
              <a:r>
                <a:rPr lang="en-US" sz="1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 đến </a:t>
              </a:r>
              <a:r>
                <a:rPr lang="en-US" sz="1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  <a:endParaRPr lang="en-US" sz="1600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Flowchart: Data 15"/>
            <p:cNvSpPr/>
            <p:nvPr/>
          </p:nvSpPr>
          <p:spPr>
            <a:xfrm>
              <a:off x="192957" y="3733800"/>
              <a:ext cx="2286000" cy="914400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Không có đường đi từ </a:t>
              </a:r>
              <a:r>
                <a:rPr lang="en-US" sz="1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 đến </a:t>
              </a:r>
              <a:r>
                <a:rPr lang="en-US" sz="1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  <a:endParaRPr lang="en-US" sz="1600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Flowchart: Alternate Process 16"/>
            <p:cNvSpPr/>
            <p:nvPr/>
          </p:nvSpPr>
          <p:spPr>
            <a:xfrm>
              <a:off x="3505200" y="5791200"/>
              <a:ext cx="1143000" cy="6096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Kết thúc</a:t>
              </a:r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8" name="Elbow Connector 17"/>
            <p:cNvCxnSpPr>
              <a:endCxn id="17" idx="1"/>
            </p:cNvCxnSpPr>
            <p:nvPr/>
          </p:nvCxnSpPr>
          <p:spPr>
            <a:xfrm rot="16200000" flipH="1">
              <a:off x="1686539" y="4277339"/>
              <a:ext cx="1447800" cy="218952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15" idx="3"/>
              <a:endCxn id="17" idx="3"/>
            </p:cNvCxnSpPr>
            <p:nvPr/>
          </p:nvCxnSpPr>
          <p:spPr>
            <a:xfrm rot="5400000">
              <a:off x="5911094" y="4701603"/>
              <a:ext cx="131504" cy="26572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3" idx="2"/>
              <a:endCxn id="15" idx="2"/>
            </p:cNvCxnSpPr>
            <p:nvPr/>
          </p:nvCxnSpPr>
          <p:spPr>
            <a:xfrm rot="16200000" flipH="1">
              <a:off x="5238687" y="4248212"/>
              <a:ext cx="173296" cy="249727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9" idx="1"/>
            </p:cNvCxnSpPr>
            <p:nvPr/>
          </p:nvCxnSpPr>
          <p:spPr>
            <a:xfrm rot="10800000" flipV="1">
              <a:off x="1315680" y="2819400"/>
              <a:ext cx="1351321" cy="838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17870" y="4572000"/>
              <a:ext cx="97536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sai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21618" y="3276600"/>
              <a:ext cx="97536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đúng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9190" y="5219700"/>
              <a:ext cx="97536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đúng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5079" y="2453148"/>
              <a:ext cx="97536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sai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26" name="Flowchart: Process 25"/>
            <p:cNvSpPr/>
            <p:nvPr/>
          </p:nvSpPr>
          <p:spPr>
            <a:xfrm>
              <a:off x="5657850" y="3733800"/>
              <a:ext cx="25908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Nạp các đỉnh kề của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vào danh sách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27" name="Elbow Connector 26"/>
            <p:cNvCxnSpPr>
              <a:stCxn id="13" idx="3"/>
              <a:endCxn id="26" idx="2"/>
            </p:cNvCxnSpPr>
            <p:nvPr/>
          </p:nvCxnSpPr>
          <p:spPr>
            <a:xfrm flipV="1">
              <a:off x="5657850" y="4343400"/>
              <a:ext cx="1295400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6" idx="0"/>
              <a:endCxn id="9" idx="3"/>
            </p:cNvCxnSpPr>
            <p:nvPr/>
          </p:nvCxnSpPr>
          <p:spPr>
            <a:xfrm rot="16200000" flipV="1">
              <a:off x="5762625" y="2543175"/>
              <a:ext cx="914400" cy="14668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762000" y="152401"/>
            <a:ext cx="9448800" cy="563563"/>
          </a:xfrm>
        </p:spPr>
        <p:txBody>
          <a:bodyPr/>
          <a:lstStyle/>
          <a:p>
            <a:r>
              <a:rPr lang="vi-VN" sz="3200"/>
              <a:t>Thuật toán cho yêu cầu 1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16957" y="838200"/>
            <a:ext cx="8575574" cy="5562600"/>
            <a:chOff x="192957" y="838200"/>
            <a:chExt cx="8575574" cy="5562600"/>
          </a:xfrm>
        </p:grpSpPr>
        <p:sp>
          <p:nvSpPr>
            <p:cNvPr id="30" name="Flowchart: Alternate Process 29"/>
            <p:cNvSpPr/>
            <p:nvPr/>
          </p:nvSpPr>
          <p:spPr>
            <a:xfrm>
              <a:off x="3505200" y="838200"/>
              <a:ext cx="1143000" cy="4572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Bắt đầu</a:t>
              </a:r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Flowchart: Process 30"/>
            <p:cNvSpPr/>
            <p:nvPr/>
          </p:nvSpPr>
          <p:spPr>
            <a:xfrm>
              <a:off x="919253" y="1447800"/>
              <a:ext cx="6314892" cy="6858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Nạp đỉnh xuất phát s vào danh sách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Với mỗi đỉnh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của đồ thị, truy vết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Truoc(v)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là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endParaRPr lang="en-US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/>
            <p:cNvCxnSpPr>
              <a:stCxn id="30" idx="2"/>
              <a:endCxn id="31" idx="0"/>
            </p:cNvCxnSpPr>
            <p:nvPr/>
          </p:nvCxnSpPr>
          <p:spPr>
            <a:xfrm flipH="1">
              <a:off x="4076699" y="1295400"/>
              <a:ext cx="1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Decision 32"/>
            <p:cNvSpPr/>
            <p:nvPr/>
          </p:nvSpPr>
          <p:spPr>
            <a:xfrm>
              <a:off x="2667000" y="2362200"/>
              <a:ext cx="2819400" cy="9144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khác rỗng</a:t>
              </a:r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/>
            <p:cNvCxnSpPr>
              <a:stCxn id="31" idx="2"/>
              <a:endCxn id="33" idx="0"/>
            </p:cNvCxnSpPr>
            <p:nvPr/>
          </p:nvCxnSpPr>
          <p:spPr>
            <a:xfrm>
              <a:off x="4076699" y="2133600"/>
              <a:ext cx="1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2781300" y="3733800"/>
              <a:ext cx="2590800" cy="609600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Lấy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là đỉnh trong danh sách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  <a:endParaRPr lang="en-US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/>
            <p:cNvCxnSpPr>
              <a:stCxn id="33" idx="2"/>
              <a:endCxn id="35" idx="0"/>
            </p:cNvCxnSpPr>
            <p:nvPr/>
          </p:nvCxnSpPr>
          <p:spPr>
            <a:xfrm>
              <a:off x="4076700" y="3276600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lowchart: Decision 36"/>
            <p:cNvSpPr/>
            <p:nvPr/>
          </p:nvSpPr>
          <p:spPr>
            <a:xfrm>
              <a:off x="2495550" y="4495800"/>
              <a:ext cx="3162300" cy="914400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là đỉnh đích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  <a:endParaRPr lang="en-US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/>
            <p:cNvCxnSpPr>
              <a:stCxn id="35" idx="2"/>
              <a:endCxn id="37" idx="0"/>
            </p:cNvCxnSpPr>
            <p:nvPr/>
          </p:nvCxnSpPr>
          <p:spPr>
            <a:xfrm>
              <a:off x="4076700" y="4343400"/>
              <a:ext cx="0" cy="15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lowchart: Data 38"/>
            <p:cNvSpPr/>
            <p:nvPr/>
          </p:nvSpPr>
          <p:spPr>
            <a:xfrm>
              <a:off x="6330131" y="5202495"/>
              <a:ext cx="2438400" cy="762001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Có đường đi từ </a:t>
              </a:r>
              <a:r>
                <a:rPr lang="en-US" sz="1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 đến </a:t>
              </a:r>
              <a:r>
                <a:rPr lang="en-US" sz="1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  <a:endParaRPr lang="en-US" sz="1600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Flowchart: Data 39"/>
            <p:cNvSpPr/>
            <p:nvPr/>
          </p:nvSpPr>
          <p:spPr>
            <a:xfrm>
              <a:off x="192957" y="3733800"/>
              <a:ext cx="2286000" cy="914400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Không có đường đi từ </a:t>
              </a:r>
              <a:r>
                <a:rPr lang="en-US" sz="1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 đến </a:t>
              </a:r>
              <a:r>
                <a:rPr lang="en-US" sz="16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</a:t>
              </a:r>
              <a:endParaRPr lang="en-US" sz="1600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Flowchart: Alternate Process 40"/>
            <p:cNvSpPr/>
            <p:nvPr/>
          </p:nvSpPr>
          <p:spPr>
            <a:xfrm>
              <a:off x="3505200" y="5791200"/>
              <a:ext cx="1143000" cy="60960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Kết thúc</a:t>
              </a:r>
              <a:endParaRPr lang="en-US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42" name="Elbow Connector 41"/>
            <p:cNvCxnSpPr>
              <a:endCxn id="41" idx="1"/>
            </p:cNvCxnSpPr>
            <p:nvPr/>
          </p:nvCxnSpPr>
          <p:spPr>
            <a:xfrm rot="16200000" flipH="1">
              <a:off x="1686539" y="4277339"/>
              <a:ext cx="1447800" cy="218952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9" idx="3"/>
              <a:endCxn id="41" idx="3"/>
            </p:cNvCxnSpPr>
            <p:nvPr/>
          </p:nvCxnSpPr>
          <p:spPr>
            <a:xfrm rot="5400000">
              <a:off x="5911094" y="4701603"/>
              <a:ext cx="131504" cy="265729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37" idx="2"/>
              <a:endCxn id="39" idx="2"/>
            </p:cNvCxnSpPr>
            <p:nvPr/>
          </p:nvCxnSpPr>
          <p:spPr>
            <a:xfrm rot="16200000" flipH="1">
              <a:off x="5238687" y="4248212"/>
              <a:ext cx="173296" cy="249727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33" idx="1"/>
            </p:cNvCxnSpPr>
            <p:nvPr/>
          </p:nvCxnSpPr>
          <p:spPr>
            <a:xfrm rot="10800000" flipV="1">
              <a:off x="1315680" y="2819400"/>
              <a:ext cx="1351321" cy="8382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817870" y="4572000"/>
              <a:ext cx="97536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sai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21618" y="3276600"/>
              <a:ext cx="97536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đúng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49190" y="5219700"/>
              <a:ext cx="97536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đúng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5079" y="2453148"/>
              <a:ext cx="97536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>
                  <a:latin typeface="Times New Roman" panose="02020603050405020304" pitchFamily="18" charset="0"/>
                </a:rPr>
                <a:t>sai</a:t>
              </a:r>
              <a:endParaRPr lang="en-US" i="1">
                <a:latin typeface="Times New Roman" panose="02020603050405020304" pitchFamily="18" charset="0"/>
              </a:endParaRPr>
            </a:p>
          </p:txBody>
        </p:sp>
        <p:sp>
          <p:nvSpPr>
            <p:cNvPr id="50" name="Flowchart: Process 49"/>
            <p:cNvSpPr/>
            <p:nvPr/>
          </p:nvSpPr>
          <p:spPr>
            <a:xfrm>
              <a:off x="5657849" y="3028949"/>
              <a:ext cx="3110681" cy="1314451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Với mỗi đỉnh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kề của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mà không thuộc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 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làm: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Nạp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vào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  <a:p>
              <a:pPr marL="285750" indent="-285750">
                <a:buFontTx/>
                <a:buChar char="-"/>
              </a:pP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Truy vết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Truoc(x)</a:t>
              </a:r>
              <a:r>
                <a:rPr lang="en-US">
                  <a:solidFill>
                    <a:schemeClr val="tx2"/>
                  </a:solidFill>
                  <a:latin typeface="Times New Roman" panose="02020603050405020304" pitchFamily="18" charset="0"/>
                </a:rPr>
                <a:t> là </a:t>
              </a:r>
              <a:r>
                <a:rPr lang="en-US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v</a:t>
              </a:r>
              <a:endParaRPr lang="en-US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51" name="Elbow Connector 50"/>
            <p:cNvCxnSpPr>
              <a:stCxn id="37" idx="3"/>
              <a:endCxn id="50" idx="2"/>
            </p:cNvCxnSpPr>
            <p:nvPr/>
          </p:nvCxnSpPr>
          <p:spPr>
            <a:xfrm flipV="1">
              <a:off x="5657850" y="4343400"/>
              <a:ext cx="1555340" cy="6096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50" idx="0"/>
              <a:endCxn id="33" idx="3"/>
            </p:cNvCxnSpPr>
            <p:nvPr/>
          </p:nvCxnSpPr>
          <p:spPr>
            <a:xfrm rot="16200000" flipV="1">
              <a:off x="6245021" y="2060780"/>
              <a:ext cx="209549" cy="172679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2" name="Slide Number Placeholder 112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838200" y="152401"/>
            <a:ext cx="9372600" cy="563563"/>
          </a:xfrm>
        </p:spPr>
        <p:txBody>
          <a:bodyPr/>
          <a:lstStyle/>
          <a:p>
            <a:r>
              <a:rPr lang="vi-VN" sz="3200"/>
              <a:t>Thuật toán cho yêu cầu 2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0806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Depth First Search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smtClean="0"/>
              <a:t>Trong quá trình tìm kiếm DFS tổ chức lưu trữ danh sách các đỉnh theo kiểu </a:t>
            </a:r>
            <a:r>
              <a:rPr lang="en-US" b="0" smtClean="0">
                <a:solidFill>
                  <a:srgbClr val="FF0000"/>
                </a:solidFill>
              </a:rPr>
              <a:t>LIFO</a:t>
            </a:r>
            <a:r>
              <a:rPr lang="en-US" b="0" smtClean="0"/>
              <a:t> - Last In First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Depth First Search </a:t>
            </a:r>
            <a:r>
              <a:rPr lang="en-US" smtClean="0"/>
              <a:t>(2/2</a:t>
            </a:r>
            <a:r>
              <a:rPr lang="en-US"/>
              <a:t>)</a:t>
            </a:r>
          </a:p>
        </p:txBody>
      </p:sp>
      <p:pic>
        <p:nvPicPr>
          <p:cNvPr id="9218" name="Picture 2" descr="http://www.stoimen.com/blog/wp-content/uploads/2012/09/2.-DFS-explain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23" y="914400"/>
            <a:ext cx="8358554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Breadth First Search 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051" y="914400"/>
            <a:ext cx="109728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/>
              <a:t>Trong </a:t>
            </a:r>
            <a:r>
              <a:rPr lang="en-US" b="0" smtClean="0"/>
              <a:t>quá trình tìm kiếm BFS tổ chức lưu </a:t>
            </a:r>
            <a:r>
              <a:rPr lang="en-US" b="0"/>
              <a:t>trữ </a:t>
            </a:r>
            <a:r>
              <a:rPr lang="en-US" b="0" smtClean="0"/>
              <a:t>danh sách các đỉnh theo </a:t>
            </a:r>
            <a:r>
              <a:rPr lang="en-US" b="0"/>
              <a:t>kiểu </a:t>
            </a:r>
            <a:r>
              <a:rPr lang="en-US" b="0">
                <a:solidFill>
                  <a:srgbClr val="FF0000"/>
                </a:solidFill>
              </a:rPr>
              <a:t>FIFO</a:t>
            </a:r>
            <a:r>
              <a:rPr lang="en-US" b="0"/>
              <a:t> – First In First Out</a:t>
            </a:r>
            <a:r>
              <a:rPr lang="en-US" b="0" smtClean="0"/>
              <a:t>.</a:t>
            </a:r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7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cdb2004c022gl</Template>
  <TotalTime>629</TotalTime>
  <Words>764</Words>
  <Application>Microsoft Office PowerPoint</Application>
  <PresentationFormat>Widescreen</PresentationFormat>
  <Paragraphs>154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Verdana</vt:lpstr>
      <vt:lpstr>Wingdings</vt:lpstr>
      <vt:lpstr>sample</vt:lpstr>
      <vt:lpstr>Image</vt:lpstr>
      <vt:lpstr>TÌM KIẾM TRÊN ĐỒ THỊ</vt:lpstr>
      <vt:lpstr>Nội dung</vt:lpstr>
      <vt:lpstr>Bài toán tìm kiếm trên đồ thị (1/2)</vt:lpstr>
      <vt:lpstr>Bài toán tìm kiếm trên đồ thị (2/2)</vt:lpstr>
      <vt:lpstr>Thuật toán cho yêu cầu 1</vt:lpstr>
      <vt:lpstr>Thuật toán cho yêu cầu 2</vt:lpstr>
      <vt:lpstr>Thuật toán Depth First Search (1/2)</vt:lpstr>
      <vt:lpstr>Thuật toán Depth First Search (2/2)</vt:lpstr>
      <vt:lpstr>Thuật toán Breadth First Search (1/3)</vt:lpstr>
      <vt:lpstr>Thuật toán Breadth First Search (2/3)</vt:lpstr>
      <vt:lpstr>Thuật toán Breadth First Search (3/3)</vt:lpstr>
      <vt:lpstr>Thảo luận &amp; bài tập (1/5)</vt:lpstr>
      <vt:lpstr>Thảo luận &amp; bài tập (2/5)</vt:lpstr>
      <vt:lpstr>Thảo luận &amp; bài tập (3/5)</vt:lpstr>
      <vt:lpstr>Thảo luận &amp; bài tập (4/5)</vt:lpstr>
      <vt:lpstr>Thảo luận &amp; bài tập (5/5)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vulong</cp:lastModifiedBy>
  <cp:revision>498</cp:revision>
  <dcterms:created xsi:type="dcterms:W3CDTF">2006-08-16T00:00:00Z</dcterms:created>
  <dcterms:modified xsi:type="dcterms:W3CDTF">2017-09-01T07:35:25Z</dcterms:modified>
</cp:coreProperties>
</file>