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3"/>
  </p:notesMasterIdLst>
  <p:sldIdLst>
    <p:sldId id="273" r:id="rId2"/>
    <p:sldId id="263" r:id="rId3"/>
    <p:sldId id="309" r:id="rId4"/>
    <p:sldId id="312" r:id="rId5"/>
    <p:sldId id="311" r:id="rId6"/>
    <p:sldId id="290" r:id="rId7"/>
    <p:sldId id="291" r:id="rId8"/>
    <p:sldId id="315" r:id="rId9"/>
    <p:sldId id="293" r:id="rId10"/>
    <p:sldId id="308" r:id="rId11"/>
    <p:sldId id="313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6" r:id="rId22"/>
    <p:sldId id="306" r:id="rId23"/>
    <p:sldId id="307" r:id="rId24"/>
    <p:sldId id="318" r:id="rId25"/>
    <p:sldId id="319" r:id="rId26"/>
    <p:sldId id="320" r:id="rId27"/>
    <p:sldId id="321" r:id="rId28"/>
    <p:sldId id="323" r:id="rId29"/>
    <p:sldId id="322" r:id="rId30"/>
    <p:sldId id="324" r:id="rId31"/>
    <p:sldId id="32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C62E8-51F1-4515-A9C2-F5D0B81741B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9011F-14FE-44A7-9ACE-D5157BDDE018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Phát biểu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107BDB-3F91-4E96-BA88-CA951FE01C31}" type="parTrans" cxnId="{D9C66FC5-1B62-4D84-9CF9-237D28D1C843}">
      <dgm:prSet/>
      <dgm:spPr/>
      <dgm:t>
        <a:bodyPr/>
        <a:lstStyle/>
        <a:p>
          <a:endParaRPr lang="en-US"/>
        </a:p>
      </dgm:t>
    </dgm:pt>
    <dgm:pt modelId="{A8A3BCB2-EF1E-4593-854D-324D0B852BFD}" type="sibTrans" cxnId="{D9C66FC5-1B62-4D84-9CF9-237D28D1C843}">
      <dgm:prSet/>
      <dgm:spPr/>
      <dgm:t>
        <a:bodyPr/>
        <a:lstStyle/>
        <a:p>
          <a:endParaRPr lang="en-US"/>
        </a:p>
      </dgm:t>
    </dgm:pt>
    <dgm:pt modelId="{0564D0C6-613D-4F11-8A4A-9232FC6CFF39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Cho đồ thị vô hướng, có trọng số G(V,E,C)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18013-0666-47EE-B50F-94B613BF3330}" type="parTrans" cxnId="{BE06EB2C-3E02-4216-8897-5A4BE395895E}">
      <dgm:prSet/>
      <dgm:spPr/>
      <dgm:t>
        <a:bodyPr/>
        <a:lstStyle/>
        <a:p>
          <a:endParaRPr lang="en-US"/>
        </a:p>
      </dgm:t>
    </dgm:pt>
    <dgm:pt modelId="{15BA4CE6-056D-4292-9E8A-CC47C2252B3B}" type="sibTrans" cxnId="{BE06EB2C-3E02-4216-8897-5A4BE395895E}">
      <dgm:prSet/>
      <dgm:spPr/>
      <dgm:t>
        <a:bodyPr/>
        <a:lstStyle/>
        <a:p>
          <a:endParaRPr lang="en-US"/>
        </a:p>
      </dgm:t>
    </dgm:pt>
    <dgm:pt modelId="{B8D5F355-22FC-43B2-BE6D-5D03EC8E710C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4B5A7-4BA3-4C18-B4F6-21516F23FECA}" type="parTrans" cxnId="{8B8C696D-67D3-4EE2-93AB-31B992A836D1}">
      <dgm:prSet/>
      <dgm:spPr/>
      <dgm:t>
        <a:bodyPr/>
        <a:lstStyle/>
        <a:p>
          <a:endParaRPr lang="en-US"/>
        </a:p>
      </dgm:t>
    </dgm:pt>
    <dgm:pt modelId="{D01CF0B9-EF99-4C15-9398-DF1F0DC37A22}" type="sibTrans" cxnId="{8B8C696D-67D3-4EE2-93AB-31B992A836D1}">
      <dgm:prSet/>
      <dgm:spPr/>
      <dgm:t>
        <a:bodyPr/>
        <a:lstStyle/>
        <a:p>
          <a:endParaRPr lang="en-US"/>
        </a:p>
      </dgm:t>
    </dgm:pt>
    <dgm:pt modelId="{B8183EA1-5972-49C4-BBC7-B77444463D34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Tìm cây khung của đồ thị thỏa mãn điều kiện: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3E5A5-6E1E-43D5-A3EC-B70A5F5E8AAC}" type="parTrans" cxnId="{69F89314-7A73-48A0-B19B-5F7B794BE98C}">
      <dgm:prSet/>
      <dgm:spPr/>
      <dgm:t>
        <a:bodyPr/>
        <a:lstStyle/>
        <a:p>
          <a:endParaRPr lang="en-US"/>
        </a:p>
      </dgm:t>
    </dgm:pt>
    <dgm:pt modelId="{40448AC0-55A0-42F3-9308-DD69A21FE5FF}" type="sibTrans" cxnId="{69F89314-7A73-48A0-B19B-5F7B794BE98C}">
      <dgm:prSet/>
      <dgm:spPr/>
      <dgm:t>
        <a:bodyPr/>
        <a:lstStyle/>
        <a:p>
          <a:endParaRPr lang="en-US"/>
        </a:p>
      </dgm:t>
    </dgm:pt>
    <dgm:pt modelId="{974C3A23-AE2D-4059-87FB-3DFCDDB90FBD}">
      <dgm:prSet phldrT="[Text]"/>
      <dgm:spPr/>
      <dgm:t>
        <a:bodyPr/>
        <a:lstStyle/>
        <a:p>
          <a:r>
            <a:rPr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trọng số của nó </a:t>
          </a:r>
          <a:r>
            <a:rPr lang="en-US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rPr>
            <a:t></a:t>
          </a:r>
          <a:r>
            <a:rPr lang="vi-VN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mtClean="0">
              <a:solidFill>
                <a:srgbClr val="FF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rPr>
            <a:t>MIN</a:t>
          </a:r>
          <a:endParaRPr lang="en-US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13FA6-2F58-489F-94A9-ED797D024AEE}" type="parTrans" cxnId="{C6F89B77-D9C1-4AA2-9A1C-1333C3F55A60}">
      <dgm:prSet/>
      <dgm:spPr/>
      <dgm:t>
        <a:bodyPr/>
        <a:lstStyle/>
        <a:p>
          <a:endParaRPr lang="en-US"/>
        </a:p>
      </dgm:t>
    </dgm:pt>
    <dgm:pt modelId="{8CFEF248-79B2-48D5-9EAD-12F3D7EC7C32}" type="sibTrans" cxnId="{C6F89B77-D9C1-4AA2-9A1C-1333C3F55A60}">
      <dgm:prSet/>
      <dgm:spPr/>
      <dgm:t>
        <a:bodyPr/>
        <a:lstStyle/>
        <a:p>
          <a:endParaRPr lang="en-US"/>
        </a:p>
      </dgm:t>
    </dgm:pt>
    <dgm:pt modelId="{5CF669E5-4EB4-4A7A-8A31-772B613CE77C}" type="pres">
      <dgm:prSet presAssocID="{88CC62E8-51F1-4515-A9C2-F5D0B81741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AB26C-6368-4915-BC78-9CC47B36DD34}" type="pres">
      <dgm:prSet presAssocID="{5EF9011F-14FE-44A7-9ACE-D5157BDDE018}" presName="parentLin" presStyleCnt="0"/>
      <dgm:spPr/>
      <dgm:t>
        <a:bodyPr/>
        <a:lstStyle/>
        <a:p>
          <a:endParaRPr lang="en-US"/>
        </a:p>
      </dgm:t>
    </dgm:pt>
    <dgm:pt modelId="{2A645A90-E262-446F-ACA7-DBD66BDFB0D0}" type="pres">
      <dgm:prSet presAssocID="{5EF9011F-14FE-44A7-9ACE-D5157BDDE01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CFBAEA9-EC4F-46ED-82E3-0B82C351435B}" type="pres">
      <dgm:prSet presAssocID="{5EF9011F-14FE-44A7-9ACE-D5157BDDE0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F0B-5607-41E3-9C72-4DC2C3FC689A}" type="pres">
      <dgm:prSet presAssocID="{5EF9011F-14FE-44A7-9ACE-D5157BDDE018}" presName="negativeSpace" presStyleCnt="0"/>
      <dgm:spPr/>
      <dgm:t>
        <a:bodyPr/>
        <a:lstStyle/>
        <a:p>
          <a:endParaRPr lang="en-US"/>
        </a:p>
      </dgm:t>
    </dgm:pt>
    <dgm:pt modelId="{62A7067E-FDF8-4A36-8829-44C5323C4E16}" type="pres">
      <dgm:prSet presAssocID="{5EF9011F-14FE-44A7-9ACE-D5157BDDE01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14A1C-A2A3-4357-9BEA-D46875C0D932}" type="pres">
      <dgm:prSet presAssocID="{A8A3BCB2-EF1E-4593-854D-324D0B852BFD}" presName="spaceBetweenRectangles" presStyleCnt="0"/>
      <dgm:spPr/>
      <dgm:t>
        <a:bodyPr/>
        <a:lstStyle/>
        <a:p>
          <a:endParaRPr lang="en-US"/>
        </a:p>
      </dgm:t>
    </dgm:pt>
    <dgm:pt modelId="{3D653343-E0FC-4222-AFC8-095530506223}" type="pres">
      <dgm:prSet presAssocID="{B8D5F355-22FC-43B2-BE6D-5D03EC8E710C}" presName="parentLin" presStyleCnt="0"/>
      <dgm:spPr/>
      <dgm:t>
        <a:bodyPr/>
        <a:lstStyle/>
        <a:p>
          <a:endParaRPr lang="en-US"/>
        </a:p>
      </dgm:t>
    </dgm:pt>
    <dgm:pt modelId="{BCC29E37-4E3B-47FE-AA59-A272D891134E}" type="pres">
      <dgm:prSet presAssocID="{B8D5F355-22FC-43B2-BE6D-5D03EC8E710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37E65CC-4794-4316-85F1-B3E53D207965}" type="pres">
      <dgm:prSet presAssocID="{B8D5F355-22FC-43B2-BE6D-5D03EC8E71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8E36C-136E-4ACB-8007-ED81DBD075A7}" type="pres">
      <dgm:prSet presAssocID="{B8D5F355-22FC-43B2-BE6D-5D03EC8E710C}" presName="negativeSpace" presStyleCnt="0"/>
      <dgm:spPr/>
      <dgm:t>
        <a:bodyPr/>
        <a:lstStyle/>
        <a:p>
          <a:endParaRPr lang="en-US"/>
        </a:p>
      </dgm:t>
    </dgm:pt>
    <dgm:pt modelId="{61A415EE-98E0-4BDC-9B95-3B11F0C8E51F}" type="pres">
      <dgm:prSet presAssocID="{B8D5F355-22FC-43B2-BE6D-5D03EC8E710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01DB8-B7D9-4E9D-A1BF-2FD123B49940}" type="presOf" srcId="{974C3A23-AE2D-4059-87FB-3DFCDDB90FBD}" destId="{61A415EE-98E0-4BDC-9B95-3B11F0C8E51F}" srcOrd="0" destOrd="1" presId="urn:microsoft.com/office/officeart/2005/8/layout/list1"/>
    <dgm:cxn modelId="{7C97234D-788C-4F52-8EBD-C3192A1B629E}" type="presOf" srcId="{0564D0C6-613D-4F11-8A4A-9232FC6CFF39}" destId="{62A7067E-FDF8-4A36-8829-44C5323C4E16}" srcOrd="0" destOrd="0" presId="urn:microsoft.com/office/officeart/2005/8/layout/list1"/>
    <dgm:cxn modelId="{69F89314-7A73-48A0-B19B-5F7B794BE98C}" srcId="{B8D5F355-22FC-43B2-BE6D-5D03EC8E710C}" destId="{B8183EA1-5972-49C4-BBC7-B77444463D34}" srcOrd="0" destOrd="0" parTransId="{23B3E5A5-6E1E-43D5-A3EC-B70A5F5E8AAC}" sibTransId="{40448AC0-55A0-42F3-9308-DD69A21FE5FF}"/>
    <dgm:cxn modelId="{BE06EB2C-3E02-4216-8897-5A4BE395895E}" srcId="{5EF9011F-14FE-44A7-9ACE-D5157BDDE018}" destId="{0564D0C6-613D-4F11-8A4A-9232FC6CFF39}" srcOrd="0" destOrd="0" parTransId="{5E018013-0666-47EE-B50F-94B613BF3330}" sibTransId="{15BA4CE6-056D-4292-9E8A-CC47C2252B3B}"/>
    <dgm:cxn modelId="{A27C93CC-3F33-491A-AD20-9957A9D4F406}" type="presOf" srcId="{5EF9011F-14FE-44A7-9ACE-D5157BDDE018}" destId="{2A645A90-E262-446F-ACA7-DBD66BDFB0D0}" srcOrd="0" destOrd="0" presId="urn:microsoft.com/office/officeart/2005/8/layout/list1"/>
    <dgm:cxn modelId="{40117B94-9540-4FF4-AA15-20361A335AF3}" type="presOf" srcId="{88CC62E8-51F1-4515-A9C2-F5D0B81741BA}" destId="{5CF669E5-4EB4-4A7A-8A31-772B613CE77C}" srcOrd="0" destOrd="0" presId="urn:microsoft.com/office/officeart/2005/8/layout/list1"/>
    <dgm:cxn modelId="{C86CC826-E235-4EE2-9C7C-977E8C0D4D93}" type="presOf" srcId="{B8D5F355-22FC-43B2-BE6D-5D03EC8E710C}" destId="{237E65CC-4794-4316-85F1-B3E53D207965}" srcOrd="1" destOrd="0" presId="urn:microsoft.com/office/officeart/2005/8/layout/list1"/>
    <dgm:cxn modelId="{D9C66FC5-1B62-4D84-9CF9-237D28D1C843}" srcId="{88CC62E8-51F1-4515-A9C2-F5D0B81741BA}" destId="{5EF9011F-14FE-44A7-9ACE-D5157BDDE018}" srcOrd="0" destOrd="0" parTransId="{FF107BDB-3F91-4E96-BA88-CA951FE01C31}" sibTransId="{A8A3BCB2-EF1E-4593-854D-324D0B852BFD}"/>
    <dgm:cxn modelId="{328379BC-7453-4AA1-8509-39683B1C866D}" type="presOf" srcId="{5EF9011F-14FE-44A7-9ACE-D5157BDDE018}" destId="{0CFBAEA9-EC4F-46ED-82E3-0B82C351435B}" srcOrd="1" destOrd="0" presId="urn:microsoft.com/office/officeart/2005/8/layout/list1"/>
    <dgm:cxn modelId="{1D748089-FDB9-494E-929F-4E35F3463B9F}" type="presOf" srcId="{B8183EA1-5972-49C4-BBC7-B77444463D34}" destId="{61A415EE-98E0-4BDC-9B95-3B11F0C8E51F}" srcOrd="0" destOrd="0" presId="urn:microsoft.com/office/officeart/2005/8/layout/list1"/>
    <dgm:cxn modelId="{AB9D0B3C-908F-47C4-B41C-9EB325787B1B}" type="presOf" srcId="{B8D5F355-22FC-43B2-BE6D-5D03EC8E710C}" destId="{BCC29E37-4E3B-47FE-AA59-A272D891134E}" srcOrd="0" destOrd="0" presId="urn:microsoft.com/office/officeart/2005/8/layout/list1"/>
    <dgm:cxn modelId="{C6F89B77-D9C1-4AA2-9A1C-1333C3F55A60}" srcId="{B8D5F355-22FC-43B2-BE6D-5D03EC8E710C}" destId="{974C3A23-AE2D-4059-87FB-3DFCDDB90FBD}" srcOrd="1" destOrd="0" parTransId="{F5813FA6-2F58-489F-94A9-ED797D024AEE}" sibTransId="{8CFEF248-79B2-48D5-9EAD-12F3D7EC7C32}"/>
    <dgm:cxn modelId="{8B8C696D-67D3-4EE2-93AB-31B992A836D1}" srcId="{88CC62E8-51F1-4515-A9C2-F5D0B81741BA}" destId="{B8D5F355-22FC-43B2-BE6D-5D03EC8E710C}" srcOrd="1" destOrd="0" parTransId="{C344B5A7-4BA3-4C18-B4F6-21516F23FECA}" sibTransId="{D01CF0B9-EF99-4C15-9398-DF1F0DC37A22}"/>
    <dgm:cxn modelId="{4B8FEC96-43CC-4E51-8A3D-6E9735179E56}" type="presParOf" srcId="{5CF669E5-4EB4-4A7A-8A31-772B613CE77C}" destId="{E5EAB26C-6368-4915-BC78-9CC47B36DD34}" srcOrd="0" destOrd="0" presId="urn:microsoft.com/office/officeart/2005/8/layout/list1"/>
    <dgm:cxn modelId="{08A39F96-9AA7-4B28-AB40-A19BF49705A9}" type="presParOf" srcId="{E5EAB26C-6368-4915-BC78-9CC47B36DD34}" destId="{2A645A90-E262-446F-ACA7-DBD66BDFB0D0}" srcOrd="0" destOrd="0" presId="urn:microsoft.com/office/officeart/2005/8/layout/list1"/>
    <dgm:cxn modelId="{1DAD3478-50E3-49A0-BCA8-8F0420244AD9}" type="presParOf" srcId="{E5EAB26C-6368-4915-BC78-9CC47B36DD34}" destId="{0CFBAEA9-EC4F-46ED-82E3-0B82C351435B}" srcOrd="1" destOrd="0" presId="urn:microsoft.com/office/officeart/2005/8/layout/list1"/>
    <dgm:cxn modelId="{FA74DF6C-C49E-4289-BA27-26AEBCC2DB5C}" type="presParOf" srcId="{5CF669E5-4EB4-4A7A-8A31-772B613CE77C}" destId="{25D2FF0B-5607-41E3-9C72-4DC2C3FC689A}" srcOrd="1" destOrd="0" presId="urn:microsoft.com/office/officeart/2005/8/layout/list1"/>
    <dgm:cxn modelId="{D065EB1C-0762-495A-BFCE-8C6FB219253B}" type="presParOf" srcId="{5CF669E5-4EB4-4A7A-8A31-772B613CE77C}" destId="{62A7067E-FDF8-4A36-8829-44C5323C4E16}" srcOrd="2" destOrd="0" presId="urn:microsoft.com/office/officeart/2005/8/layout/list1"/>
    <dgm:cxn modelId="{82CE0BE1-334D-4C5E-91E8-E6760F1CD668}" type="presParOf" srcId="{5CF669E5-4EB4-4A7A-8A31-772B613CE77C}" destId="{D5114A1C-A2A3-4357-9BEA-D46875C0D932}" srcOrd="3" destOrd="0" presId="urn:microsoft.com/office/officeart/2005/8/layout/list1"/>
    <dgm:cxn modelId="{D0707493-ACBF-40DC-8E4D-0A20D26E62BE}" type="presParOf" srcId="{5CF669E5-4EB4-4A7A-8A31-772B613CE77C}" destId="{3D653343-E0FC-4222-AFC8-095530506223}" srcOrd="4" destOrd="0" presId="urn:microsoft.com/office/officeart/2005/8/layout/list1"/>
    <dgm:cxn modelId="{2B799B03-0BAE-472F-98D0-A11408040F77}" type="presParOf" srcId="{3D653343-E0FC-4222-AFC8-095530506223}" destId="{BCC29E37-4E3B-47FE-AA59-A272D891134E}" srcOrd="0" destOrd="0" presId="urn:microsoft.com/office/officeart/2005/8/layout/list1"/>
    <dgm:cxn modelId="{BF8C69E6-4233-4884-9061-FE1D61982B6D}" type="presParOf" srcId="{3D653343-E0FC-4222-AFC8-095530506223}" destId="{237E65CC-4794-4316-85F1-B3E53D207965}" srcOrd="1" destOrd="0" presId="urn:microsoft.com/office/officeart/2005/8/layout/list1"/>
    <dgm:cxn modelId="{AC5D366E-A10F-4F3A-8802-7CA096F8DD73}" type="presParOf" srcId="{5CF669E5-4EB4-4A7A-8A31-772B613CE77C}" destId="{3468E36C-136E-4ACB-8007-ED81DBD075A7}" srcOrd="5" destOrd="0" presId="urn:microsoft.com/office/officeart/2005/8/layout/list1"/>
    <dgm:cxn modelId="{FDB08EAA-32FF-4F56-9DEF-E26110921F1A}" type="presParOf" srcId="{5CF669E5-4EB4-4A7A-8A31-772B613CE77C}" destId="{61A415EE-98E0-4BDC-9B95-3B11F0C8E5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6EC9A-3247-4291-AC6D-92FA473A318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545DA-0ACA-4526-9E8E-0F3B546B157B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nghĩa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CD5513-71BC-43E6-BADE-60ECEAD83248}" type="parTrans" cxnId="{6C24F441-A7E7-4A24-94DA-5DA09777DA9D}">
      <dgm:prSet/>
      <dgm:spPr/>
      <dgm:t>
        <a:bodyPr/>
        <a:lstStyle/>
        <a:p>
          <a:endParaRPr lang="en-US"/>
        </a:p>
      </dgm:t>
    </dgm:pt>
    <dgm:pt modelId="{28A0702F-34A1-4E21-AE03-E54466434498}" type="sibTrans" cxnId="{6C24F441-A7E7-4A24-94DA-5DA09777DA9D}">
      <dgm:prSet/>
      <dgm:spPr/>
      <dgm:t>
        <a:bodyPr/>
        <a:lstStyle/>
        <a:p>
          <a:endParaRPr lang="en-US"/>
        </a:p>
      </dgm:t>
    </dgm:pt>
    <dgm:pt modelId="{1D50AC45-ECE5-4CDD-BAD5-535A3C4833B7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Cây là đơn đồ thị liên thông và không có chu trình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EBFCD-B669-43DA-9305-8CC080326BAC}" type="parTrans" cxnId="{83F01EE8-B325-4CDF-ADA0-8997486B5D4E}">
      <dgm:prSet/>
      <dgm:spPr/>
      <dgm:t>
        <a:bodyPr/>
        <a:lstStyle/>
        <a:p>
          <a:endParaRPr lang="en-US"/>
        </a:p>
      </dgm:t>
    </dgm:pt>
    <dgm:pt modelId="{01675694-C97C-4033-A647-8FA491E4D648}" type="sibTrans" cxnId="{83F01EE8-B325-4CDF-ADA0-8997486B5D4E}">
      <dgm:prSet/>
      <dgm:spPr/>
      <dgm:t>
        <a:bodyPr/>
        <a:lstStyle/>
        <a:p>
          <a:endParaRPr lang="en-US"/>
        </a:p>
      </dgm:t>
    </dgm:pt>
    <dgm:pt modelId="{31D27A97-7889-47A4-9F49-B5F88709F253}" type="pres">
      <dgm:prSet presAssocID="{B6C6EC9A-3247-4291-AC6D-92FA473A318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AD9BDD-CB82-4B8E-AE77-87385E033047}" type="pres">
      <dgm:prSet presAssocID="{255545DA-0ACA-4526-9E8E-0F3B546B157B}" presName="parentLin" presStyleCnt="0"/>
      <dgm:spPr/>
    </dgm:pt>
    <dgm:pt modelId="{9D938546-234E-484D-A92B-753C8ECD077D}" type="pres">
      <dgm:prSet presAssocID="{255545DA-0ACA-4526-9E8E-0F3B546B157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B4776442-A558-429C-B3B9-B2F420FE408C}" type="pres">
      <dgm:prSet presAssocID="{255545DA-0ACA-4526-9E8E-0F3B546B157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066CC-CD67-41F0-B839-2DD047BA02CA}" type="pres">
      <dgm:prSet presAssocID="{255545DA-0ACA-4526-9E8E-0F3B546B157B}" presName="negativeSpace" presStyleCnt="0"/>
      <dgm:spPr/>
    </dgm:pt>
    <dgm:pt modelId="{FA3B6887-0B8A-41AA-B03C-566C533F5B67}" type="pres">
      <dgm:prSet presAssocID="{255545DA-0ACA-4526-9E8E-0F3B546B157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D36F8-1B2D-4579-8A76-1347CBE4EE10}" type="presOf" srcId="{B6C6EC9A-3247-4291-AC6D-92FA473A318C}" destId="{31D27A97-7889-47A4-9F49-B5F88709F253}" srcOrd="0" destOrd="0" presId="urn:microsoft.com/office/officeart/2005/8/layout/list1"/>
    <dgm:cxn modelId="{6C24F441-A7E7-4A24-94DA-5DA09777DA9D}" srcId="{B6C6EC9A-3247-4291-AC6D-92FA473A318C}" destId="{255545DA-0ACA-4526-9E8E-0F3B546B157B}" srcOrd="0" destOrd="0" parTransId="{CCCD5513-71BC-43E6-BADE-60ECEAD83248}" sibTransId="{28A0702F-34A1-4E21-AE03-E54466434498}"/>
    <dgm:cxn modelId="{83F01EE8-B325-4CDF-ADA0-8997486B5D4E}" srcId="{255545DA-0ACA-4526-9E8E-0F3B546B157B}" destId="{1D50AC45-ECE5-4CDD-BAD5-535A3C4833B7}" srcOrd="0" destOrd="0" parTransId="{A72EBFCD-B669-43DA-9305-8CC080326BAC}" sibTransId="{01675694-C97C-4033-A647-8FA491E4D648}"/>
    <dgm:cxn modelId="{FB4B4761-F4A3-418E-AECD-10FC3BCA3603}" type="presOf" srcId="{1D50AC45-ECE5-4CDD-BAD5-535A3C4833B7}" destId="{FA3B6887-0B8A-41AA-B03C-566C533F5B67}" srcOrd="0" destOrd="0" presId="urn:microsoft.com/office/officeart/2005/8/layout/list1"/>
    <dgm:cxn modelId="{A6216650-E7CF-4499-AC70-58A2D4E5A92C}" type="presOf" srcId="{255545DA-0ACA-4526-9E8E-0F3B546B157B}" destId="{9D938546-234E-484D-A92B-753C8ECD077D}" srcOrd="0" destOrd="0" presId="urn:microsoft.com/office/officeart/2005/8/layout/list1"/>
    <dgm:cxn modelId="{615BB8D8-19D3-458B-8D49-A160898F37C6}" type="presOf" srcId="{255545DA-0ACA-4526-9E8E-0F3B546B157B}" destId="{B4776442-A558-429C-B3B9-B2F420FE408C}" srcOrd="1" destOrd="0" presId="urn:microsoft.com/office/officeart/2005/8/layout/list1"/>
    <dgm:cxn modelId="{FF7106E3-100B-448B-B068-538A0CDE7AE1}" type="presParOf" srcId="{31D27A97-7889-47A4-9F49-B5F88709F253}" destId="{70AD9BDD-CB82-4B8E-AE77-87385E033047}" srcOrd="0" destOrd="0" presId="urn:microsoft.com/office/officeart/2005/8/layout/list1"/>
    <dgm:cxn modelId="{4F6F6A49-83EE-4536-BD06-777D04A31A2E}" type="presParOf" srcId="{70AD9BDD-CB82-4B8E-AE77-87385E033047}" destId="{9D938546-234E-484D-A92B-753C8ECD077D}" srcOrd="0" destOrd="0" presId="urn:microsoft.com/office/officeart/2005/8/layout/list1"/>
    <dgm:cxn modelId="{38828A83-2C73-466E-9C7E-B84B82C9B190}" type="presParOf" srcId="{70AD9BDD-CB82-4B8E-AE77-87385E033047}" destId="{B4776442-A558-429C-B3B9-B2F420FE408C}" srcOrd="1" destOrd="0" presId="urn:microsoft.com/office/officeart/2005/8/layout/list1"/>
    <dgm:cxn modelId="{53880762-3673-4DEA-8C41-764A8768FB10}" type="presParOf" srcId="{31D27A97-7889-47A4-9F49-B5F88709F253}" destId="{2F9066CC-CD67-41F0-B839-2DD047BA02CA}" srcOrd="1" destOrd="0" presId="urn:microsoft.com/office/officeart/2005/8/layout/list1"/>
    <dgm:cxn modelId="{82936EE5-345D-4936-B05F-8E243A093CA7}" type="presParOf" srcId="{31D27A97-7889-47A4-9F49-B5F88709F253}" destId="{FA3B6887-0B8A-41AA-B03C-566C533F5B6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A9933-EE01-411F-AF8C-80B13AC54616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ECCDF-39A2-4EE7-999C-2EC8F7879319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T là cây có n đỉnh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77CC94-B55A-4F64-9525-135CC9839F6F}" type="parTrans" cxnId="{8F941025-C62A-44DC-9083-A9E6E5617AB5}">
      <dgm:prSet/>
      <dgm:spPr/>
      <dgm:t>
        <a:bodyPr/>
        <a:lstStyle/>
        <a:p>
          <a:endParaRPr lang="en-US"/>
        </a:p>
      </dgm:t>
    </dgm:pt>
    <dgm:pt modelId="{0CF39DAF-56F5-48B0-A2C4-F1B6334CF14F}" type="sibTrans" cxnId="{8F941025-C62A-44DC-9083-A9E6E5617AB5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5D7AC87C-2FDD-4B43-8428-CE1602A8FE2C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Liên thông và có n-1 cạnh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6C7DA-099C-4817-B1C8-18F75CB1FA5E}" type="parTrans" cxnId="{BB581E8F-AE4C-40CA-8E39-456575F6A362}">
      <dgm:prSet/>
      <dgm:spPr/>
      <dgm:t>
        <a:bodyPr/>
        <a:lstStyle/>
        <a:p>
          <a:endParaRPr lang="en-US"/>
        </a:p>
      </dgm:t>
    </dgm:pt>
    <dgm:pt modelId="{378336AC-8554-47E0-900A-EE6C729A7913}" type="sibTrans" cxnId="{BB581E8F-AE4C-40CA-8E39-456575F6A362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90EEE923-1640-4442-BA06-ABF92BAE70BA}">
      <dgm:prSet phldrT="[Text]"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chứa chu trình và có n-1 cạnh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DC8794-052D-4C9E-A22C-E6A5EAE3878C}" type="parTrans" cxnId="{494ADB57-2D16-4C13-959A-D560053B9A0A}">
      <dgm:prSet/>
      <dgm:spPr/>
      <dgm:t>
        <a:bodyPr/>
        <a:lstStyle/>
        <a:p>
          <a:endParaRPr lang="en-US"/>
        </a:p>
      </dgm:t>
    </dgm:pt>
    <dgm:pt modelId="{22676421-907B-488A-A88C-8715D90F2A39}" type="sibTrans" cxnId="{494ADB57-2D16-4C13-959A-D560053B9A0A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F0569DC2-AD35-4EA4-96AF-3FA49C168F1B}">
      <dgm:prSet phldrT="[Text]" custT="1"/>
      <dgm:spPr/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Giữa 2 đỉnh bất kỳ có đúng 1 </a:t>
          </a:r>
          <a:endParaRPr lang="vi-VN" sz="200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 đi đơn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93C010-D7DB-44FA-9CB5-D38ED50FF32F}" type="parTrans" cxnId="{776C5764-D8F4-4649-A71F-F6D056E61F44}">
      <dgm:prSet/>
      <dgm:spPr/>
      <dgm:t>
        <a:bodyPr/>
        <a:lstStyle/>
        <a:p>
          <a:endParaRPr lang="en-US"/>
        </a:p>
      </dgm:t>
    </dgm:pt>
    <dgm:pt modelId="{3BB91FE6-1CC5-4F29-B8BB-ED7FAE76B4C6}" type="sibTrans" cxnId="{776C5764-D8F4-4649-A71F-F6D056E61F44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0E3EEE1C-3FA7-474C-89C7-0FED289E7AF9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Mọi cạnh đều là cầu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7E8E9-8A4E-4A97-A2FF-23B790DE0CE3}" type="parTrans" cxnId="{2B3E4FAD-7E59-4A65-B946-ED379C13B69D}">
      <dgm:prSet/>
      <dgm:spPr/>
      <dgm:t>
        <a:bodyPr/>
        <a:lstStyle/>
        <a:p>
          <a:endParaRPr lang="en-US"/>
        </a:p>
      </dgm:t>
    </dgm:pt>
    <dgm:pt modelId="{64836F86-BAE7-4565-A687-00C9B155E9D8}" type="sibTrans" cxnId="{2B3E4FAD-7E59-4A65-B946-ED379C13B69D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DE9C1B47-AA41-4D50-B064-6B5B1E2813C6}">
      <dgm:prSet custT="1"/>
      <dgm:spPr/>
      <dgm:t>
        <a:bodyPr/>
        <a:lstStyle/>
        <a:p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+1 cạnh →</a:t>
          </a:r>
          <a:r>
            <a:rPr lang="vi-VN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+1 chu trình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57EBE8-A90D-4DC5-86F3-F2E89A342207}" type="parTrans" cxnId="{216696F0-78DA-4E71-97D0-33800F37F5EB}">
      <dgm:prSet/>
      <dgm:spPr/>
      <dgm:t>
        <a:bodyPr/>
        <a:lstStyle/>
        <a:p>
          <a:endParaRPr lang="en-US"/>
        </a:p>
      </dgm:t>
    </dgm:pt>
    <dgm:pt modelId="{A09473EC-2BA5-455D-949A-30E9121824EC}" type="sibTrans" cxnId="{216696F0-78DA-4E71-97D0-33800F37F5EB}">
      <dgm:prSet/>
      <dgm:spPr>
        <a:ln w="508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8AC07466-E2F3-48F7-973E-614CD37B2401}" type="pres">
      <dgm:prSet presAssocID="{CBAA9933-EE01-411F-AF8C-80B13AC546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2C6C6E-CE76-4E2B-91E8-A62D5A9C2484}" type="pres">
      <dgm:prSet presAssocID="{62EECCDF-39A2-4EE7-999C-2EC8F787931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643F5-055B-4EDD-83BA-9550B11AF40E}" type="pres">
      <dgm:prSet presAssocID="{62EECCDF-39A2-4EE7-999C-2EC8F7879319}" presName="spNode" presStyleCnt="0"/>
      <dgm:spPr/>
    </dgm:pt>
    <dgm:pt modelId="{FE7226D9-DDBD-403E-BFE7-B9D0531E8B20}" type="pres">
      <dgm:prSet presAssocID="{0CF39DAF-56F5-48B0-A2C4-F1B6334CF14F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F2AEAC3-FE33-46D5-A663-2300AEF0AA98}" type="pres">
      <dgm:prSet presAssocID="{5D7AC87C-2FDD-4B43-8428-CE1602A8FE2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7E4AE-EA5B-46AF-9A37-3907A7FE6F58}" type="pres">
      <dgm:prSet presAssocID="{5D7AC87C-2FDD-4B43-8428-CE1602A8FE2C}" presName="spNode" presStyleCnt="0"/>
      <dgm:spPr/>
    </dgm:pt>
    <dgm:pt modelId="{BAC1D7F8-3B4D-4FBA-A9E6-BA002862F4C6}" type="pres">
      <dgm:prSet presAssocID="{378336AC-8554-47E0-900A-EE6C729A791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B9734C1F-2528-436B-B3A8-F4DC5772F060}" type="pres">
      <dgm:prSet presAssocID="{90EEE923-1640-4442-BA06-ABF92BAE70B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0EA86-C0E4-4272-BA38-CF0AE224E1BF}" type="pres">
      <dgm:prSet presAssocID="{90EEE923-1640-4442-BA06-ABF92BAE70BA}" presName="spNode" presStyleCnt="0"/>
      <dgm:spPr/>
    </dgm:pt>
    <dgm:pt modelId="{5C46F073-96A6-4CDF-B507-808F2ACA546C}" type="pres">
      <dgm:prSet presAssocID="{22676421-907B-488A-A88C-8715D90F2A39}" presName="sibTrans" presStyleLbl="sibTrans1D1" presStyleIdx="2" presStyleCnt="6"/>
      <dgm:spPr/>
      <dgm:t>
        <a:bodyPr/>
        <a:lstStyle/>
        <a:p>
          <a:endParaRPr lang="en-US"/>
        </a:p>
      </dgm:t>
    </dgm:pt>
    <dgm:pt modelId="{BC26C089-F06B-412C-9512-4231401D25E3}" type="pres">
      <dgm:prSet presAssocID="{F0569DC2-AD35-4EA4-96AF-3FA49C168F1B}" presName="node" presStyleLbl="node1" presStyleIdx="3" presStyleCnt="6" custScaleX="141790" custScaleY="148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AFB20-66C0-4B4B-A72D-C0295CA29B7E}" type="pres">
      <dgm:prSet presAssocID="{F0569DC2-AD35-4EA4-96AF-3FA49C168F1B}" presName="spNode" presStyleCnt="0"/>
      <dgm:spPr/>
    </dgm:pt>
    <dgm:pt modelId="{3315D5EA-BCF2-42BA-A0D7-A4CCE47F46CE}" type="pres">
      <dgm:prSet presAssocID="{3BB91FE6-1CC5-4F29-B8BB-ED7FAE76B4C6}" presName="sibTrans" presStyleLbl="sibTrans1D1" presStyleIdx="3" presStyleCnt="6"/>
      <dgm:spPr/>
      <dgm:t>
        <a:bodyPr/>
        <a:lstStyle/>
        <a:p>
          <a:endParaRPr lang="en-US"/>
        </a:p>
      </dgm:t>
    </dgm:pt>
    <dgm:pt modelId="{5BE598A2-A768-4801-926E-E8BC0552CBDA}" type="pres">
      <dgm:prSet presAssocID="{0E3EEE1C-3FA7-474C-89C7-0FED289E7AF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F7E96-E1F2-4769-86C6-CB0AD9F80424}" type="pres">
      <dgm:prSet presAssocID="{0E3EEE1C-3FA7-474C-89C7-0FED289E7AF9}" presName="spNode" presStyleCnt="0"/>
      <dgm:spPr/>
    </dgm:pt>
    <dgm:pt modelId="{7511FB39-A541-4094-8335-6E3F068A3FF2}" type="pres">
      <dgm:prSet presAssocID="{64836F86-BAE7-4565-A687-00C9B155E9D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E0F3F5E5-F020-42FB-83D2-B0F997BF33DD}" type="pres">
      <dgm:prSet presAssocID="{DE9C1B47-AA41-4D50-B064-6B5B1E2813C6}" presName="node" presStyleLbl="node1" presStyleIdx="5" presStyleCnt="6" custScaleX="183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1BBD0-A03C-4D4A-8758-04429630F8E7}" type="pres">
      <dgm:prSet presAssocID="{DE9C1B47-AA41-4D50-B064-6B5B1E2813C6}" presName="spNode" presStyleCnt="0"/>
      <dgm:spPr/>
    </dgm:pt>
    <dgm:pt modelId="{60579640-2C22-446F-A10C-D626CCFD49F3}" type="pres">
      <dgm:prSet presAssocID="{A09473EC-2BA5-455D-949A-30E9121824EC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BE5D23E9-FAA8-4ED9-BEB3-805FC49170C8}" type="presOf" srcId="{378336AC-8554-47E0-900A-EE6C729A7913}" destId="{BAC1D7F8-3B4D-4FBA-A9E6-BA002862F4C6}" srcOrd="0" destOrd="0" presId="urn:microsoft.com/office/officeart/2005/8/layout/cycle5"/>
    <dgm:cxn modelId="{2B3E4FAD-7E59-4A65-B946-ED379C13B69D}" srcId="{CBAA9933-EE01-411F-AF8C-80B13AC54616}" destId="{0E3EEE1C-3FA7-474C-89C7-0FED289E7AF9}" srcOrd="4" destOrd="0" parTransId="{1897E8E9-8A4E-4A97-A2FF-23B790DE0CE3}" sibTransId="{64836F86-BAE7-4565-A687-00C9B155E9D8}"/>
    <dgm:cxn modelId="{EDB6E82E-23F9-45B1-B5D7-DF99E07441AD}" type="presOf" srcId="{0CF39DAF-56F5-48B0-A2C4-F1B6334CF14F}" destId="{FE7226D9-DDBD-403E-BFE7-B9D0531E8B20}" srcOrd="0" destOrd="0" presId="urn:microsoft.com/office/officeart/2005/8/layout/cycle5"/>
    <dgm:cxn modelId="{5B2EDBD6-AE0B-4A5F-8DAB-D52E67E23FA7}" type="presOf" srcId="{A09473EC-2BA5-455D-949A-30E9121824EC}" destId="{60579640-2C22-446F-A10C-D626CCFD49F3}" srcOrd="0" destOrd="0" presId="urn:microsoft.com/office/officeart/2005/8/layout/cycle5"/>
    <dgm:cxn modelId="{1804C0DE-ECDC-438F-B8F9-B2B214FC86B5}" type="presOf" srcId="{90EEE923-1640-4442-BA06-ABF92BAE70BA}" destId="{B9734C1F-2528-436B-B3A8-F4DC5772F060}" srcOrd="0" destOrd="0" presId="urn:microsoft.com/office/officeart/2005/8/layout/cycle5"/>
    <dgm:cxn modelId="{494ADB57-2D16-4C13-959A-D560053B9A0A}" srcId="{CBAA9933-EE01-411F-AF8C-80B13AC54616}" destId="{90EEE923-1640-4442-BA06-ABF92BAE70BA}" srcOrd="2" destOrd="0" parTransId="{26DC8794-052D-4C9E-A22C-E6A5EAE3878C}" sibTransId="{22676421-907B-488A-A88C-8715D90F2A39}"/>
    <dgm:cxn modelId="{776C5764-D8F4-4649-A71F-F6D056E61F44}" srcId="{CBAA9933-EE01-411F-AF8C-80B13AC54616}" destId="{F0569DC2-AD35-4EA4-96AF-3FA49C168F1B}" srcOrd="3" destOrd="0" parTransId="{7693C010-D7DB-44FA-9CB5-D38ED50FF32F}" sibTransId="{3BB91FE6-1CC5-4F29-B8BB-ED7FAE76B4C6}"/>
    <dgm:cxn modelId="{8F941025-C62A-44DC-9083-A9E6E5617AB5}" srcId="{CBAA9933-EE01-411F-AF8C-80B13AC54616}" destId="{62EECCDF-39A2-4EE7-999C-2EC8F7879319}" srcOrd="0" destOrd="0" parTransId="{A977CC94-B55A-4F64-9525-135CC9839F6F}" sibTransId="{0CF39DAF-56F5-48B0-A2C4-F1B6334CF14F}"/>
    <dgm:cxn modelId="{BB581E8F-AE4C-40CA-8E39-456575F6A362}" srcId="{CBAA9933-EE01-411F-AF8C-80B13AC54616}" destId="{5D7AC87C-2FDD-4B43-8428-CE1602A8FE2C}" srcOrd="1" destOrd="0" parTransId="{EE16C7DA-099C-4817-B1C8-18F75CB1FA5E}" sibTransId="{378336AC-8554-47E0-900A-EE6C729A7913}"/>
    <dgm:cxn modelId="{4D17A568-B956-40E6-A747-A1F04204C68D}" type="presOf" srcId="{3BB91FE6-1CC5-4F29-B8BB-ED7FAE76B4C6}" destId="{3315D5EA-BCF2-42BA-A0D7-A4CCE47F46CE}" srcOrd="0" destOrd="0" presId="urn:microsoft.com/office/officeart/2005/8/layout/cycle5"/>
    <dgm:cxn modelId="{559BC3D9-F510-4E06-8B3F-9E069485C61B}" type="presOf" srcId="{DE9C1B47-AA41-4D50-B064-6B5B1E2813C6}" destId="{E0F3F5E5-F020-42FB-83D2-B0F997BF33DD}" srcOrd="0" destOrd="0" presId="urn:microsoft.com/office/officeart/2005/8/layout/cycle5"/>
    <dgm:cxn modelId="{8DB857A2-1EB3-4839-891F-8FF1FC5D6055}" type="presOf" srcId="{64836F86-BAE7-4565-A687-00C9B155E9D8}" destId="{7511FB39-A541-4094-8335-6E3F068A3FF2}" srcOrd="0" destOrd="0" presId="urn:microsoft.com/office/officeart/2005/8/layout/cycle5"/>
    <dgm:cxn modelId="{31E5CAA5-650C-4E00-8FF6-C6EFE39466E7}" type="presOf" srcId="{62EECCDF-39A2-4EE7-999C-2EC8F7879319}" destId="{9B2C6C6E-CE76-4E2B-91E8-A62D5A9C2484}" srcOrd="0" destOrd="0" presId="urn:microsoft.com/office/officeart/2005/8/layout/cycle5"/>
    <dgm:cxn modelId="{D2B724BB-F748-4381-A916-81AB52E819B0}" type="presOf" srcId="{22676421-907B-488A-A88C-8715D90F2A39}" destId="{5C46F073-96A6-4CDF-B507-808F2ACA546C}" srcOrd="0" destOrd="0" presId="urn:microsoft.com/office/officeart/2005/8/layout/cycle5"/>
    <dgm:cxn modelId="{856B7A5B-A336-411E-BD32-E1C07858D104}" type="presOf" srcId="{5D7AC87C-2FDD-4B43-8428-CE1602A8FE2C}" destId="{7F2AEAC3-FE33-46D5-A663-2300AEF0AA98}" srcOrd="0" destOrd="0" presId="urn:microsoft.com/office/officeart/2005/8/layout/cycle5"/>
    <dgm:cxn modelId="{29C74FEA-3D4F-4BEF-9239-507D3BB64A56}" type="presOf" srcId="{CBAA9933-EE01-411F-AF8C-80B13AC54616}" destId="{8AC07466-E2F3-48F7-973E-614CD37B2401}" srcOrd="0" destOrd="0" presId="urn:microsoft.com/office/officeart/2005/8/layout/cycle5"/>
    <dgm:cxn modelId="{9DA8C341-4ADF-42E1-BEC5-FEEC0E089F81}" type="presOf" srcId="{F0569DC2-AD35-4EA4-96AF-3FA49C168F1B}" destId="{BC26C089-F06B-412C-9512-4231401D25E3}" srcOrd="0" destOrd="0" presId="urn:microsoft.com/office/officeart/2005/8/layout/cycle5"/>
    <dgm:cxn modelId="{1B704014-2FD1-4419-96B9-B8B9602FC7E2}" type="presOf" srcId="{0E3EEE1C-3FA7-474C-89C7-0FED289E7AF9}" destId="{5BE598A2-A768-4801-926E-E8BC0552CBDA}" srcOrd="0" destOrd="0" presId="urn:microsoft.com/office/officeart/2005/8/layout/cycle5"/>
    <dgm:cxn modelId="{216696F0-78DA-4E71-97D0-33800F37F5EB}" srcId="{CBAA9933-EE01-411F-AF8C-80B13AC54616}" destId="{DE9C1B47-AA41-4D50-B064-6B5B1E2813C6}" srcOrd="5" destOrd="0" parTransId="{0A57EBE8-A90D-4DC5-86F3-F2E89A342207}" sibTransId="{A09473EC-2BA5-455D-949A-30E9121824EC}"/>
    <dgm:cxn modelId="{0A952588-0058-4C03-A77F-46577A3C2064}" type="presParOf" srcId="{8AC07466-E2F3-48F7-973E-614CD37B2401}" destId="{9B2C6C6E-CE76-4E2B-91E8-A62D5A9C2484}" srcOrd="0" destOrd="0" presId="urn:microsoft.com/office/officeart/2005/8/layout/cycle5"/>
    <dgm:cxn modelId="{336BF183-70E2-4991-B19E-FF2A3514D9C2}" type="presParOf" srcId="{8AC07466-E2F3-48F7-973E-614CD37B2401}" destId="{D7E643F5-055B-4EDD-83BA-9550B11AF40E}" srcOrd="1" destOrd="0" presId="urn:microsoft.com/office/officeart/2005/8/layout/cycle5"/>
    <dgm:cxn modelId="{3482AD0D-7CB1-4778-A27F-E2180982F686}" type="presParOf" srcId="{8AC07466-E2F3-48F7-973E-614CD37B2401}" destId="{FE7226D9-DDBD-403E-BFE7-B9D0531E8B20}" srcOrd="2" destOrd="0" presId="urn:microsoft.com/office/officeart/2005/8/layout/cycle5"/>
    <dgm:cxn modelId="{20E7055E-30F4-435E-8A8E-454D7BB2AEF1}" type="presParOf" srcId="{8AC07466-E2F3-48F7-973E-614CD37B2401}" destId="{7F2AEAC3-FE33-46D5-A663-2300AEF0AA98}" srcOrd="3" destOrd="0" presId="urn:microsoft.com/office/officeart/2005/8/layout/cycle5"/>
    <dgm:cxn modelId="{B95CAE5D-C549-4FDE-B82E-DCEC9411D5AC}" type="presParOf" srcId="{8AC07466-E2F3-48F7-973E-614CD37B2401}" destId="{1417E4AE-EA5B-46AF-9A37-3907A7FE6F58}" srcOrd="4" destOrd="0" presId="urn:microsoft.com/office/officeart/2005/8/layout/cycle5"/>
    <dgm:cxn modelId="{16334D09-DED7-4621-A9CB-A1E6FA202B85}" type="presParOf" srcId="{8AC07466-E2F3-48F7-973E-614CD37B2401}" destId="{BAC1D7F8-3B4D-4FBA-A9E6-BA002862F4C6}" srcOrd="5" destOrd="0" presId="urn:microsoft.com/office/officeart/2005/8/layout/cycle5"/>
    <dgm:cxn modelId="{E3904611-4105-41EC-83C7-2D11B4DF17EB}" type="presParOf" srcId="{8AC07466-E2F3-48F7-973E-614CD37B2401}" destId="{B9734C1F-2528-436B-B3A8-F4DC5772F060}" srcOrd="6" destOrd="0" presId="urn:microsoft.com/office/officeart/2005/8/layout/cycle5"/>
    <dgm:cxn modelId="{0DB6F3D5-6E08-4F76-AD4D-C39E74994DA1}" type="presParOf" srcId="{8AC07466-E2F3-48F7-973E-614CD37B2401}" destId="{D950EA86-C0E4-4272-BA38-CF0AE224E1BF}" srcOrd="7" destOrd="0" presId="urn:microsoft.com/office/officeart/2005/8/layout/cycle5"/>
    <dgm:cxn modelId="{7876AA9F-8423-4203-9AC9-7A2741C78334}" type="presParOf" srcId="{8AC07466-E2F3-48F7-973E-614CD37B2401}" destId="{5C46F073-96A6-4CDF-B507-808F2ACA546C}" srcOrd="8" destOrd="0" presId="urn:microsoft.com/office/officeart/2005/8/layout/cycle5"/>
    <dgm:cxn modelId="{E62D7836-D128-47E5-9ECD-0049C5548F93}" type="presParOf" srcId="{8AC07466-E2F3-48F7-973E-614CD37B2401}" destId="{BC26C089-F06B-412C-9512-4231401D25E3}" srcOrd="9" destOrd="0" presId="urn:microsoft.com/office/officeart/2005/8/layout/cycle5"/>
    <dgm:cxn modelId="{04783C97-7D6F-4C8C-BC98-DC6999CC8CF3}" type="presParOf" srcId="{8AC07466-E2F3-48F7-973E-614CD37B2401}" destId="{ADFAFB20-66C0-4B4B-A72D-C0295CA29B7E}" srcOrd="10" destOrd="0" presId="urn:microsoft.com/office/officeart/2005/8/layout/cycle5"/>
    <dgm:cxn modelId="{CE960949-8590-4247-B0DE-F1DF8615015E}" type="presParOf" srcId="{8AC07466-E2F3-48F7-973E-614CD37B2401}" destId="{3315D5EA-BCF2-42BA-A0D7-A4CCE47F46CE}" srcOrd="11" destOrd="0" presId="urn:microsoft.com/office/officeart/2005/8/layout/cycle5"/>
    <dgm:cxn modelId="{6E21DBAA-C41E-4429-AF1E-580CBACE62AF}" type="presParOf" srcId="{8AC07466-E2F3-48F7-973E-614CD37B2401}" destId="{5BE598A2-A768-4801-926E-E8BC0552CBDA}" srcOrd="12" destOrd="0" presId="urn:microsoft.com/office/officeart/2005/8/layout/cycle5"/>
    <dgm:cxn modelId="{641FEF3D-94B4-4833-8740-D94B883DF798}" type="presParOf" srcId="{8AC07466-E2F3-48F7-973E-614CD37B2401}" destId="{0EDF7E96-E1F2-4769-86C6-CB0AD9F80424}" srcOrd="13" destOrd="0" presId="urn:microsoft.com/office/officeart/2005/8/layout/cycle5"/>
    <dgm:cxn modelId="{F8E6B33F-AE19-40CF-9F8D-1B24530ADABD}" type="presParOf" srcId="{8AC07466-E2F3-48F7-973E-614CD37B2401}" destId="{7511FB39-A541-4094-8335-6E3F068A3FF2}" srcOrd="14" destOrd="0" presId="urn:microsoft.com/office/officeart/2005/8/layout/cycle5"/>
    <dgm:cxn modelId="{DB448C51-F596-4E7B-946B-A92CFEE0C053}" type="presParOf" srcId="{8AC07466-E2F3-48F7-973E-614CD37B2401}" destId="{E0F3F5E5-F020-42FB-83D2-B0F997BF33DD}" srcOrd="15" destOrd="0" presId="urn:microsoft.com/office/officeart/2005/8/layout/cycle5"/>
    <dgm:cxn modelId="{6432FA7A-D409-4825-8B61-B2F8428475D9}" type="presParOf" srcId="{8AC07466-E2F3-48F7-973E-614CD37B2401}" destId="{4E41BBD0-A03C-4D4A-8758-04429630F8E7}" srcOrd="16" destOrd="0" presId="urn:microsoft.com/office/officeart/2005/8/layout/cycle5"/>
    <dgm:cxn modelId="{E102EFA8-7DD3-4C84-AD32-05502BCCEF69}" type="presParOf" srcId="{8AC07466-E2F3-48F7-973E-614CD37B2401}" destId="{60579640-2C22-446F-A10C-D626CCFD49F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946456-699F-48B5-946A-5CFF69E7F01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EBC29-B8C2-4729-BD15-53BFA13558D8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Chọn cạnh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49C500-7ADF-42EB-AF73-C1E35913805B}" type="parTrans" cxnId="{1F483CCF-A888-4477-9279-A6D3874B7776}">
      <dgm:prSet/>
      <dgm:spPr/>
      <dgm:t>
        <a:bodyPr/>
        <a:lstStyle/>
        <a:p>
          <a:endParaRPr lang="en-US"/>
        </a:p>
      </dgm:t>
    </dgm:pt>
    <dgm:pt modelId="{8D59C078-1634-40DF-8E26-08BAE3019D6D}" type="sibTrans" cxnId="{1F483CCF-A888-4477-9279-A6D3874B7776}">
      <dgm:prSet/>
      <dgm:spPr/>
      <dgm:t>
        <a:bodyPr/>
        <a:lstStyle/>
        <a:p>
          <a:endParaRPr lang="en-US"/>
        </a:p>
      </dgm:t>
    </dgm:pt>
    <dgm:pt modelId="{5F9DD6BB-D835-4E94-B901-E170C9495755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gán nhãn (</a:t>
          </a:r>
          <a:r>
            <a:rPr lang="en-US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make-set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5286D-AE64-4CCC-9BCF-6CA932147671}" type="parTrans" cxnId="{A092B8A5-31C3-451B-A655-330893154FCC}">
      <dgm:prSet/>
      <dgm:spPr/>
      <dgm:t>
        <a:bodyPr/>
        <a:lstStyle/>
        <a:p>
          <a:endParaRPr lang="en-US"/>
        </a:p>
      </dgm:t>
    </dgm:pt>
    <dgm:pt modelId="{9D21470A-2CEA-4CE9-8CCB-2980532C4AA4}" type="sibTrans" cxnId="{A092B8A5-31C3-451B-A655-330893154FCC}">
      <dgm:prSet/>
      <dgm:spPr/>
      <dgm:t>
        <a:bodyPr/>
        <a:lstStyle/>
        <a:p>
          <a:endParaRPr lang="en-US"/>
        </a:p>
      </dgm:t>
    </dgm:pt>
    <dgm:pt modelId="{59276DBC-2C17-424F-835B-6603E3EE7D29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Làm thế nào để biết việc bổ sung cạnh (u,v) vào cây T có tạo ra chu trình hay không?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1E5E6-CFA6-43EF-9738-3FB61563DA8E}" type="parTrans" cxnId="{4F32CA37-F529-4073-844C-F417FB04F963}">
      <dgm:prSet/>
      <dgm:spPr/>
      <dgm:t>
        <a:bodyPr/>
        <a:lstStyle/>
        <a:p>
          <a:endParaRPr lang="en-US"/>
        </a:p>
      </dgm:t>
    </dgm:pt>
    <dgm:pt modelId="{53984C1C-1D7A-4C10-89FE-2F894B4C85E3}" type="sibTrans" cxnId="{4F32CA37-F529-4073-844C-F417FB04F963}">
      <dgm:prSet/>
      <dgm:spPr/>
      <dgm:t>
        <a:bodyPr/>
        <a:lstStyle/>
        <a:p>
          <a:endParaRPr lang="en-US"/>
        </a:p>
      </dgm:t>
    </dgm:pt>
    <dgm:pt modelId="{57C77C2D-E0B4-4651-866C-8BDA7D75B8C8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Các đỉnh thuộc cùng thành phần liên thông trong T sẽ có cùng nhãn.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51B5C3-D5DD-4CC3-9D5A-8B26383876D2}" type="parTrans" cxnId="{8A1F6971-3004-4AD7-945A-8F4AD8795E9E}">
      <dgm:prSet/>
      <dgm:spPr/>
      <dgm:t>
        <a:bodyPr/>
        <a:lstStyle/>
        <a:p>
          <a:endParaRPr lang="en-US"/>
        </a:p>
      </dgm:t>
    </dgm:pt>
    <dgm:pt modelId="{7C049336-A611-4D85-89EE-CB9DAF16E74F}" type="sibTrans" cxnId="{8A1F6971-3004-4AD7-945A-8F4AD8795E9E}">
      <dgm:prSet/>
      <dgm:spPr/>
      <dgm:t>
        <a:bodyPr/>
        <a:lstStyle/>
        <a:p>
          <a:endParaRPr lang="en-US"/>
        </a:p>
      </dgm:t>
    </dgm:pt>
    <dgm:pt modelId="{41DDDB92-91F3-4268-B73D-CBC4E7007B28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Mỗi thành phần liên thông của T có 1 nhãn khác nhau.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D7F00B-3D47-43D3-971D-7B28CF0F318B}" type="parTrans" cxnId="{EAAB23AF-8C39-4DF9-B5AF-36E29F5237E2}">
      <dgm:prSet/>
      <dgm:spPr/>
      <dgm:t>
        <a:bodyPr/>
        <a:lstStyle/>
        <a:p>
          <a:endParaRPr lang="en-US"/>
        </a:p>
      </dgm:t>
    </dgm:pt>
    <dgm:pt modelId="{B38BC590-2115-4273-8916-C2F5AFEB0284}" type="sibTrans" cxnId="{EAAB23AF-8C39-4DF9-B5AF-36E29F5237E2}">
      <dgm:prSet/>
      <dgm:spPr/>
      <dgm:t>
        <a:bodyPr/>
        <a:lstStyle/>
        <a:p>
          <a:endParaRPr lang="en-US"/>
        </a:p>
      </dgm:t>
    </dgm:pt>
    <dgm:pt modelId="{18137BC1-C37A-43FA-B5D0-E43BE805F9FE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Nhãn là một số nguyên được gán cho các đỉnh.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28A7B-2F79-4D04-9411-77A806144E4D}" type="parTrans" cxnId="{A79495C2-C493-48D5-BB4C-760F537F83BE}">
      <dgm:prSet/>
      <dgm:spPr/>
      <dgm:t>
        <a:bodyPr/>
        <a:lstStyle/>
        <a:p>
          <a:endParaRPr lang="en-US"/>
        </a:p>
      </dgm:t>
    </dgm:pt>
    <dgm:pt modelId="{CA9416C5-9FB3-4633-85BB-F775931E7219}" type="sibTrans" cxnId="{A79495C2-C493-48D5-BB4C-760F537F83BE}">
      <dgm:prSet/>
      <dgm:spPr/>
      <dgm:t>
        <a:bodyPr/>
        <a:lstStyle/>
        <a:p>
          <a:endParaRPr lang="en-US"/>
        </a:p>
      </dgm:t>
    </dgm:pt>
    <dgm:pt modelId="{8D85CE49-254A-4D13-83C3-FB99A6E02E8D}" type="pres">
      <dgm:prSet presAssocID="{3F946456-699F-48B5-946A-5CFF69E7F0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71AA53-3237-490E-B065-E9BA679744D2}" type="pres">
      <dgm:prSet presAssocID="{49BEBC29-B8C2-4729-BD15-53BFA13558D8}" presName="parentLin" presStyleCnt="0"/>
      <dgm:spPr/>
    </dgm:pt>
    <dgm:pt modelId="{3D8D1433-392E-4A62-849E-F9A5D7973782}" type="pres">
      <dgm:prSet presAssocID="{49BEBC29-B8C2-4729-BD15-53BFA13558D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71FA1D2-B3B8-403A-9CDA-4C1EB883AACC}" type="pres">
      <dgm:prSet presAssocID="{49BEBC29-B8C2-4729-BD15-53BFA13558D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E4698-060E-4670-9A59-F84A9D17D789}" type="pres">
      <dgm:prSet presAssocID="{49BEBC29-B8C2-4729-BD15-53BFA13558D8}" presName="negativeSpace" presStyleCnt="0"/>
      <dgm:spPr/>
    </dgm:pt>
    <dgm:pt modelId="{EF755A6A-D139-4A79-9266-F1474E28AC26}" type="pres">
      <dgm:prSet presAssocID="{49BEBC29-B8C2-4729-BD15-53BFA13558D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3DAEB-CE22-457C-A56E-AC6324CDF834}" type="pres">
      <dgm:prSet presAssocID="{8D59C078-1634-40DF-8E26-08BAE3019D6D}" presName="spaceBetweenRectangles" presStyleCnt="0"/>
      <dgm:spPr/>
    </dgm:pt>
    <dgm:pt modelId="{28B66762-1FD9-427A-9628-D5730760A88B}" type="pres">
      <dgm:prSet presAssocID="{5F9DD6BB-D835-4E94-B901-E170C9495755}" presName="parentLin" presStyleCnt="0"/>
      <dgm:spPr/>
    </dgm:pt>
    <dgm:pt modelId="{1562B75A-CAE7-4ECB-AF19-F6AEB38C3A44}" type="pres">
      <dgm:prSet presAssocID="{5F9DD6BB-D835-4E94-B901-E170C949575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DEE6AA7-0008-4E0E-BA48-6B66452EE2B2}" type="pres">
      <dgm:prSet presAssocID="{5F9DD6BB-D835-4E94-B901-E170C949575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C96FA-AD45-470C-B0EE-D160E0F784A0}" type="pres">
      <dgm:prSet presAssocID="{5F9DD6BB-D835-4E94-B901-E170C9495755}" presName="negativeSpace" presStyleCnt="0"/>
      <dgm:spPr/>
    </dgm:pt>
    <dgm:pt modelId="{AD79A51D-51DA-4042-8B6A-C1CFDB8BDFBE}" type="pres">
      <dgm:prSet presAssocID="{5F9DD6BB-D835-4E94-B901-E170C949575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92B8A5-31C3-451B-A655-330893154FCC}" srcId="{3F946456-699F-48B5-946A-5CFF69E7F01D}" destId="{5F9DD6BB-D835-4E94-B901-E170C9495755}" srcOrd="1" destOrd="0" parTransId="{FD85286D-AE64-4CCC-9BCF-6CA932147671}" sibTransId="{9D21470A-2CEA-4CE9-8CCB-2980532C4AA4}"/>
    <dgm:cxn modelId="{2326A4A5-4DE1-4885-8FE1-64836B3E83E6}" type="presOf" srcId="{41DDDB92-91F3-4268-B73D-CBC4E7007B28}" destId="{AD79A51D-51DA-4042-8B6A-C1CFDB8BDFBE}" srcOrd="0" destOrd="2" presId="urn:microsoft.com/office/officeart/2005/8/layout/list1"/>
    <dgm:cxn modelId="{85022313-1CB3-4974-8197-B1EF546AA8D9}" type="presOf" srcId="{49BEBC29-B8C2-4729-BD15-53BFA13558D8}" destId="{D71FA1D2-B3B8-403A-9CDA-4C1EB883AACC}" srcOrd="1" destOrd="0" presId="urn:microsoft.com/office/officeart/2005/8/layout/list1"/>
    <dgm:cxn modelId="{A79495C2-C493-48D5-BB4C-760F537F83BE}" srcId="{5F9DD6BB-D835-4E94-B901-E170C9495755}" destId="{18137BC1-C37A-43FA-B5D0-E43BE805F9FE}" srcOrd="0" destOrd="0" parTransId="{66028A7B-2F79-4D04-9411-77A806144E4D}" sibTransId="{CA9416C5-9FB3-4633-85BB-F775931E7219}"/>
    <dgm:cxn modelId="{BF6A825B-F483-441F-A1C7-AA3B393338B7}" type="presOf" srcId="{5F9DD6BB-D835-4E94-B901-E170C9495755}" destId="{1562B75A-CAE7-4ECB-AF19-F6AEB38C3A44}" srcOrd="0" destOrd="0" presId="urn:microsoft.com/office/officeart/2005/8/layout/list1"/>
    <dgm:cxn modelId="{40B37EC9-C25A-49F2-9D11-543DACFB7AC5}" type="presOf" srcId="{3F946456-699F-48B5-946A-5CFF69E7F01D}" destId="{8D85CE49-254A-4D13-83C3-FB99A6E02E8D}" srcOrd="0" destOrd="0" presId="urn:microsoft.com/office/officeart/2005/8/layout/list1"/>
    <dgm:cxn modelId="{2C4D3058-77A1-47F6-9137-81BF90948C8B}" type="presOf" srcId="{5F9DD6BB-D835-4E94-B901-E170C9495755}" destId="{2DEE6AA7-0008-4E0E-BA48-6B66452EE2B2}" srcOrd="1" destOrd="0" presId="urn:microsoft.com/office/officeart/2005/8/layout/list1"/>
    <dgm:cxn modelId="{1780BAA4-4EF6-4141-8365-8DA933B47FD1}" type="presOf" srcId="{59276DBC-2C17-424F-835B-6603E3EE7D29}" destId="{EF755A6A-D139-4A79-9266-F1474E28AC26}" srcOrd="0" destOrd="0" presId="urn:microsoft.com/office/officeart/2005/8/layout/list1"/>
    <dgm:cxn modelId="{EAAB23AF-8C39-4DF9-B5AF-36E29F5237E2}" srcId="{5F9DD6BB-D835-4E94-B901-E170C9495755}" destId="{41DDDB92-91F3-4268-B73D-CBC4E7007B28}" srcOrd="2" destOrd="0" parTransId="{8FD7F00B-3D47-43D3-971D-7B28CF0F318B}" sibTransId="{B38BC590-2115-4273-8916-C2F5AFEB0284}"/>
    <dgm:cxn modelId="{4F32CA37-F529-4073-844C-F417FB04F963}" srcId="{49BEBC29-B8C2-4729-BD15-53BFA13558D8}" destId="{59276DBC-2C17-424F-835B-6603E3EE7D29}" srcOrd="0" destOrd="0" parTransId="{7561E5E6-CFA6-43EF-9738-3FB61563DA8E}" sibTransId="{53984C1C-1D7A-4C10-89FE-2F894B4C85E3}"/>
    <dgm:cxn modelId="{9000EDF4-C56D-4372-A5A9-6CA6C62C2101}" type="presOf" srcId="{57C77C2D-E0B4-4651-866C-8BDA7D75B8C8}" destId="{AD79A51D-51DA-4042-8B6A-C1CFDB8BDFBE}" srcOrd="0" destOrd="1" presId="urn:microsoft.com/office/officeart/2005/8/layout/list1"/>
    <dgm:cxn modelId="{F61ECB38-8EC6-432E-A3DE-8075FDD4F5FE}" type="presOf" srcId="{18137BC1-C37A-43FA-B5D0-E43BE805F9FE}" destId="{AD79A51D-51DA-4042-8B6A-C1CFDB8BDFBE}" srcOrd="0" destOrd="0" presId="urn:microsoft.com/office/officeart/2005/8/layout/list1"/>
    <dgm:cxn modelId="{5FA3BC06-EA91-453D-B487-2CA6E9347514}" type="presOf" srcId="{49BEBC29-B8C2-4729-BD15-53BFA13558D8}" destId="{3D8D1433-392E-4A62-849E-F9A5D7973782}" srcOrd="0" destOrd="0" presId="urn:microsoft.com/office/officeart/2005/8/layout/list1"/>
    <dgm:cxn modelId="{1F483CCF-A888-4477-9279-A6D3874B7776}" srcId="{3F946456-699F-48B5-946A-5CFF69E7F01D}" destId="{49BEBC29-B8C2-4729-BD15-53BFA13558D8}" srcOrd="0" destOrd="0" parTransId="{F449C500-7ADF-42EB-AF73-C1E35913805B}" sibTransId="{8D59C078-1634-40DF-8E26-08BAE3019D6D}"/>
    <dgm:cxn modelId="{8A1F6971-3004-4AD7-945A-8F4AD8795E9E}" srcId="{5F9DD6BB-D835-4E94-B901-E170C9495755}" destId="{57C77C2D-E0B4-4651-866C-8BDA7D75B8C8}" srcOrd="1" destOrd="0" parTransId="{4251B5C3-D5DD-4CC3-9D5A-8B26383876D2}" sibTransId="{7C049336-A611-4D85-89EE-CB9DAF16E74F}"/>
    <dgm:cxn modelId="{13C9DDC7-FBC8-48B2-861D-6C105D2F1CCF}" type="presParOf" srcId="{8D85CE49-254A-4D13-83C3-FB99A6E02E8D}" destId="{3471AA53-3237-490E-B065-E9BA679744D2}" srcOrd="0" destOrd="0" presId="urn:microsoft.com/office/officeart/2005/8/layout/list1"/>
    <dgm:cxn modelId="{634E945C-7995-4E43-93D8-6A66542539EA}" type="presParOf" srcId="{3471AA53-3237-490E-B065-E9BA679744D2}" destId="{3D8D1433-392E-4A62-849E-F9A5D7973782}" srcOrd="0" destOrd="0" presId="urn:microsoft.com/office/officeart/2005/8/layout/list1"/>
    <dgm:cxn modelId="{70DA58D9-E32A-4BC5-A9F2-A938F6368B07}" type="presParOf" srcId="{3471AA53-3237-490E-B065-E9BA679744D2}" destId="{D71FA1D2-B3B8-403A-9CDA-4C1EB883AACC}" srcOrd="1" destOrd="0" presId="urn:microsoft.com/office/officeart/2005/8/layout/list1"/>
    <dgm:cxn modelId="{2EEC8F47-F262-4598-988A-DD5548DB7B61}" type="presParOf" srcId="{8D85CE49-254A-4D13-83C3-FB99A6E02E8D}" destId="{77DE4698-060E-4670-9A59-F84A9D17D789}" srcOrd="1" destOrd="0" presId="urn:microsoft.com/office/officeart/2005/8/layout/list1"/>
    <dgm:cxn modelId="{1DE860B2-4130-405A-B1EB-D50636EC74C6}" type="presParOf" srcId="{8D85CE49-254A-4D13-83C3-FB99A6E02E8D}" destId="{EF755A6A-D139-4A79-9266-F1474E28AC26}" srcOrd="2" destOrd="0" presId="urn:microsoft.com/office/officeart/2005/8/layout/list1"/>
    <dgm:cxn modelId="{8ACF71EF-D50C-41EB-BD73-8BAC6C31A0C0}" type="presParOf" srcId="{8D85CE49-254A-4D13-83C3-FB99A6E02E8D}" destId="{4453DAEB-CE22-457C-A56E-AC6324CDF834}" srcOrd="3" destOrd="0" presId="urn:microsoft.com/office/officeart/2005/8/layout/list1"/>
    <dgm:cxn modelId="{D1C1D8F4-9248-471B-B47B-24A4BE4792BE}" type="presParOf" srcId="{8D85CE49-254A-4D13-83C3-FB99A6E02E8D}" destId="{28B66762-1FD9-427A-9628-D5730760A88B}" srcOrd="4" destOrd="0" presId="urn:microsoft.com/office/officeart/2005/8/layout/list1"/>
    <dgm:cxn modelId="{FA75D803-A03B-476F-AD45-0B7458A94835}" type="presParOf" srcId="{28B66762-1FD9-427A-9628-D5730760A88B}" destId="{1562B75A-CAE7-4ECB-AF19-F6AEB38C3A44}" srcOrd="0" destOrd="0" presId="urn:microsoft.com/office/officeart/2005/8/layout/list1"/>
    <dgm:cxn modelId="{1C518BA0-DD84-4ECF-BFD0-B5D2D6DDE711}" type="presParOf" srcId="{28B66762-1FD9-427A-9628-D5730760A88B}" destId="{2DEE6AA7-0008-4E0E-BA48-6B66452EE2B2}" srcOrd="1" destOrd="0" presId="urn:microsoft.com/office/officeart/2005/8/layout/list1"/>
    <dgm:cxn modelId="{389BFA87-D246-43F0-9661-B353E852F426}" type="presParOf" srcId="{8D85CE49-254A-4D13-83C3-FB99A6E02E8D}" destId="{93BC96FA-AD45-470C-B0EE-D160E0F784A0}" srcOrd="5" destOrd="0" presId="urn:microsoft.com/office/officeart/2005/8/layout/list1"/>
    <dgm:cxn modelId="{0AF8C9D2-B59D-42AD-88F8-08A7D4ED0FB5}" type="presParOf" srcId="{8D85CE49-254A-4D13-83C3-FB99A6E02E8D}" destId="{AD79A51D-51DA-4042-8B6A-C1CFDB8BDFB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7067E-FDF8-4A36-8829-44C5323C4E16}">
      <dsp:nvSpPr>
        <dsp:cNvPr id="0" name=""/>
        <dsp:cNvSpPr/>
      </dsp:nvSpPr>
      <dsp:spPr>
        <a:xfrm>
          <a:off x="0" y="499706"/>
          <a:ext cx="9677400" cy="12938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4" tIns="645668" rIns="75107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Cho đồ thị vô hướng, có trọng số G(V,E,C)</a:t>
          </a:r>
          <a:endParaRPr lang="en-US" sz="3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99706"/>
        <a:ext cx="9677400" cy="1293862"/>
      </dsp:txXfrm>
    </dsp:sp>
    <dsp:sp modelId="{0CFBAEA9-EC4F-46ED-82E3-0B82C351435B}">
      <dsp:nvSpPr>
        <dsp:cNvPr id="0" name=""/>
        <dsp:cNvSpPr/>
      </dsp:nvSpPr>
      <dsp:spPr>
        <a:xfrm>
          <a:off x="483870" y="42146"/>
          <a:ext cx="677418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Phát biểu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542" y="86818"/>
        <a:ext cx="6684836" cy="825776"/>
      </dsp:txXfrm>
    </dsp:sp>
    <dsp:sp modelId="{61A415EE-98E0-4BDC-9B95-3B11F0C8E51F}">
      <dsp:nvSpPr>
        <dsp:cNvPr id="0" name=""/>
        <dsp:cNvSpPr/>
      </dsp:nvSpPr>
      <dsp:spPr>
        <a:xfrm>
          <a:off x="0" y="2418528"/>
          <a:ext cx="9677400" cy="1806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4" tIns="645668" rIns="751074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cây khung của đồ thị thỏa mãn điều kiện:</a:t>
          </a:r>
          <a:endParaRPr lang="en-US" sz="3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trọng số của nó </a:t>
          </a:r>
          <a:r>
            <a:rPr lang="en-US" sz="3100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rPr>
            <a:t></a:t>
          </a:r>
          <a:r>
            <a:rPr lang="vi-VN" sz="3100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kern="1200" smtClean="0">
              <a:solidFill>
                <a:srgbClr val="FF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rPr>
            <a:t>MIN</a:t>
          </a:r>
          <a:endParaRPr lang="en-US" sz="3100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18528"/>
        <a:ext cx="9677400" cy="1806525"/>
      </dsp:txXfrm>
    </dsp:sp>
    <dsp:sp modelId="{237E65CC-4794-4316-85F1-B3E53D207965}">
      <dsp:nvSpPr>
        <dsp:cNvPr id="0" name=""/>
        <dsp:cNvSpPr/>
      </dsp:nvSpPr>
      <dsp:spPr>
        <a:xfrm>
          <a:off x="483870" y="1960968"/>
          <a:ext cx="6774180" cy="915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8542" y="2005640"/>
        <a:ext cx="6684836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B6887-0B8A-41AA-B03C-566C533F5B67}">
      <dsp:nvSpPr>
        <dsp:cNvPr id="0" name=""/>
        <dsp:cNvSpPr/>
      </dsp:nvSpPr>
      <dsp:spPr>
        <a:xfrm>
          <a:off x="0" y="509737"/>
          <a:ext cx="967740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074" tIns="624840" rIns="751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Cây là đơn đồ thị liên thông và không có chu trình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9737"/>
        <a:ext cx="9677400" cy="1252125"/>
      </dsp:txXfrm>
    </dsp:sp>
    <dsp:sp modelId="{B4776442-A558-429C-B3B9-B2F420FE408C}">
      <dsp:nvSpPr>
        <dsp:cNvPr id="0" name=""/>
        <dsp:cNvSpPr/>
      </dsp:nvSpPr>
      <dsp:spPr>
        <a:xfrm>
          <a:off x="483870" y="66937"/>
          <a:ext cx="6774180" cy="88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48" tIns="0" rIns="25604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 nghĩa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7101" y="110168"/>
        <a:ext cx="668771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6C6E-CE76-4E2B-91E8-A62D5A9C2484}">
      <dsp:nvSpPr>
        <dsp:cNvPr id="0" name=""/>
        <dsp:cNvSpPr/>
      </dsp:nvSpPr>
      <dsp:spPr>
        <a:xfrm>
          <a:off x="3702614" y="-106063"/>
          <a:ext cx="1412453" cy="918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 là cây có n đỉnh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7432" y="-61245"/>
        <a:ext cx="1322817" cy="828458"/>
      </dsp:txXfrm>
    </dsp:sp>
    <dsp:sp modelId="{FE7226D9-DDBD-403E-BFE7-B9D0531E8B20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3044283" y="188852"/>
              </a:moveTo>
              <a:arcTo wR="2160830" hR="2160830" stAng="17647952" swAng="922660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AEAC3-FE33-46D5-A663-2300AEF0AA98}">
      <dsp:nvSpPr>
        <dsp:cNvPr id="0" name=""/>
        <dsp:cNvSpPr/>
      </dsp:nvSpPr>
      <dsp:spPr>
        <a:xfrm>
          <a:off x="5573948" y="974351"/>
          <a:ext cx="1412453" cy="918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Liên thông và có n-1 cạnh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766" y="1019169"/>
        <a:ext cx="1322817" cy="828458"/>
      </dsp:txXfrm>
    </dsp:sp>
    <dsp:sp modelId="{BAC1D7F8-3B4D-4FBA-A9E6-BA002862F4C6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4288032" y="1781093"/>
              </a:moveTo>
              <a:arcTo wR="2160830" hR="2160830" stAng="20992708" swAng="1214584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34C1F-2528-436B-B3A8-F4DC5772F060}">
      <dsp:nvSpPr>
        <dsp:cNvPr id="0" name=""/>
        <dsp:cNvSpPr/>
      </dsp:nvSpPr>
      <dsp:spPr>
        <a:xfrm>
          <a:off x="5573948" y="3135182"/>
          <a:ext cx="1412453" cy="918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Không chứa chu trình và có n-1 cạnh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18766" y="3180000"/>
        <a:ext cx="1322817" cy="828458"/>
      </dsp:txXfrm>
    </dsp:sp>
    <dsp:sp modelId="{5C46F073-96A6-4CDF-B507-808F2ACA546C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3583773" y="3786998"/>
              </a:moveTo>
              <a:arcTo wR="2160830" hR="2160830" stAng="2928789" swAng="611993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6C089-F06B-412C-9512-4231401D25E3}">
      <dsp:nvSpPr>
        <dsp:cNvPr id="0" name=""/>
        <dsp:cNvSpPr/>
      </dsp:nvSpPr>
      <dsp:spPr>
        <a:xfrm>
          <a:off x="3407482" y="3994952"/>
          <a:ext cx="2002717" cy="13593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Giữa 2 đỉnh bất kỳ có đúng 1 </a:t>
          </a:r>
          <a:endParaRPr lang="vi-VN" sz="2000" kern="120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đường đi đơn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3842" y="4061312"/>
        <a:ext cx="1869997" cy="1226666"/>
      </dsp:txXfrm>
    </dsp:sp>
    <dsp:sp modelId="{3315D5EA-BCF2-42BA-A0D7-A4CCE47F46CE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1048342" y="4013277"/>
              </a:moveTo>
              <a:arcTo wR="2160830" hR="2160830" stAng="7259218" swAng="611993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598A2-A768-4801-926E-E8BC0552CBDA}">
      <dsp:nvSpPr>
        <dsp:cNvPr id="0" name=""/>
        <dsp:cNvSpPr/>
      </dsp:nvSpPr>
      <dsp:spPr>
        <a:xfrm>
          <a:off x="1831280" y="3135182"/>
          <a:ext cx="1412453" cy="918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Mọi cạnh đều là cầu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6098" y="3180000"/>
        <a:ext cx="1322817" cy="828458"/>
      </dsp:txXfrm>
    </dsp:sp>
    <dsp:sp modelId="{7511FB39-A541-4094-8335-6E3F068A3FF2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33628" y="2540568"/>
              </a:moveTo>
              <a:arcTo wR="2160830" hR="2160830" stAng="10192708" swAng="1214584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3F5E5-F020-42FB-83D2-B0F997BF33DD}">
      <dsp:nvSpPr>
        <dsp:cNvPr id="0" name=""/>
        <dsp:cNvSpPr/>
      </dsp:nvSpPr>
      <dsp:spPr>
        <a:xfrm>
          <a:off x="1243198" y="974351"/>
          <a:ext cx="2588617" cy="9180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+1 cạnh →</a:t>
          </a:r>
          <a:r>
            <a:rPr lang="vi-VN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+1 chu trình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8016" y="1019169"/>
        <a:ext cx="2498981" cy="828458"/>
      </dsp:txXfrm>
    </dsp:sp>
    <dsp:sp modelId="{60579640-2C22-446F-A10C-D626CCFD49F3}">
      <dsp:nvSpPr>
        <dsp:cNvPr id="0" name=""/>
        <dsp:cNvSpPr/>
      </dsp:nvSpPr>
      <dsp:spPr>
        <a:xfrm>
          <a:off x="2248010" y="352983"/>
          <a:ext cx="4321661" cy="4321661"/>
        </a:xfrm>
        <a:custGeom>
          <a:avLst/>
          <a:gdLst/>
          <a:ahLst/>
          <a:cxnLst/>
          <a:rect l="0" t="0" r="0" b="0"/>
          <a:pathLst>
            <a:path>
              <a:moveTo>
                <a:pt x="786076" y="493725"/>
              </a:moveTo>
              <a:arcTo wR="2160830" hR="2160830" stAng="13829388" swAng="922660"/>
            </a:path>
          </a:pathLst>
        </a:custGeom>
        <a:noFill/>
        <a:ln w="50800" cap="flat" cmpd="sng" algn="ctr">
          <a:solidFill>
            <a:srgbClr val="00206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55A6A-D139-4A79-9266-F1474E28AC26}">
      <dsp:nvSpPr>
        <dsp:cNvPr id="0" name=""/>
        <dsp:cNvSpPr/>
      </dsp:nvSpPr>
      <dsp:spPr>
        <a:xfrm>
          <a:off x="0" y="658875"/>
          <a:ext cx="9448799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32" tIns="562356" rIns="73333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Làm thế nào để biết việc bổ sung cạnh (u,v) vào cây T có tạo ra chu trình hay không?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58875"/>
        <a:ext cx="9448799" cy="1488375"/>
      </dsp:txXfrm>
    </dsp:sp>
    <dsp:sp modelId="{D71FA1D2-B3B8-403A-9CDA-4C1EB883AACC}">
      <dsp:nvSpPr>
        <dsp:cNvPr id="0" name=""/>
        <dsp:cNvSpPr/>
      </dsp:nvSpPr>
      <dsp:spPr>
        <a:xfrm>
          <a:off x="472440" y="260355"/>
          <a:ext cx="661416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000" tIns="0" rIns="25000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Chọn cạnh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48" y="299263"/>
        <a:ext cx="6536344" cy="719224"/>
      </dsp:txXfrm>
    </dsp:sp>
    <dsp:sp modelId="{AD79A51D-51DA-4042-8B6A-C1CFDB8BDFBE}">
      <dsp:nvSpPr>
        <dsp:cNvPr id="0" name=""/>
        <dsp:cNvSpPr/>
      </dsp:nvSpPr>
      <dsp:spPr>
        <a:xfrm>
          <a:off x="0" y="2691570"/>
          <a:ext cx="9448799" cy="229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32" tIns="562356" rIns="73333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Nhãn là một số nguyên được gán cho các đỉnh.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Các đỉnh thuộc cùng thành phần liên thông trong T sẽ có cùng nhãn.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Mỗi thành phần liên thông của T có 1 nhãn khác nhau.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91570"/>
        <a:ext cx="9448799" cy="2296350"/>
      </dsp:txXfrm>
    </dsp:sp>
    <dsp:sp modelId="{2DEE6AA7-0008-4E0E-BA48-6B66452EE2B2}">
      <dsp:nvSpPr>
        <dsp:cNvPr id="0" name=""/>
        <dsp:cNvSpPr/>
      </dsp:nvSpPr>
      <dsp:spPr>
        <a:xfrm>
          <a:off x="472440" y="2293050"/>
          <a:ext cx="6614160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000" tIns="0" rIns="25000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gán nhãn (</a:t>
          </a:r>
          <a:r>
            <a:rPr lang="en-US" sz="2700" kern="120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make-set</a:t>
          </a:r>
          <a:r>
            <a:rPr lang="en-US" sz="27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48" y="2331958"/>
        <a:ext cx="6536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F264-6DD2-48EA-80BF-3499090B04E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5D59-8149-4EC6-86E6-7CA794F0F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819400" y="0"/>
          <a:ext cx="9372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0" y="0"/>
                        <a:ext cx="9372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8448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12192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8448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0" y="4114800"/>
            <a:ext cx="85344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44800" y="3232150"/>
            <a:ext cx="8636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5200" y="6508750"/>
            <a:ext cx="28448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5A2C93F-FDA6-47A9-9705-3A547B9EBB80}" type="datetime1">
              <a:rPr lang="en-US" smtClean="0"/>
              <a:t>9/1/2017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AFDFD8-3AC2-4BDA-A5D1-4F8DB69887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609600" y="45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628B9C-B303-4D75-961F-10C89543F42B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51AFF-8269-41A8-B6D5-9B9B27097BC2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567488"/>
            <a:ext cx="3251200" cy="214312"/>
          </a:xfrm>
        </p:spPr>
        <p:txBody>
          <a:bodyPr/>
          <a:lstStyle>
            <a:lvl1pPr>
              <a:defRPr/>
            </a:lvl1pPr>
          </a:lstStyle>
          <a:p>
            <a:fld id="{ABB639DF-1183-47AA-AF9A-C3DB230EB3C1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0" y="6551613"/>
            <a:ext cx="3149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6800" y="6551613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8E961-4265-46D3-8B00-49FD009310D3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F275E-A293-42E2-9F9F-AC322DFED661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12CED-DE38-4B79-B24C-D1A409031411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73EBC5-CB87-4FDE-BA6F-1AE8A692AA54}" type="datetime1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BB93B6-EC5E-495C-9C0E-C9027D613994}" type="datetime1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4EAC0-FA74-4E35-89F1-70D9AE8E9FD2}" type="datetime1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1B8A3-B187-42BC-B6A3-9AF4823C7821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0BB25-DFFB-4E6E-B986-0D2C4004D0D7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"/>
            <a:ext cx="12192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12192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77800" y="6380163"/>
            <a:ext cx="4064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6567488"/>
            <a:ext cx="325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10540E58-EC3C-4518-9E86-2BA6FE303D4F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8534400" y="6551613"/>
            <a:ext cx="314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876800" y="6551613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10871200" y="261938"/>
            <a:ext cx="132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11323110" y="-340254"/>
            <a:ext cx="273050" cy="114723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63200" y="1"/>
            <a:ext cx="18288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1"/>
            <a:ext cx="1097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10363200" y="762000"/>
            <a:ext cx="18288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CÂY KHUNG CỰC TIỂU CỦA</a:t>
            </a:r>
            <a:r>
              <a:rPr lang="vi-VN" smtClean="0"/>
              <a:t> ĐỒ THỊ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5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44799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59515" y="1143000"/>
            <a:ext cx="4419600" cy="2514600"/>
            <a:chOff x="2135515" y="1905000"/>
            <a:chExt cx="4419600" cy="2514600"/>
          </a:xfrm>
        </p:grpSpPr>
        <p:sp>
          <p:nvSpPr>
            <p:cNvPr id="4" name="Oval 3"/>
            <p:cNvSpPr/>
            <p:nvPr/>
          </p:nvSpPr>
          <p:spPr>
            <a:xfrm>
              <a:off x="2135515" y="29737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126115" y="20593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031115" y="20593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26115" y="38119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031115" y="38119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21715" y="2897515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Connector 9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2628900" y="2476500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6"/>
              <a:endCxn id="6" idx="2"/>
            </p:cNvCxnSpPr>
            <p:nvPr/>
          </p:nvCxnSpPr>
          <p:spPr>
            <a:xfrm>
              <a:off x="3659515" y="2326015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4"/>
              <a:endCxn id="8" idx="0"/>
            </p:cNvCxnSpPr>
            <p:nvPr/>
          </p:nvCxnSpPr>
          <p:spPr>
            <a:xfrm rot="5400000">
              <a:off x="4688215" y="3202315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9" idx="1"/>
            </p:cNvCxnSpPr>
            <p:nvPr/>
          </p:nvCxnSpPr>
          <p:spPr>
            <a:xfrm rot="16200000" flipH="1">
              <a:off x="5562600" y="2438400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8" idx="7"/>
            </p:cNvCxnSpPr>
            <p:nvPr/>
          </p:nvCxnSpPr>
          <p:spPr>
            <a:xfrm rot="5400000">
              <a:off x="5524500" y="3314700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7" idx="6"/>
            </p:cNvCxnSpPr>
            <p:nvPr/>
          </p:nvCxnSpPr>
          <p:spPr>
            <a:xfrm rot="10800000">
              <a:off x="3659515" y="4078615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5"/>
              <a:endCxn id="7" idx="1"/>
            </p:cNvCxnSpPr>
            <p:nvPr/>
          </p:nvCxnSpPr>
          <p:spPr>
            <a:xfrm rot="16200000" flipH="1">
              <a:off x="2667000" y="3352800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4"/>
              <a:endCxn id="7" idx="0"/>
            </p:cNvCxnSpPr>
            <p:nvPr/>
          </p:nvCxnSpPr>
          <p:spPr>
            <a:xfrm rot="5400000">
              <a:off x="2783215" y="3202315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5"/>
              <a:endCxn id="8" idx="1"/>
            </p:cNvCxnSpPr>
            <p:nvPr/>
          </p:nvCxnSpPr>
          <p:spPr>
            <a:xfrm rot="16200000" flipH="1">
              <a:off x="3657600" y="2438400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14600" y="23622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1000" y="19050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048000" y="30480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35814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32004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0386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29718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715000" y="24384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15000" y="35052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81200" y="41148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>
                <a:latin typeface="Times New Roman" panose="02020603050405020304" pitchFamily="18" charset="0"/>
              </a:rPr>
              <a:t>Đầu vào</a:t>
            </a:r>
            <a:r>
              <a:rPr lang="en-US" sz="2400">
                <a:latin typeface="Times New Roman" panose="02020603050405020304" pitchFamily="18" charset="0"/>
              </a:rPr>
              <a:t>: Đồ thì vô hướng, có trọng số G(V,E).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>
                <a:latin typeface="Times New Roman" panose="02020603050405020304" pitchFamily="18" charset="0"/>
              </a:rPr>
              <a:t>Đầu ra</a:t>
            </a:r>
            <a:r>
              <a:rPr lang="en-US" sz="2400">
                <a:latin typeface="Times New Roman" panose="02020603050405020304" pitchFamily="18" charset="0"/>
              </a:rPr>
              <a:t>: Cây khung cực tiểu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T(V,E’)</a:t>
            </a:r>
            <a:r>
              <a:rPr lang="en-US" sz="2400">
                <a:latin typeface="Times New Roman" panose="02020603050405020304" pitchFamily="18" charset="0"/>
              </a:rPr>
              <a:t> của G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1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/>
              <a:t>Bước 1: </a:t>
            </a:r>
            <a:endParaRPr lang="vi-VN" b="0" smtClean="0"/>
          </a:p>
          <a:p>
            <a:pPr lvl="1"/>
            <a:r>
              <a:rPr lang="vi-VN" sz="2400"/>
              <a:t>Khởi tạo</a:t>
            </a:r>
            <a:r>
              <a:rPr lang="en-US" sz="2400"/>
              <a:t> từ 1 đỉnh bất kỳ, nạp đỉnh đó vào </a:t>
            </a:r>
            <a:r>
              <a:rPr lang="en-US" sz="2400" i="1"/>
              <a:t>MST</a:t>
            </a:r>
            <a:r>
              <a:rPr lang="en-US" sz="2400"/>
              <a:t> rỗng.</a:t>
            </a:r>
            <a:endParaRPr lang="en-US" b="0" smtClean="0"/>
          </a:p>
          <a:p>
            <a:r>
              <a:rPr lang="en-US" b="0" smtClean="0"/>
              <a:t>Bước 2: </a:t>
            </a:r>
            <a:endParaRPr lang="vi-VN" b="0" smtClean="0"/>
          </a:p>
          <a:p>
            <a:pPr lvl="1"/>
            <a:r>
              <a:rPr lang="en-US" sz="2400"/>
              <a:t>Lặp lại đến khi mọi đỉnh của G đều được nạp vào </a:t>
            </a:r>
            <a:r>
              <a:rPr lang="en-US" sz="2400" i="1"/>
              <a:t>MST</a:t>
            </a:r>
            <a:r>
              <a:rPr lang="en-US" sz="2400"/>
              <a:t>:</a:t>
            </a:r>
          </a:p>
          <a:p>
            <a:pPr lvl="2" algn="just"/>
            <a:r>
              <a:rPr lang="en-US" smtClean="0"/>
              <a:t>Tìm tất cả các cạnh nối đỉnh </a:t>
            </a:r>
            <a:r>
              <a:rPr lang="en-US" smtClean="0">
                <a:solidFill>
                  <a:srgbClr val="FF0000"/>
                </a:solidFill>
              </a:rPr>
              <a:t>mới nhất</a:t>
            </a:r>
            <a:r>
              <a:rPr lang="en-US" smtClean="0"/>
              <a:t> trong </a:t>
            </a:r>
            <a:r>
              <a:rPr lang="en-US" i="1" smtClean="0"/>
              <a:t>MST</a:t>
            </a:r>
            <a:r>
              <a:rPr lang="en-US" smtClean="0"/>
              <a:t> với các đỉnh </a:t>
            </a:r>
            <a:r>
              <a:rPr lang="en-US" smtClean="0">
                <a:solidFill>
                  <a:srgbClr val="FF0000"/>
                </a:solidFill>
              </a:rPr>
              <a:t>không thuộc </a:t>
            </a:r>
            <a:r>
              <a:rPr lang="en-US" i="1" smtClean="0">
                <a:solidFill>
                  <a:srgbClr val="FF0000"/>
                </a:solidFill>
              </a:rPr>
              <a:t>MST</a:t>
            </a:r>
            <a:r>
              <a:rPr lang="en-US" smtClean="0"/>
              <a:t>, và đặt vào 1 hàng đợi </a:t>
            </a:r>
            <a:r>
              <a:rPr lang="vi-VN" smtClean="0"/>
              <a:t>(</a:t>
            </a:r>
            <a:r>
              <a:rPr lang="en-US" smtClean="0"/>
              <a:t>ưu tiên</a:t>
            </a:r>
            <a:r>
              <a:rPr lang="vi-VN" smtClean="0"/>
              <a:t>)</a:t>
            </a:r>
            <a:r>
              <a:rPr lang="en-US" smtClean="0"/>
              <a:t>. Nếu có nhiều hơn 1 cạnh nối với cùng đỉnh đích thì chọn cạnh có trọng số nhỏ nhất.</a:t>
            </a:r>
            <a:endParaRPr lang="en-US" b="0"/>
          </a:p>
          <a:p>
            <a:pPr lvl="2" algn="just"/>
            <a:r>
              <a:rPr lang="en-US" b="0" smtClean="0"/>
              <a:t>Chọn cạnh có trọng số </a:t>
            </a:r>
            <a:r>
              <a:rPr lang="en-US" b="0" smtClean="0">
                <a:solidFill>
                  <a:srgbClr val="FF0000"/>
                </a:solidFill>
              </a:rPr>
              <a:t>nhỏ nhất</a:t>
            </a:r>
            <a:r>
              <a:rPr lang="en-US" b="0" smtClean="0"/>
              <a:t> trong hàng đợi, và bổ sung cạnh này cùng với đỉnh đích tương ứng vào </a:t>
            </a:r>
            <a:r>
              <a:rPr lang="en-US" b="0" i="1" smtClean="0"/>
              <a:t>MST</a:t>
            </a:r>
            <a:r>
              <a:rPr lang="en-US" b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2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00138"/>
              </p:ext>
            </p:extLst>
          </p:nvPr>
        </p:nvGraphicFramePr>
        <p:xfrm>
          <a:off x="1647468" y="3733800"/>
          <a:ext cx="7496531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726"/>
                <a:gridCol w="907140"/>
                <a:gridCol w="1070933"/>
                <a:gridCol w="1070933"/>
                <a:gridCol w="1070933"/>
                <a:gridCol w="1070933"/>
                <a:gridCol w="1070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vi-VN" sz="2000" baseline="0" smtClean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vi-VN" sz="2000" baseline="0" smtClean="0">
                          <a:latin typeface="Times New Roman" panose="02020603050405020304" pitchFamily="18" charset="0"/>
                          <a:sym typeface="Symbol"/>
                        </a:rPr>
                        <a:t>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14400"/>
            <a:ext cx="4648200" cy="2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3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79032"/>
              </p:ext>
            </p:extLst>
          </p:nvPr>
        </p:nvGraphicFramePr>
        <p:xfrm>
          <a:off x="1016000" y="3733800"/>
          <a:ext cx="8890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1" y="903332"/>
            <a:ext cx="4676821" cy="267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012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4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33633"/>
              </p:ext>
            </p:extLst>
          </p:nvPr>
        </p:nvGraphicFramePr>
        <p:xfrm>
          <a:off x="1286935" y="3733800"/>
          <a:ext cx="846666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24"/>
                <a:gridCol w="1209524"/>
                <a:gridCol w="1209524"/>
                <a:gridCol w="1209524"/>
                <a:gridCol w="1209524"/>
                <a:gridCol w="1209524"/>
                <a:gridCol w="120952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14400"/>
            <a:ext cx="45830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5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2852"/>
              </p:ext>
            </p:extLst>
          </p:nvPr>
        </p:nvGraphicFramePr>
        <p:xfrm>
          <a:off x="1010352" y="3733800"/>
          <a:ext cx="881944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21"/>
                <a:gridCol w="1259921"/>
                <a:gridCol w="1259921"/>
                <a:gridCol w="1259921"/>
                <a:gridCol w="1259921"/>
                <a:gridCol w="1259921"/>
                <a:gridCol w="12599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14400"/>
            <a:ext cx="45830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6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69327"/>
              </p:ext>
            </p:extLst>
          </p:nvPr>
        </p:nvGraphicFramePr>
        <p:xfrm>
          <a:off x="1003300" y="3657600"/>
          <a:ext cx="89789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0066" y="838200"/>
            <a:ext cx="457573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012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7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56181"/>
              </p:ext>
            </p:extLst>
          </p:nvPr>
        </p:nvGraphicFramePr>
        <p:xfrm>
          <a:off x="1130299" y="3657600"/>
          <a:ext cx="86233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  <a:gridCol w="1231900"/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9376" y="838200"/>
            <a:ext cx="456642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012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8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83923"/>
              </p:ext>
            </p:extLst>
          </p:nvPr>
        </p:nvGraphicFramePr>
        <p:xfrm>
          <a:off x="1086560" y="3657600"/>
          <a:ext cx="88194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20"/>
                <a:gridCol w="1259920"/>
                <a:gridCol w="1259920"/>
                <a:gridCol w="1259920"/>
                <a:gridCol w="1259920"/>
                <a:gridCol w="1259920"/>
                <a:gridCol w="1259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9376" y="838200"/>
            <a:ext cx="456642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9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1426"/>
              </p:ext>
            </p:extLst>
          </p:nvPr>
        </p:nvGraphicFramePr>
        <p:xfrm>
          <a:off x="1117599" y="3581400"/>
          <a:ext cx="8712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1" y="914400"/>
            <a:ext cx="447965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012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10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90600" y="984740"/>
            <a:ext cx="8153400" cy="5263660"/>
            <a:chOff x="2590800" y="984740"/>
            <a:chExt cx="6553200" cy="526366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590800" y="2057400"/>
              <a:ext cx="762000" cy="665162"/>
              <a:chOff x="1110" y="2656"/>
              <a:chExt cx="1549" cy="1351"/>
            </a:xfrm>
          </p:grpSpPr>
          <p:sp>
            <p:nvSpPr>
              <p:cNvPr id="8909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590800" y="3144838"/>
              <a:ext cx="762000" cy="665162"/>
              <a:chOff x="3174" y="2656"/>
              <a:chExt cx="1549" cy="1351"/>
            </a:xfrm>
          </p:grpSpPr>
          <p:sp>
            <p:nvSpPr>
              <p:cNvPr id="8909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200400" y="2667000"/>
              <a:ext cx="594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3352801" y="2133601"/>
              <a:ext cx="447911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Khái niệm cây và cây khung đồ thị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gray">
            <a:xfrm>
              <a:off x="2820512" y="2155826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sz="2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>
              <a:off x="3200400" y="3754438"/>
              <a:ext cx="594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3352800" y="3221039"/>
              <a:ext cx="218200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Thuật toán Prim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gray">
            <a:xfrm>
              <a:off x="2820512" y="32432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  <a:endParaRPr lang="en-US" sz="2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590800" y="5583238"/>
              <a:ext cx="762000" cy="665162"/>
              <a:chOff x="3174" y="2656"/>
              <a:chExt cx="1549" cy="1351"/>
            </a:xfrm>
          </p:grpSpPr>
          <p:sp>
            <p:nvSpPr>
              <p:cNvPr id="8911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3200400" y="6192838"/>
              <a:ext cx="594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18" name="Text Box 30"/>
            <p:cNvSpPr txBox="1">
              <a:spLocks noChangeArrowheads="1"/>
            </p:cNvSpPr>
            <p:nvPr/>
          </p:nvSpPr>
          <p:spPr bwMode="gray">
            <a:xfrm>
              <a:off x="2820512" y="56816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sz="2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19" name="Text Box 31"/>
            <p:cNvSpPr txBox="1">
              <a:spLocks noChangeArrowheads="1"/>
            </p:cNvSpPr>
            <p:nvPr/>
          </p:nvSpPr>
          <p:spPr bwMode="auto">
            <a:xfrm>
              <a:off x="3184525" y="1630853"/>
              <a:ext cx="184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352800" y="5659439"/>
              <a:ext cx="2693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Thảo luận</a:t>
              </a:r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&amp; Bài tập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2590800" y="4364038"/>
              <a:ext cx="762000" cy="665162"/>
              <a:chOff x="1110" y="2656"/>
              <a:chExt cx="1549" cy="1351"/>
            </a:xfrm>
          </p:grpSpPr>
          <p:sp>
            <p:nvSpPr>
              <p:cNvPr id="5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200400" y="4973638"/>
              <a:ext cx="594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3352800" y="4440239"/>
              <a:ext cx="255871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Thuật toán Kruskal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2820512" y="44624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  <a:endParaRPr lang="en-US" sz="2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590800" y="984740"/>
              <a:ext cx="762000" cy="665162"/>
              <a:chOff x="3174" y="2656"/>
              <a:chExt cx="1549" cy="135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0400" y="1594340"/>
              <a:ext cx="594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3352800" y="1060941"/>
              <a:ext cx="433003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Bài toán cây khung cực tiểu MST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gray">
            <a:xfrm>
              <a:off x="2820512" y="1083166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sz="2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990600" y="152401"/>
            <a:ext cx="9220200" cy="563563"/>
          </a:xfrm>
        </p:spPr>
        <p:txBody>
          <a:bodyPr/>
          <a:lstStyle/>
          <a:p>
            <a:r>
              <a:rPr lang="vi-VN" sz="3200"/>
              <a:t>Nội dung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58097"/>
              </p:ext>
            </p:extLst>
          </p:nvPr>
        </p:nvGraphicFramePr>
        <p:xfrm>
          <a:off x="1069620" y="3581400"/>
          <a:ext cx="883638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40"/>
                <a:gridCol w="1262340"/>
                <a:gridCol w="1262340"/>
                <a:gridCol w="1262340"/>
                <a:gridCol w="1262340"/>
                <a:gridCol w="1262340"/>
                <a:gridCol w="12623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None/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8,3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000" b="0" smtClean="0">
                          <a:latin typeface="Times New Roman" panose="02020603050405020304" pitchFamily="18" charset="0"/>
                        </a:rPr>
                        <a:t>Kết</a:t>
                      </a:r>
                      <a:r>
                        <a:rPr lang="vi-VN" sz="2000" b="0" baseline="0" smtClean="0">
                          <a:latin typeface="Times New Roman" panose="02020603050405020304" pitchFamily="18" charset="0"/>
                        </a:rPr>
                        <a:t> luận</a:t>
                      </a:r>
                      <a:endParaRPr lang="en-US" sz="2000" b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3,3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4,6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2,5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1,1</a:t>
                      </a:r>
                      <a:endParaRPr lang="en-US" sz="20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1" y="838200"/>
            <a:ext cx="447965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9448800" cy="563563"/>
          </a:xfrm>
        </p:spPr>
        <p:txBody>
          <a:bodyPr/>
          <a:lstStyle/>
          <a:p>
            <a:r>
              <a:rPr lang="vi-VN" smtClean="0"/>
              <a:t>Thuật toán Prim tìm cây khung cực tiểu</a:t>
            </a:r>
            <a:r>
              <a:rPr lang="en-US" smtClean="0"/>
              <a:t> (</a:t>
            </a:r>
            <a:r>
              <a:rPr lang="vi-VN" smtClean="0"/>
              <a:t>11</a:t>
            </a:r>
            <a:r>
              <a:rPr lang="en-US" smtClean="0"/>
              <a:t>/</a:t>
            </a:r>
            <a:r>
              <a:rPr lang="vi-VN" smtClean="0"/>
              <a:t>11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1"/>
            <a:ext cx="9677400" cy="5248275"/>
          </a:xfrm>
        </p:spPr>
        <p:txBody>
          <a:bodyPr/>
          <a:lstStyle/>
          <a:p>
            <a:r>
              <a:rPr lang="en-US" b="0" smtClean="0"/>
              <a:t>Bước 1: </a:t>
            </a:r>
          </a:p>
          <a:p>
            <a:pPr lvl="1"/>
            <a:r>
              <a:rPr lang="en-US" smtClean="0"/>
              <a:t>Sắp xếp danh sách các cạnh E của G theo trọng số tăng dần.</a:t>
            </a:r>
          </a:p>
          <a:p>
            <a:pPr lvl="1"/>
            <a:r>
              <a:rPr lang="en-US" smtClean="0"/>
              <a:t>Khởi tạo cây khung T rỗng.</a:t>
            </a:r>
          </a:p>
          <a:p>
            <a:r>
              <a:rPr lang="en-US" b="0" smtClean="0"/>
              <a:t>Bước 2: Lặp lại cho đến khi tìm được cây khung cực tiểu hoặc E rỗng</a:t>
            </a:r>
          </a:p>
          <a:p>
            <a:pPr lvl="1"/>
            <a:r>
              <a:rPr lang="en-US" smtClean="0"/>
              <a:t>Chọn cạnh (u,v) thỏa điều kiện:</a:t>
            </a:r>
          </a:p>
          <a:p>
            <a:pPr lvl="2"/>
            <a:r>
              <a:rPr lang="en-US" smtClean="0"/>
              <a:t>c(u,v) là trọng số nhỏ nhất trong {c(E)}</a:t>
            </a:r>
          </a:p>
          <a:p>
            <a:pPr lvl="2"/>
            <a:r>
              <a:rPr lang="en-US" smtClean="0"/>
              <a:t>Cạnh (u,v) hợp với T không tạo ra chu trình</a:t>
            </a:r>
          </a:p>
          <a:p>
            <a:pPr lvl="1"/>
            <a:r>
              <a:rPr lang="en-US" smtClean="0"/>
              <a:t>Nạp (u,v) vào T</a:t>
            </a:r>
          </a:p>
          <a:p>
            <a:pPr lvl="1"/>
            <a:r>
              <a:rPr lang="en-US" smtClean="0"/>
              <a:t>Loại cạnh (u,v) ra khỏi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96774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1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978694"/>
              </p:ext>
            </p:extLst>
          </p:nvPr>
        </p:nvGraphicFramePr>
        <p:xfrm>
          <a:off x="762000" y="1000126"/>
          <a:ext cx="94488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94488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2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990600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52027"/>
              </p:ext>
            </p:extLst>
          </p:nvPr>
        </p:nvGraphicFramePr>
        <p:xfrm>
          <a:off x="6360728" y="990598"/>
          <a:ext cx="2895600" cy="52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/>
                <a:gridCol w="924128"/>
                <a:gridCol w="924128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838199" y="4792391"/>
            <a:ext cx="4227562" cy="832340"/>
            <a:chOff x="268671" y="4800600"/>
            <a:chExt cx="4227562" cy="832340"/>
          </a:xfrm>
        </p:grpSpPr>
        <p:sp>
          <p:nvSpPr>
            <p:cNvPr id="43" name="Rectangle 42"/>
            <p:cNvSpPr/>
            <p:nvPr/>
          </p:nvSpPr>
          <p:spPr>
            <a:xfrm>
              <a:off x="12954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288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4290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62400" y="517574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958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292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626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960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294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62833" y="480060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8671" y="4800600"/>
              <a:ext cx="95878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Đỉnh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5809" y="5154564"/>
              <a:ext cx="958786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Nhãn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026728" y="144192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3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39874"/>
              </p:ext>
            </p:extLst>
          </p:nvPr>
        </p:nvGraphicFramePr>
        <p:xfrm>
          <a:off x="7315200" y="998807"/>
          <a:ext cx="2895600" cy="52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/>
                <a:gridCol w="924128"/>
                <a:gridCol w="924128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4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8188"/>
              </p:ext>
            </p:extLst>
          </p:nvPr>
        </p:nvGraphicFramePr>
        <p:xfrm>
          <a:off x="7315200" y="998807"/>
          <a:ext cx="2895600" cy="52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/>
                <a:gridCol w="924128"/>
                <a:gridCol w="924128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5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80522"/>
              </p:ext>
            </p:extLst>
          </p:nvPr>
        </p:nvGraphicFramePr>
        <p:xfrm>
          <a:off x="7315200" y="998807"/>
          <a:ext cx="2895600" cy="52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344"/>
                <a:gridCol w="924128"/>
                <a:gridCol w="924128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6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11462"/>
              </p:ext>
            </p:extLst>
          </p:nvPr>
        </p:nvGraphicFramePr>
        <p:xfrm>
          <a:off x="7315200" y="904752"/>
          <a:ext cx="2895600" cy="558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1143000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7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28465"/>
              </p:ext>
            </p:extLst>
          </p:nvPr>
        </p:nvGraphicFramePr>
        <p:xfrm>
          <a:off x="7315200" y="818328"/>
          <a:ext cx="2895600" cy="56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1143000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8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04666"/>
              </p:ext>
            </p:extLst>
          </p:nvPr>
        </p:nvGraphicFramePr>
        <p:xfrm>
          <a:off x="7315200" y="838200"/>
          <a:ext cx="2895600" cy="56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1143000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9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9753600" cy="715963"/>
          </a:xfrm>
        </p:spPr>
        <p:txBody>
          <a:bodyPr/>
          <a:lstStyle/>
          <a:p>
            <a:r>
              <a:rPr lang="en-US" sz="2400"/>
              <a:t>Bài toán cây khung cực tiểu (</a:t>
            </a:r>
            <a:r>
              <a:rPr lang="en-US" sz="2400"/>
              <a:t>1/3</a:t>
            </a:r>
            <a:r>
              <a:rPr lang="en-US" sz="2400" smtClean="0"/>
              <a:t>) (</a:t>
            </a:r>
            <a:r>
              <a:rPr lang="en-US" sz="2400"/>
              <a:t>MST – Minimum spanning tree)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9753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Các bài toán đặt ra:</a:t>
            </a:r>
          </a:p>
          <a:p>
            <a:pPr lvl="1" algn="just">
              <a:lnSpc>
                <a:spcPct val="150000"/>
              </a:lnSpc>
            </a:pPr>
            <a:r>
              <a:rPr lang="en-US" sz="2400"/>
              <a:t>Làm sao </a:t>
            </a:r>
            <a:r>
              <a:rPr lang="vi-VN" sz="2400"/>
              <a:t>xây dựng</a:t>
            </a:r>
            <a:r>
              <a:rPr lang="en-US" sz="2400"/>
              <a:t> mạng giao thông nối các thành phố với chi phí </a:t>
            </a:r>
            <a:r>
              <a:rPr lang="en-US" sz="2400">
                <a:solidFill>
                  <a:srgbClr val="FF0000"/>
                </a:solidFill>
              </a:rPr>
              <a:t>xây dựng và vận hành thấp nhất</a:t>
            </a:r>
            <a:r>
              <a:rPr lang="en-US" sz="240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en-US" sz="2400"/>
              <a:t>Trong lý thuyết mạch, làm thế nào để xây dựng một mạch điện tử có </a:t>
            </a:r>
            <a:r>
              <a:rPr lang="en-US" sz="2400">
                <a:solidFill>
                  <a:srgbClr val="FF0000"/>
                </a:solidFill>
              </a:rPr>
              <a:t>kích thư</a:t>
            </a:r>
            <a:r>
              <a:rPr lang="vi-VN" sz="2400">
                <a:solidFill>
                  <a:srgbClr val="FF0000"/>
                </a:solidFill>
              </a:rPr>
              <a:t>ớ</a:t>
            </a:r>
            <a:r>
              <a:rPr lang="en-US" sz="2400">
                <a:solidFill>
                  <a:srgbClr val="FF0000"/>
                </a:solidFill>
              </a:rPr>
              <a:t>c, chi phí thấp nhất và tốc độ truyền tín hiệu nhanh nhất</a:t>
            </a:r>
            <a:r>
              <a:rPr lang="en-US" sz="2400"/>
              <a:t>?</a:t>
            </a:r>
          </a:p>
          <a:p>
            <a:pPr lvl="1" algn="just"/>
            <a:r>
              <a:rPr lang="en-US" sz="2400"/>
              <a:t>Trong mạng máy tính, đòi hỏi xây dựng hệ thống mạng có </a:t>
            </a:r>
            <a:r>
              <a:rPr lang="en-US" sz="2400">
                <a:solidFill>
                  <a:srgbClr val="FF0000"/>
                </a:solidFill>
              </a:rPr>
              <a:t>chi phí kết nối thấp nhất và tốc độ truyền dữ liệu cao nhất</a:t>
            </a:r>
            <a:r>
              <a:rPr lang="en-US" sz="2400"/>
              <a:t>?</a:t>
            </a:r>
          </a:p>
          <a:p>
            <a:pPr lvl="1"/>
            <a:r>
              <a:rPr lang="en-US" sz="2400"/>
              <a:t>…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92672" y="998809"/>
            <a:ext cx="5370129" cy="3161641"/>
            <a:chOff x="2286000" y="770208"/>
            <a:chExt cx="4419600" cy="2514600"/>
          </a:xfrm>
        </p:grpSpPr>
        <p:sp>
          <p:nvSpPr>
            <p:cNvPr id="7" name="Oval 6"/>
            <p:cNvSpPr/>
            <p:nvPr/>
          </p:nvSpPr>
          <p:spPr>
            <a:xfrm>
              <a:off x="2286000" y="18389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276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9245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276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26771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176272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7" idx="7"/>
              <a:endCxn id="8" idx="3"/>
            </p:cNvCxnSpPr>
            <p:nvPr/>
          </p:nvCxnSpPr>
          <p:spPr>
            <a:xfrm rot="5400000" flipH="1" flipV="1">
              <a:off x="2779385" y="1341708"/>
              <a:ext cx="5372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  <a:endCxn id="9" idx="2"/>
            </p:cNvCxnSpPr>
            <p:nvPr/>
          </p:nvCxnSpPr>
          <p:spPr>
            <a:xfrm>
              <a:off x="3810000" y="11912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1" idx="0"/>
            </p:cNvCxnSpPr>
            <p:nvPr/>
          </p:nvCxnSpPr>
          <p:spPr>
            <a:xfrm rot="5400000">
              <a:off x="4838700" y="2067523"/>
              <a:ext cx="1219200" cy="158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1"/>
            </p:cNvCxnSpPr>
            <p:nvPr/>
          </p:nvCxnSpPr>
          <p:spPr>
            <a:xfrm rot="16200000" flipH="1">
              <a:off x="5713085" y="1303608"/>
              <a:ext cx="461030" cy="6134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11" idx="7"/>
            </p:cNvCxnSpPr>
            <p:nvPr/>
          </p:nvCxnSpPr>
          <p:spPr>
            <a:xfrm rot="5400000">
              <a:off x="5674985" y="2179908"/>
              <a:ext cx="5372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2"/>
              <a:endCxn id="10" idx="6"/>
            </p:cNvCxnSpPr>
            <p:nvPr/>
          </p:nvCxnSpPr>
          <p:spPr>
            <a:xfrm rot="10800000">
              <a:off x="3810000" y="2943823"/>
              <a:ext cx="13716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5"/>
              <a:endCxn id="10" idx="1"/>
            </p:cNvCxnSpPr>
            <p:nvPr/>
          </p:nvCxnSpPr>
          <p:spPr>
            <a:xfrm rot="16200000" flipH="1">
              <a:off x="2817485" y="2218008"/>
              <a:ext cx="461030" cy="61343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4"/>
              <a:endCxn id="10" idx="0"/>
            </p:cNvCxnSpPr>
            <p:nvPr/>
          </p:nvCxnSpPr>
          <p:spPr>
            <a:xfrm rot="5400000">
              <a:off x="2933700" y="2067523"/>
              <a:ext cx="1219200" cy="158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11" idx="1"/>
            </p:cNvCxnSpPr>
            <p:nvPr/>
          </p:nvCxnSpPr>
          <p:spPr>
            <a:xfrm rot="16200000" flipH="1">
              <a:off x="3808085" y="1303608"/>
              <a:ext cx="1375430" cy="15278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65085" y="1227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41485" y="770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98485" y="19132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741285" y="2446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189085" y="2065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265285" y="29038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408285" y="18370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865485" y="13036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865485" y="2370408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19401" y="4800600"/>
            <a:ext cx="3200833" cy="832340"/>
            <a:chOff x="1599767" y="4882660"/>
            <a:chExt cx="3200833" cy="832340"/>
          </a:xfrm>
        </p:grpSpPr>
        <p:sp>
          <p:nvSpPr>
            <p:cNvPr id="43" name="Rectangle 42"/>
            <p:cNvSpPr/>
            <p:nvPr/>
          </p:nvSpPr>
          <p:spPr>
            <a:xfrm>
              <a:off x="1599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331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665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99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33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66767" y="5257800"/>
              <a:ext cx="5334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0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336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70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38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4882660"/>
              <a:ext cx="533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65443"/>
              </p:ext>
            </p:extLst>
          </p:nvPr>
        </p:nvGraphicFramePr>
        <p:xfrm>
          <a:off x="7315200" y="838200"/>
          <a:ext cx="2895600" cy="56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1143000"/>
              </a:tblGrid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số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Chọn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(5,6)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(1,2)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tạo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chu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(2,3)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(4,5)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(3,4)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793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(3,5)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Thuật toán Kruskal </a:t>
            </a:r>
            <a:r>
              <a:rPr lang="en-US" smtClean="0"/>
              <a:t>(</a:t>
            </a:r>
            <a:r>
              <a:rPr lang="vi-VN" smtClean="0"/>
              <a:t>10</a:t>
            </a:r>
            <a:r>
              <a:rPr lang="en-US" smtClean="0"/>
              <a:t>/</a:t>
            </a:r>
            <a:r>
              <a:rPr lang="vi-VN" smtClean="0"/>
              <a:t>10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Thảo luận</a:t>
            </a:r>
            <a:r>
              <a:rPr lang="vi-VN" sz="3200"/>
              <a:t> &amp; bài tập (1/1)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9601200" cy="5248275"/>
          </a:xfrm>
        </p:spPr>
        <p:txBody>
          <a:bodyPr/>
          <a:lstStyle/>
          <a:p>
            <a:r>
              <a:rPr lang="en-US" sz="2400"/>
              <a:t>Một số bài toán: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Thuật toán Kruskal có thể sử dụng để kiểm tra tính liên thông hay không?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Làm thế nào để tìm cây khung cực tiểu với điều kiện nó phải chứa (các) cạnh cho trước nào đó?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Nên biểu diễn đồ thị dưới dạng nào (ma trận trọng số, danh sách kề, danh sách cạnh) để hỗ trợ tốt cho các thuật toán Prim và Kruskal?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/>
              <a:t>Độ phức tạp tính toán của 2 thuật toán này?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400"/>
              <a:t>Xây dựng thuật toán kiểm tra đồ thị có chứa chu trình (đơn) hay không?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vi-VN" sz="2400"/>
              <a:t>Cài đặt các thuật toán trên máy tính?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62062" y="838200"/>
            <a:ext cx="8372475" cy="4941331"/>
            <a:chOff x="1905001" y="914401"/>
            <a:chExt cx="8372475" cy="4941331"/>
          </a:xfrm>
        </p:grpSpPr>
        <p:pic>
          <p:nvPicPr>
            <p:cNvPr id="471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95801" y="914401"/>
              <a:ext cx="2752725" cy="199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710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001" y="3200400"/>
              <a:ext cx="8372475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/>
            <p:cNvGrpSpPr/>
            <p:nvPr/>
          </p:nvGrpSpPr>
          <p:grpSpPr>
            <a:xfrm>
              <a:off x="2667000" y="5486400"/>
              <a:ext cx="7010400" cy="369332"/>
              <a:chOff x="1143000" y="5486400"/>
              <a:chExt cx="7010400" cy="369332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43000" y="54864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C(T)=16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886200" y="54864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C(T)=17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29400" y="5486400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C(T*)=8</a:t>
                </a:r>
                <a:endParaRPr lang="en-US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en-US" smtClean="0"/>
              <a:t>Bài toán cây khung cực tiểu (2/3)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444477"/>
              </p:ext>
            </p:extLst>
          </p:nvPr>
        </p:nvGraphicFramePr>
        <p:xfrm>
          <a:off x="533400" y="1143000"/>
          <a:ext cx="9677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9677400" cy="563563"/>
          </a:xfrm>
        </p:spPr>
        <p:txBody>
          <a:bodyPr/>
          <a:lstStyle/>
          <a:p>
            <a:r>
              <a:rPr lang="en-US" smtClean="0"/>
              <a:t>Bài toán cây khung cực tiểu (3/3)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25208"/>
              </p:ext>
            </p:extLst>
          </p:nvPr>
        </p:nvGraphicFramePr>
        <p:xfrm>
          <a:off x="609600" y="3962400"/>
          <a:ext cx="9677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4" name="Picture 4" descr="http://t3.gstatic.com/images?q=tbn:ANd9GcQuEGBHm1qtDCBAmk6OoWSVpPd_Za0oJObGEWheKJAyjF3Qra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786981"/>
            <a:ext cx="3962400" cy="310440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9677400" cy="563563"/>
          </a:xfrm>
        </p:spPr>
        <p:txBody>
          <a:bodyPr/>
          <a:lstStyle/>
          <a:p>
            <a:r>
              <a:rPr lang="vi-VN" smtClean="0"/>
              <a:t>Cây và cây khung cực tiểu</a:t>
            </a:r>
            <a:r>
              <a:rPr lang="en-US" smtClean="0"/>
              <a:t> (</a:t>
            </a:r>
            <a:r>
              <a:rPr lang="vi-VN" smtClean="0"/>
              <a:t>1</a:t>
            </a:r>
            <a:r>
              <a:rPr lang="en-US" smtClean="0"/>
              <a:t>/</a:t>
            </a:r>
            <a:r>
              <a:rPr lang="vi-VN" smtClean="0"/>
              <a:t>4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585324"/>
              </p:ext>
            </p:extLst>
          </p:nvPr>
        </p:nvGraphicFramePr>
        <p:xfrm>
          <a:off x="1981200" y="1076326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Cây và cây khung cực tiểu</a:t>
            </a:r>
            <a:r>
              <a:rPr lang="en-US" smtClean="0"/>
              <a:t> (</a:t>
            </a:r>
            <a:r>
              <a:rPr lang="vi-VN" smtClean="0"/>
              <a:t>2</a:t>
            </a:r>
            <a:r>
              <a:rPr lang="en-US" smtClean="0"/>
              <a:t>/</a:t>
            </a:r>
            <a:r>
              <a:rPr lang="vi-VN" smtClean="0"/>
              <a:t>4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B2C6C6E-CE76-4E2B-91E8-A62D5A9C2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9B2C6C6E-CE76-4E2B-91E8-A62D5A9C2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9B2C6C6E-CE76-4E2B-91E8-A62D5A9C2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7226D9-DDBD-403E-BFE7-B9D0531E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FE7226D9-DDBD-403E-BFE7-B9D0531E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FE7226D9-DDBD-403E-BFE7-B9D0531E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2AEAC3-FE33-46D5-A663-2300AEF0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7F2AEAC3-FE33-46D5-A663-2300AEF0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7F2AEAC3-FE33-46D5-A663-2300AEF0A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C1D7F8-3B4D-4FBA-A9E6-BA002862F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BAC1D7F8-3B4D-4FBA-A9E6-BA002862F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BAC1D7F8-3B4D-4FBA-A9E6-BA002862F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734C1F-2528-436B-B3A8-F4DC5772F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B9734C1F-2528-436B-B3A8-F4DC5772F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B9734C1F-2528-436B-B3A8-F4DC5772F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46F073-96A6-4CDF-B507-808F2ACA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5C46F073-96A6-4CDF-B507-808F2ACA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5C46F073-96A6-4CDF-B507-808F2ACA5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26C089-F06B-412C-9512-4231401D2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BC26C089-F06B-412C-9512-4231401D2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BC26C089-F06B-412C-9512-4231401D2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15D5EA-BCF2-42BA-A0D7-A4CCE47F4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3315D5EA-BCF2-42BA-A0D7-A4CCE47F4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3315D5EA-BCF2-42BA-A0D7-A4CCE47F4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E598A2-A768-4801-926E-E8BC0552C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5BE598A2-A768-4801-926E-E8BC0552C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graphicEl>
                                              <a:dgm id="{5BE598A2-A768-4801-926E-E8BC0552CB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11FB39-A541-4094-8335-6E3F068A3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graphicEl>
                                              <a:dgm id="{7511FB39-A541-4094-8335-6E3F068A3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graphicEl>
                                              <a:dgm id="{7511FB39-A541-4094-8335-6E3F068A3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F3F5E5-F020-42FB-83D2-B0F997BF3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E0F3F5E5-F020-42FB-83D2-B0F997BF3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E0F3F5E5-F020-42FB-83D2-B0F997BF33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579640-2C22-446F-A10C-D626CCFD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60579640-2C22-446F-A10C-D626CCFD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60579640-2C22-446F-A10C-D626CCFD4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96012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smtClean="0"/>
              <a:t>Định nghĩa cây khung: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Giả sử G(</a:t>
            </a:r>
            <a:r>
              <a:rPr lang="en-US" sz="2400">
                <a:solidFill>
                  <a:srgbClr val="FF0000"/>
                </a:solidFill>
              </a:rPr>
              <a:t>V</a:t>
            </a:r>
            <a:r>
              <a:rPr lang="en-US" sz="2400"/>
              <a:t>,E) là đồ thị vô hướng liên thông, khi đó: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Cây dung T(</a:t>
            </a:r>
            <a:r>
              <a:rPr lang="en-US" sz="2400">
                <a:solidFill>
                  <a:srgbClr val="FF0000"/>
                </a:solidFill>
              </a:rPr>
              <a:t>V</a:t>
            </a:r>
            <a:r>
              <a:rPr lang="en-US" sz="2400"/>
              <a:t>,E’) của G là đồ thị con của G, sao cho:</a:t>
            </a:r>
          </a:p>
          <a:p>
            <a:pPr lvl="2">
              <a:lnSpc>
                <a:spcPct val="150000"/>
              </a:lnSpc>
            </a:pPr>
            <a:r>
              <a:rPr lang="en-US" b="0" smtClean="0"/>
              <a:t>T liên thông </a:t>
            </a:r>
          </a:p>
          <a:p>
            <a:pPr lvl="2">
              <a:lnSpc>
                <a:spcPct val="150000"/>
              </a:lnSpc>
            </a:pPr>
            <a:r>
              <a:rPr lang="en-US" b="0" smtClean="0"/>
              <a:t>và không có chu trình.</a:t>
            </a:r>
          </a:p>
          <a:p>
            <a:pPr lvl="1">
              <a:lnSpc>
                <a:spcPct val="150000"/>
              </a:lnSpc>
            </a:pPr>
            <a:r>
              <a:rPr lang="en-US" sz="2400"/>
              <a:t>Tức là E’ là tập con của 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9601200" cy="563563"/>
          </a:xfrm>
        </p:spPr>
        <p:txBody>
          <a:bodyPr/>
          <a:lstStyle/>
          <a:p>
            <a:r>
              <a:rPr lang="vi-VN" smtClean="0"/>
              <a:t>Cây và cây khung cực tiểu</a:t>
            </a:r>
            <a:r>
              <a:rPr lang="en-US" smtClean="0"/>
              <a:t> (</a:t>
            </a:r>
            <a:r>
              <a:rPr lang="vi-VN" smtClean="0"/>
              <a:t>3</a:t>
            </a:r>
            <a:r>
              <a:rPr lang="en-US" smtClean="0"/>
              <a:t>/</a:t>
            </a:r>
            <a:r>
              <a:rPr lang="vi-VN" smtClean="0"/>
              <a:t>4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881744"/>
            <a:ext cx="2438400" cy="2090057"/>
          </a:xfrm>
        </p:spPr>
      </p:pic>
      <p:grpSp>
        <p:nvGrpSpPr>
          <p:cNvPr id="11" name="Group 10"/>
          <p:cNvGrpSpPr/>
          <p:nvPr/>
        </p:nvGrpSpPr>
        <p:grpSpPr>
          <a:xfrm>
            <a:off x="2362200" y="3733800"/>
            <a:ext cx="7404100" cy="2133600"/>
            <a:chOff x="838200" y="3733800"/>
            <a:chExt cx="7404100" cy="2133600"/>
          </a:xfrm>
        </p:grpSpPr>
        <p:pic>
          <p:nvPicPr>
            <p:cNvPr id="5" name="Picture 4" descr="Span1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00" y="3733800"/>
              <a:ext cx="2489200" cy="2133600"/>
            </a:xfrm>
            <a:prstGeom prst="rect">
              <a:avLst/>
            </a:prstGeom>
          </p:spPr>
        </p:pic>
        <p:pic>
          <p:nvPicPr>
            <p:cNvPr id="6" name="Picture 5" descr="Span2.bmp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3733800"/>
              <a:ext cx="2489200" cy="2133600"/>
            </a:xfrm>
            <a:prstGeom prst="rect">
              <a:avLst/>
            </a:prstGeom>
          </p:spPr>
        </p:pic>
        <p:pic>
          <p:nvPicPr>
            <p:cNvPr id="7" name="Picture 6" descr="Span3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3100" y="3733800"/>
              <a:ext cx="2489200" cy="21336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687529" y="2971801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Đồ thị G(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>
                <a:latin typeface="Times New Roman" panose="02020603050405020304" pitchFamily="18" charset="0"/>
              </a:rPr>
              <a:t>,E)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6019801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Các cây khung T(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sz="2400">
                <a:latin typeface="Times New Roman" panose="02020603050405020304" pitchFamily="18" charset="0"/>
              </a:rPr>
              <a:t>,E’)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vi-VN" smtClean="0"/>
              <a:t>Cây và cây khung cực tiểu</a:t>
            </a:r>
            <a:r>
              <a:rPr lang="en-US" smtClean="0"/>
              <a:t> (</a:t>
            </a:r>
            <a:r>
              <a:rPr lang="vi-VN" smtClean="0"/>
              <a:t>4</a:t>
            </a:r>
            <a:r>
              <a:rPr lang="en-US" smtClean="0"/>
              <a:t>/</a:t>
            </a:r>
            <a:r>
              <a:rPr lang="vi-VN" smtClean="0"/>
              <a:t>4</a:t>
            </a:r>
            <a:r>
              <a:rPr lang="en-US" smtClean="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Chuong4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Chuong4</Template>
  <TotalTime>611</TotalTime>
  <Words>1905</Words>
  <Application>Microsoft Office PowerPoint</Application>
  <PresentationFormat>Widescreen</PresentationFormat>
  <Paragraphs>770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Verdana</vt:lpstr>
      <vt:lpstr>Wingdings</vt:lpstr>
      <vt:lpstr>Chuong4</vt:lpstr>
      <vt:lpstr>Image</vt:lpstr>
      <vt:lpstr>CÂY KHUNG CỰC TIỂU CỦA ĐỒ THỊ</vt:lpstr>
      <vt:lpstr>Nội dung</vt:lpstr>
      <vt:lpstr>Bài toán cây khung cực tiểu (1/3) (MST – Minimum spanning tree)</vt:lpstr>
      <vt:lpstr>Bài toán cây khung cực tiểu (2/3)</vt:lpstr>
      <vt:lpstr>Bài toán cây khung cực tiểu (3/3)</vt:lpstr>
      <vt:lpstr>Cây và cây khung cực tiểu (1/4)</vt:lpstr>
      <vt:lpstr>Cây và cây khung cực tiểu (2/4)</vt:lpstr>
      <vt:lpstr>Cây và cây khung cực tiểu (3/4)</vt:lpstr>
      <vt:lpstr>Cây và cây khung cực tiểu (4/4)</vt:lpstr>
      <vt:lpstr>Thuật toán Prim tìm cây khung cực tiểu (1/11)</vt:lpstr>
      <vt:lpstr>Thuật toán Prim tìm cây khung cực tiểu (2/11)</vt:lpstr>
      <vt:lpstr>Thuật toán Prim tìm cây khung cực tiểu (3/11)</vt:lpstr>
      <vt:lpstr>Thuật toán Prim tìm cây khung cực tiểu (4/11)</vt:lpstr>
      <vt:lpstr>Thuật toán Prim tìm cây khung cực tiểu (5/11)</vt:lpstr>
      <vt:lpstr>Thuật toán Prim tìm cây khung cực tiểu (6/11)</vt:lpstr>
      <vt:lpstr>Thuật toán Prim tìm cây khung cực tiểu (7/11)</vt:lpstr>
      <vt:lpstr>Thuật toán Prim tìm cây khung cực tiểu (8/11)</vt:lpstr>
      <vt:lpstr>Thuật toán Prim tìm cây khung cực tiểu (9/11)</vt:lpstr>
      <vt:lpstr>Thuật toán Prim tìm cây khung cực tiểu (10/11)</vt:lpstr>
      <vt:lpstr>Thuật toán Prim tìm cây khung cực tiểu (11/11)</vt:lpstr>
      <vt:lpstr>Thuật toán Kruskal (1/10)</vt:lpstr>
      <vt:lpstr>Thuật toán Kruskal (2/10)</vt:lpstr>
      <vt:lpstr>Thuật toán Kruskal (3/10)</vt:lpstr>
      <vt:lpstr>Thuật toán Kruskal (4/10)</vt:lpstr>
      <vt:lpstr>Thuật toán Kruskal (5/10)</vt:lpstr>
      <vt:lpstr>Thuật toán Kruskal (6/10)</vt:lpstr>
      <vt:lpstr>Thuật toán Kruskal (7/10)</vt:lpstr>
      <vt:lpstr>Thuật toán Kruskal (8/10)</vt:lpstr>
      <vt:lpstr>Thuật toán Kruskal (9/10)</vt:lpstr>
      <vt:lpstr>Thuật toán Kruskal (10/10)</vt:lpstr>
      <vt:lpstr>Thảo luận &amp; bài tập (1/1)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vulong</dc:creator>
  <cp:lastModifiedBy>vulong</cp:lastModifiedBy>
  <cp:revision>392</cp:revision>
  <dcterms:created xsi:type="dcterms:W3CDTF">2011-07-28T09:10:37Z</dcterms:created>
  <dcterms:modified xsi:type="dcterms:W3CDTF">2017-09-01T07:39:01Z</dcterms:modified>
</cp:coreProperties>
</file>